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71" r:id="rId3"/>
    <p:sldId id="272" r:id="rId4"/>
    <p:sldId id="482" r:id="rId5"/>
    <p:sldId id="483" r:id="rId6"/>
    <p:sldId id="264" r:id="rId7"/>
    <p:sldId id="484" r:id="rId8"/>
    <p:sldId id="440" r:id="rId9"/>
    <p:sldId id="473" r:id="rId10"/>
    <p:sldId id="474" r:id="rId11"/>
    <p:sldId id="475" r:id="rId12"/>
    <p:sldId id="485" r:id="rId13"/>
    <p:sldId id="486" r:id="rId14"/>
    <p:sldId id="487" r:id="rId15"/>
    <p:sldId id="450" r:id="rId16"/>
    <p:sldId id="489" r:id="rId17"/>
    <p:sldId id="490" r:id="rId18"/>
    <p:sldId id="491" r:id="rId19"/>
    <p:sldId id="492" r:id="rId20"/>
    <p:sldId id="493" r:id="rId21"/>
    <p:sldId id="494" r:id="rId22"/>
    <p:sldId id="495" r:id="rId23"/>
    <p:sldId id="496" r:id="rId24"/>
    <p:sldId id="49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92" userDrawn="1">
          <p15:clr>
            <a:srgbClr val="A4A3A4"/>
          </p15:clr>
        </p15:guide>
        <p15:guide id="2" pos="38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4B4B"/>
    <a:srgbClr val="F1CC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52" autoAdjust="0"/>
    <p:restoredTop sz="95723" autoAdjust="0"/>
  </p:normalViewPr>
  <p:slideViewPr>
    <p:cSldViewPr snapToGrid="0" showGuides="1">
      <p:cViewPr varScale="1">
        <p:scale>
          <a:sx n="82" d="100"/>
          <a:sy n="82" d="100"/>
        </p:scale>
        <p:origin x="120" y="396"/>
      </p:cViewPr>
      <p:guideLst>
        <p:guide orient="horz" pos="3792"/>
        <p:guide pos="3864"/>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57040-BB08-46AC-B4ED-FB8838126D5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D09B42F-A6E9-41E9-90BA-88DE2B2E73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315DBE9-A20F-4E69-9E55-5E2B0F755848}"/>
              </a:ext>
            </a:extLst>
          </p:cNvPr>
          <p:cNvSpPr>
            <a:spLocks noGrp="1"/>
          </p:cNvSpPr>
          <p:nvPr>
            <p:ph type="dt" sz="half" idx="10"/>
          </p:nvPr>
        </p:nvSpPr>
        <p:spPr/>
        <p:txBody>
          <a:bodyPr/>
          <a:lstStyle/>
          <a:p>
            <a:fld id="{0ACB1D3C-09DE-49D9-A6FB-9C65CC244FDC}" type="datetimeFigureOut">
              <a:rPr lang="en-GB" smtClean="0"/>
              <a:t>31/12/2020</a:t>
            </a:fld>
            <a:endParaRPr lang="en-GB"/>
          </a:p>
        </p:txBody>
      </p:sp>
      <p:sp>
        <p:nvSpPr>
          <p:cNvPr id="5" name="Footer Placeholder 4">
            <a:extLst>
              <a:ext uri="{FF2B5EF4-FFF2-40B4-BE49-F238E27FC236}">
                <a16:creationId xmlns:a16="http://schemas.microsoft.com/office/drawing/2014/main" id="{A41ECD33-1764-4861-BDA3-C3A073F27A8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A12F535-4F39-4F0F-ADDD-857BA196CD8D}"/>
              </a:ext>
            </a:extLst>
          </p:cNvPr>
          <p:cNvSpPr>
            <a:spLocks noGrp="1"/>
          </p:cNvSpPr>
          <p:nvPr>
            <p:ph type="sldNum" sz="quarter" idx="12"/>
          </p:nvPr>
        </p:nvSpPr>
        <p:spPr/>
        <p:txBody>
          <a:bodyPr/>
          <a:lstStyle/>
          <a:p>
            <a:fld id="{2F40FB70-5FCD-40EE-9B9B-4D1D78D1BE4E}" type="slidenum">
              <a:rPr lang="en-GB" smtClean="0"/>
              <a:t>‹#›</a:t>
            </a:fld>
            <a:endParaRPr lang="en-GB"/>
          </a:p>
        </p:txBody>
      </p:sp>
    </p:spTree>
    <p:extLst>
      <p:ext uri="{BB962C8B-B14F-4D97-AF65-F5344CB8AC3E}">
        <p14:creationId xmlns:p14="http://schemas.microsoft.com/office/powerpoint/2010/main" val="3311652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6D616-5B13-4798-B4FD-5033C8CD0C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C2B89C7-ABC7-4D0E-89A2-A585CC44BE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2474150-619C-4936-83F2-0BB495FD88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289FC4-F80B-4C0D-8A13-B1FA8A7F2EEE}"/>
              </a:ext>
            </a:extLst>
          </p:cNvPr>
          <p:cNvSpPr>
            <a:spLocks noGrp="1"/>
          </p:cNvSpPr>
          <p:nvPr>
            <p:ph type="dt" sz="half" idx="10"/>
          </p:nvPr>
        </p:nvSpPr>
        <p:spPr/>
        <p:txBody>
          <a:bodyPr/>
          <a:lstStyle/>
          <a:p>
            <a:fld id="{0ACB1D3C-09DE-49D9-A6FB-9C65CC244FDC}" type="datetimeFigureOut">
              <a:rPr lang="en-GB" smtClean="0"/>
              <a:t>31/12/2020</a:t>
            </a:fld>
            <a:endParaRPr lang="en-GB"/>
          </a:p>
        </p:txBody>
      </p:sp>
      <p:sp>
        <p:nvSpPr>
          <p:cNvPr id="6" name="Footer Placeholder 5">
            <a:extLst>
              <a:ext uri="{FF2B5EF4-FFF2-40B4-BE49-F238E27FC236}">
                <a16:creationId xmlns:a16="http://schemas.microsoft.com/office/drawing/2014/main" id="{31FDB456-8686-4E97-A4A9-2AC796D435C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3326183-995E-4071-B296-A555D3E901CD}"/>
              </a:ext>
            </a:extLst>
          </p:cNvPr>
          <p:cNvSpPr>
            <a:spLocks noGrp="1"/>
          </p:cNvSpPr>
          <p:nvPr>
            <p:ph type="sldNum" sz="quarter" idx="12"/>
          </p:nvPr>
        </p:nvSpPr>
        <p:spPr/>
        <p:txBody>
          <a:bodyPr/>
          <a:lstStyle/>
          <a:p>
            <a:fld id="{2F40FB70-5FCD-40EE-9B9B-4D1D78D1BE4E}" type="slidenum">
              <a:rPr lang="en-GB" smtClean="0"/>
              <a:t>‹#›</a:t>
            </a:fld>
            <a:endParaRPr lang="en-GB"/>
          </a:p>
        </p:txBody>
      </p:sp>
    </p:spTree>
    <p:extLst>
      <p:ext uri="{BB962C8B-B14F-4D97-AF65-F5344CB8AC3E}">
        <p14:creationId xmlns:p14="http://schemas.microsoft.com/office/powerpoint/2010/main" val="1152331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F6E63-5119-47B2-A6A2-724D99D0134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744B38C-4968-4F8F-B141-0BD8E90213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0BF69CC-14A3-4844-84EF-0B67281D116A}"/>
              </a:ext>
            </a:extLst>
          </p:cNvPr>
          <p:cNvSpPr>
            <a:spLocks noGrp="1"/>
          </p:cNvSpPr>
          <p:nvPr>
            <p:ph type="dt" sz="half" idx="10"/>
          </p:nvPr>
        </p:nvSpPr>
        <p:spPr/>
        <p:txBody>
          <a:bodyPr/>
          <a:lstStyle/>
          <a:p>
            <a:fld id="{0ACB1D3C-09DE-49D9-A6FB-9C65CC244FDC}" type="datetimeFigureOut">
              <a:rPr lang="en-GB" smtClean="0"/>
              <a:t>31/12/2020</a:t>
            </a:fld>
            <a:endParaRPr lang="en-GB"/>
          </a:p>
        </p:txBody>
      </p:sp>
      <p:sp>
        <p:nvSpPr>
          <p:cNvPr id="5" name="Footer Placeholder 4">
            <a:extLst>
              <a:ext uri="{FF2B5EF4-FFF2-40B4-BE49-F238E27FC236}">
                <a16:creationId xmlns:a16="http://schemas.microsoft.com/office/drawing/2014/main" id="{F4541DFB-66B8-4427-86A0-B84FD6E3E0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E5677A5-F4E8-42F1-9C5D-17381C1A7D15}"/>
              </a:ext>
            </a:extLst>
          </p:cNvPr>
          <p:cNvSpPr>
            <a:spLocks noGrp="1"/>
          </p:cNvSpPr>
          <p:nvPr>
            <p:ph type="sldNum" sz="quarter" idx="12"/>
          </p:nvPr>
        </p:nvSpPr>
        <p:spPr/>
        <p:txBody>
          <a:bodyPr/>
          <a:lstStyle/>
          <a:p>
            <a:fld id="{2F40FB70-5FCD-40EE-9B9B-4D1D78D1BE4E}" type="slidenum">
              <a:rPr lang="en-GB" smtClean="0"/>
              <a:t>‹#›</a:t>
            </a:fld>
            <a:endParaRPr lang="en-GB"/>
          </a:p>
        </p:txBody>
      </p:sp>
    </p:spTree>
    <p:extLst>
      <p:ext uri="{BB962C8B-B14F-4D97-AF65-F5344CB8AC3E}">
        <p14:creationId xmlns:p14="http://schemas.microsoft.com/office/powerpoint/2010/main" val="30935536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3DA80D-5743-46EE-B4E7-E15C3E965BE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7131622-06F9-4BBB-90D5-B3B5BF4D886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6062595-3382-4C61-9238-94D20C42678F}"/>
              </a:ext>
            </a:extLst>
          </p:cNvPr>
          <p:cNvSpPr>
            <a:spLocks noGrp="1"/>
          </p:cNvSpPr>
          <p:nvPr>
            <p:ph type="dt" sz="half" idx="10"/>
          </p:nvPr>
        </p:nvSpPr>
        <p:spPr/>
        <p:txBody>
          <a:bodyPr/>
          <a:lstStyle/>
          <a:p>
            <a:fld id="{0ACB1D3C-09DE-49D9-A6FB-9C65CC244FDC}" type="datetimeFigureOut">
              <a:rPr lang="en-GB" smtClean="0"/>
              <a:t>31/12/2020</a:t>
            </a:fld>
            <a:endParaRPr lang="en-GB"/>
          </a:p>
        </p:txBody>
      </p:sp>
      <p:sp>
        <p:nvSpPr>
          <p:cNvPr id="5" name="Footer Placeholder 4">
            <a:extLst>
              <a:ext uri="{FF2B5EF4-FFF2-40B4-BE49-F238E27FC236}">
                <a16:creationId xmlns:a16="http://schemas.microsoft.com/office/drawing/2014/main" id="{06E4C202-8B69-46EC-834D-5FA38DB5C6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A0D934A-1BFE-4CBD-B2D8-4C98909FC327}"/>
              </a:ext>
            </a:extLst>
          </p:cNvPr>
          <p:cNvSpPr>
            <a:spLocks noGrp="1"/>
          </p:cNvSpPr>
          <p:nvPr>
            <p:ph type="sldNum" sz="quarter" idx="12"/>
          </p:nvPr>
        </p:nvSpPr>
        <p:spPr/>
        <p:txBody>
          <a:bodyPr/>
          <a:lstStyle/>
          <a:p>
            <a:fld id="{2F40FB70-5FCD-40EE-9B9B-4D1D78D1BE4E}" type="slidenum">
              <a:rPr lang="en-GB" smtClean="0"/>
              <a:t>‹#›</a:t>
            </a:fld>
            <a:endParaRPr lang="en-GB"/>
          </a:p>
        </p:txBody>
      </p:sp>
    </p:spTree>
    <p:extLst>
      <p:ext uri="{BB962C8B-B14F-4D97-AF65-F5344CB8AC3E}">
        <p14:creationId xmlns:p14="http://schemas.microsoft.com/office/powerpoint/2010/main" val="4848056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1C3538-72A8-4B0B-8FD9-04FC172891AA}"/>
              </a:ext>
            </a:extLst>
          </p:cNvPr>
          <p:cNvSpPr/>
          <p:nvPr userDrawn="1"/>
        </p:nvSpPr>
        <p:spPr>
          <a:xfrm>
            <a:off x="0" y="0"/>
            <a:ext cx="12192000" cy="685799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966198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7DFCA38-7CE0-4D0D-BB8E-9650B263FD99}"/>
              </a:ext>
            </a:extLst>
          </p:cNvPr>
          <p:cNvGrpSpPr/>
          <p:nvPr userDrawn="1"/>
        </p:nvGrpSpPr>
        <p:grpSpPr>
          <a:xfrm>
            <a:off x="0" y="-77316"/>
            <a:ext cx="13117426" cy="6935316"/>
            <a:chOff x="-286329" y="-78722"/>
            <a:chExt cx="27036336" cy="6935316"/>
          </a:xfrm>
        </p:grpSpPr>
        <p:sp>
          <p:nvSpPr>
            <p:cNvPr id="8" name="Rectangle 7">
              <a:extLst>
                <a:ext uri="{FF2B5EF4-FFF2-40B4-BE49-F238E27FC236}">
                  <a16:creationId xmlns:a16="http://schemas.microsoft.com/office/drawing/2014/main" id="{DC3E569F-19A6-4F76-8B47-F1BE77C28573}"/>
                </a:ext>
              </a:extLst>
            </p:cNvPr>
            <p:cNvSpPr/>
            <p:nvPr/>
          </p:nvSpPr>
          <p:spPr>
            <a:xfrm>
              <a:off x="-269038" y="-6729"/>
              <a:ext cx="27019045" cy="6863323"/>
            </a:xfrm>
            <a:prstGeom prst="rect">
              <a:avLst/>
            </a:prstGeom>
            <a:solidFill>
              <a:srgbClr val="F1CC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B0D451CB-F286-4319-BF40-CEC6AEEE053F}"/>
                </a:ext>
              </a:extLst>
            </p:cNvPr>
            <p:cNvSpPr/>
            <p:nvPr/>
          </p:nvSpPr>
          <p:spPr>
            <a:xfrm>
              <a:off x="-286329" y="-78722"/>
              <a:ext cx="27019045" cy="300325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283357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7DFCA38-7CE0-4D0D-BB8E-9650B263FD99}"/>
              </a:ext>
            </a:extLst>
          </p:cNvPr>
          <p:cNvGrpSpPr/>
          <p:nvPr userDrawn="1"/>
        </p:nvGrpSpPr>
        <p:grpSpPr>
          <a:xfrm>
            <a:off x="0" y="-77316"/>
            <a:ext cx="13117426" cy="6935316"/>
            <a:chOff x="-286329" y="-78722"/>
            <a:chExt cx="27036336" cy="6935316"/>
          </a:xfrm>
        </p:grpSpPr>
        <p:sp>
          <p:nvSpPr>
            <p:cNvPr id="8" name="Rectangle 7">
              <a:extLst>
                <a:ext uri="{FF2B5EF4-FFF2-40B4-BE49-F238E27FC236}">
                  <a16:creationId xmlns:a16="http://schemas.microsoft.com/office/drawing/2014/main" id="{DC3E569F-19A6-4F76-8B47-F1BE77C28573}"/>
                </a:ext>
              </a:extLst>
            </p:cNvPr>
            <p:cNvSpPr/>
            <p:nvPr/>
          </p:nvSpPr>
          <p:spPr>
            <a:xfrm>
              <a:off x="-269038" y="-6729"/>
              <a:ext cx="27019045" cy="6863323"/>
            </a:xfrm>
            <a:prstGeom prst="rect">
              <a:avLst/>
            </a:prstGeom>
            <a:solidFill>
              <a:srgbClr val="F1CC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B0D451CB-F286-4319-BF40-CEC6AEEE053F}"/>
                </a:ext>
              </a:extLst>
            </p:cNvPr>
            <p:cNvSpPr/>
            <p:nvPr/>
          </p:nvSpPr>
          <p:spPr>
            <a:xfrm>
              <a:off x="-286329" y="-78722"/>
              <a:ext cx="27019045" cy="300325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5" name="Picture 4">
            <a:extLst>
              <a:ext uri="{FF2B5EF4-FFF2-40B4-BE49-F238E27FC236}">
                <a16:creationId xmlns:a16="http://schemas.microsoft.com/office/drawing/2014/main" id="{CC1AE0B8-33DA-4F91-86D4-9CD5CBE141F1}"/>
              </a:ext>
            </a:extLst>
          </p:cNvPr>
          <p:cNvPicPr>
            <a:picLocks noChangeAspect="1"/>
          </p:cNvPicPr>
          <p:nvPr userDrawn="1"/>
        </p:nvPicPr>
        <p:blipFill>
          <a:blip r:embed="rId2"/>
          <a:stretch>
            <a:fillRect/>
          </a:stretch>
        </p:blipFill>
        <p:spPr>
          <a:xfrm>
            <a:off x="-1193685" y="1669856"/>
            <a:ext cx="13385686" cy="2771831"/>
          </a:xfrm>
          <a:prstGeom prst="rect">
            <a:avLst/>
          </a:prstGeom>
        </p:spPr>
      </p:pic>
    </p:spTree>
    <p:extLst>
      <p:ext uri="{BB962C8B-B14F-4D97-AF65-F5344CB8AC3E}">
        <p14:creationId xmlns:p14="http://schemas.microsoft.com/office/powerpoint/2010/main" val="2557118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7C2C5-4C26-4DF1-A7F5-81A5020FE9C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2F258EF-9845-47D5-A126-CE25563E49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6E81B6-C9DE-4D92-906D-106E68FF9E17}"/>
              </a:ext>
            </a:extLst>
          </p:cNvPr>
          <p:cNvSpPr>
            <a:spLocks noGrp="1"/>
          </p:cNvSpPr>
          <p:nvPr>
            <p:ph type="dt" sz="half" idx="10"/>
          </p:nvPr>
        </p:nvSpPr>
        <p:spPr/>
        <p:txBody>
          <a:bodyPr/>
          <a:lstStyle/>
          <a:p>
            <a:fld id="{0ACB1D3C-09DE-49D9-A6FB-9C65CC244FDC}" type="datetimeFigureOut">
              <a:rPr lang="en-GB" smtClean="0"/>
              <a:t>31/12/2020</a:t>
            </a:fld>
            <a:endParaRPr lang="en-GB"/>
          </a:p>
        </p:txBody>
      </p:sp>
      <p:sp>
        <p:nvSpPr>
          <p:cNvPr id="5" name="Footer Placeholder 4">
            <a:extLst>
              <a:ext uri="{FF2B5EF4-FFF2-40B4-BE49-F238E27FC236}">
                <a16:creationId xmlns:a16="http://schemas.microsoft.com/office/drawing/2014/main" id="{681A17AC-5A1C-46B6-A441-205E1F54B3E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E99D7A-0727-4320-B828-4529C0C2F812}"/>
              </a:ext>
            </a:extLst>
          </p:cNvPr>
          <p:cNvSpPr>
            <a:spLocks noGrp="1"/>
          </p:cNvSpPr>
          <p:nvPr>
            <p:ph type="sldNum" sz="quarter" idx="12"/>
          </p:nvPr>
        </p:nvSpPr>
        <p:spPr/>
        <p:txBody>
          <a:bodyPr/>
          <a:lstStyle/>
          <a:p>
            <a:fld id="{2F40FB70-5FCD-40EE-9B9B-4D1D78D1BE4E}" type="slidenum">
              <a:rPr lang="en-GB" smtClean="0"/>
              <a:t>‹#›</a:t>
            </a:fld>
            <a:endParaRPr lang="en-GB"/>
          </a:p>
        </p:txBody>
      </p:sp>
    </p:spTree>
    <p:extLst>
      <p:ext uri="{BB962C8B-B14F-4D97-AF65-F5344CB8AC3E}">
        <p14:creationId xmlns:p14="http://schemas.microsoft.com/office/powerpoint/2010/main" val="3904042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68AA7-D956-4A79-B6F4-7B02D9C85CE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26A7E07-79AE-4358-A437-C3C1924315D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C8AFAD0-BD1C-4593-8B3F-64D94B15773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57F9440-1DC2-4989-91B1-517E5F0C4444}"/>
              </a:ext>
            </a:extLst>
          </p:cNvPr>
          <p:cNvSpPr>
            <a:spLocks noGrp="1"/>
          </p:cNvSpPr>
          <p:nvPr>
            <p:ph type="dt" sz="half" idx="10"/>
          </p:nvPr>
        </p:nvSpPr>
        <p:spPr/>
        <p:txBody>
          <a:bodyPr/>
          <a:lstStyle/>
          <a:p>
            <a:fld id="{0ACB1D3C-09DE-49D9-A6FB-9C65CC244FDC}" type="datetimeFigureOut">
              <a:rPr lang="en-GB" smtClean="0"/>
              <a:t>31/12/2020</a:t>
            </a:fld>
            <a:endParaRPr lang="en-GB"/>
          </a:p>
        </p:txBody>
      </p:sp>
      <p:sp>
        <p:nvSpPr>
          <p:cNvPr id="6" name="Footer Placeholder 5">
            <a:extLst>
              <a:ext uri="{FF2B5EF4-FFF2-40B4-BE49-F238E27FC236}">
                <a16:creationId xmlns:a16="http://schemas.microsoft.com/office/drawing/2014/main" id="{D3CFABD0-43B5-4EB5-8CAF-28D7467268A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5B93AC7-CDA7-4CCB-AC0C-A3FBEABCBAC6}"/>
              </a:ext>
            </a:extLst>
          </p:cNvPr>
          <p:cNvSpPr>
            <a:spLocks noGrp="1"/>
          </p:cNvSpPr>
          <p:nvPr>
            <p:ph type="sldNum" sz="quarter" idx="12"/>
          </p:nvPr>
        </p:nvSpPr>
        <p:spPr/>
        <p:txBody>
          <a:bodyPr/>
          <a:lstStyle/>
          <a:p>
            <a:fld id="{2F40FB70-5FCD-40EE-9B9B-4D1D78D1BE4E}" type="slidenum">
              <a:rPr lang="en-GB" smtClean="0"/>
              <a:t>‹#›</a:t>
            </a:fld>
            <a:endParaRPr lang="en-GB"/>
          </a:p>
        </p:txBody>
      </p:sp>
    </p:spTree>
    <p:extLst>
      <p:ext uri="{BB962C8B-B14F-4D97-AF65-F5344CB8AC3E}">
        <p14:creationId xmlns:p14="http://schemas.microsoft.com/office/powerpoint/2010/main" val="2444382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CA15A-CC39-48BB-B8CC-76925C0062C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AD702FE-3220-43DE-8A3C-86D0E1497B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B7927AC-31C2-4A7D-ACCF-37C3D7DC70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2C07AD2-70A8-484E-A756-C7159F5A6E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CB2558-6977-443B-9002-9D68569839E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A28E78C-BA30-49E3-84AD-2B298A334BF4}"/>
              </a:ext>
            </a:extLst>
          </p:cNvPr>
          <p:cNvSpPr>
            <a:spLocks noGrp="1"/>
          </p:cNvSpPr>
          <p:nvPr>
            <p:ph type="dt" sz="half" idx="10"/>
          </p:nvPr>
        </p:nvSpPr>
        <p:spPr/>
        <p:txBody>
          <a:bodyPr/>
          <a:lstStyle/>
          <a:p>
            <a:fld id="{0ACB1D3C-09DE-49D9-A6FB-9C65CC244FDC}" type="datetimeFigureOut">
              <a:rPr lang="en-GB" smtClean="0"/>
              <a:t>31/12/2020</a:t>
            </a:fld>
            <a:endParaRPr lang="en-GB"/>
          </a:p>
        </p:txBody>
      </p:sp>
      <p:sp>
        <p:nvSpPr>
          <p:cNvPr id="8" name="Footer Placeholder 7">
            <a:extLst>
              <a:ext uri="{FF2B5EF4-FFF2-40B4-BE49-F238E27FC236}">
                <a16:creationId xmlns:a16="http://schemas.microsoft.com/office/drawing/2014/main" id="{2F6CC0E8-B864-4D86-B15E-6E9C612E7FB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BB290E9-2895-4D32-BFCA-4404FEBCEA55}"/>
              </a:ext>
            </a:extLst>
          </p:cNvPr>
          <p:cNvSpPr>
            <a:spLocks noGrp="1"/>
          </p:cNvSpPr>
          <p:nvPr>
            <p:ph type="sldNum" sz="quarter" idx="12"/>
          </p:nvPr>
        </p:nvSpPr>
        <p:spPr/>
        <p:txBody>
          <a:bodyPr/>
          <a:lstStyle/>
          <a:p>
            <a:fld id="{2F40FB70-5FCD-40EE-9B9B-4D1D78D1BE4E}" type="slidenum">
              <a:rPr lang="en-GB" smtClean="0"/>
              <a:t>‹#›</a:t>
            </a:fld>
            <a:endParaRPr lang="en-GB"/>
          </a:p>
        </p:txBody>
      </p:sp>
    </p:spTree>
    <p:extLst>
      <p:ext uri="{BB962C8B-B14F-4D97-AF65-F5344CB8AC3E}">
        <p14:creationId xmlns:p14="http://schemas.microsoft.com/office/powerpoint/2010/main" val="262505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A7BF9-101F-47DA-9838-4B875B1972D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54C7D18-2D3B-4F6C-B9D6-7ECE9174F761}"/>
              </a:ext>
            </a:extLst>
          </p:cNvPr>
          <p:cNvSpPr>
            <a:spLocks noGrp="1"/>
          </p:cNvSpPr>
          <p:nvPr>
            <p:ph type="dt" sz="half" idx="10"/>
          </p:nvPr>
        </p:nvSpPr>
        <p:spPr/>
        <p:txBody>
          <a:bodyPr/>
          <a:lstStyle/>
          <a:p>
            <a:fld id="{0ACB1D3C-09DE-49D9-A6FB-9C65CC244FDC}" type="datetimeFigureOut">
              <a:rPr lang="en-GB" smtClean="0"/>
              <a:t>31/12/2020</a:t>
            </a:fld>
            <a:endParaRPr lang="en-GB"/>
          </a:p>
        </p:txBody>
      </p:sp>
      <p:sp>
        <p:nvSpPr>
          <p:cNvPr id="4" name="Footer Placeholder 3">
            <a:extLst>
              <a:ext uri="{FF2B5EF4-FFF2-40B4-BE49-F238E27FC236}">
                <a16:creationId xmlns:a16="http://schemas.microsoft.com/office/drawing/2014/main" id="{9C242058-CFFC-44D5-850F-2A783A6B9D3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13908D2-897A-4FAB-A7C6-EC293F4CA062}"/>
              </a:ext>
            </a:extLst>
          </p:cNvPr>
          <p:cNvSpPr>
            <a:spLocks noGrp="1"/>
          </p:cNvSpPr>
          <p:nvPr>
            <p:ph type="sldNum" sz="quarter" idx="12"/>
          </p:nvPr>
        </p:nvSpPr>
        <p:spPr/>
        <p:txBody>
          <a:bodyPr/>
          <a:lstStyle/>
          <a:p>
            <a:fld id="{2F40FB70-5FCD-40EE-9B9B-4D1D78D1BE4E}" type="slidenum">
              <a:rPr lang="en-GB" smtClean="0"/>
              <a:t>‹#›</a:t>
            </a:fld>
            <a:endParaRPr lang="en-GB"/>
          </a:p>
        </p:txBody>
      </p:sp>
    </p:spTree>
    <p:extLst>
      <p:ext uri="{BB962C8B-B14F-4D97-AF65-F5344CB8AC3E}">
        <p14:creationId xmlns:p14="http://schemas.microsoft.com/office/powerpoint/2010/main" val="520486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7AF7DC-B70D-4F1B-8EB4-D0CF80686EDF}"/>
              </a:ext>
            </a:extLst>
          </p:cNvPr>
          <p:cNvSpPr>
            <a:spLocks noGrp="1"/>
          </p:cNvSpPr>
          <p:nvPr>
            <p:ph type="dt" sz="half" idx="10"/>
          </p:nvPr>
        </p:nvSpPr>
        <p:spPr/>
        <p:txBody>
          <a:bodyPr/>
          <a:lstStyle/>
          <a:p>
            <a:fld id="{0ACB1D3C-09DE-49D9-A6FB-9C65CC244FDC}" type="datetimeFigureOut">
              <a:rPr lang="en-GB" smtClean="0"/>
              <a:t>31/12/2020</a:t>
            </a:fld>
            <a:endParaRPr lang="en-GB"/>
          </a:p>
        </p:txBody>
      </p:sp>
      <p:sp>
        <p:nvSpPr>
          <p:cNvPr id="3" name="Footer Placeholder 2">
            <a:extLst>
              <a:ext uri="{FF2B5EF4-FFF2-40B4-BE49-F238E27FC236}">
                <a16:creationId xmlns:a16="http://schemas.microsoft.com/office/drawing/2014/main" id="{1B2256A3-243B-408B-A70E-94FBDB70AB3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8B58F65-843B-4D75-8B1F-39687626C794}"/>
              </a:ext>
            </a:extLst>
          </p:cNvPr>
          <p:cNvSpPr>
            <a:spLocks noGrp="1"/>
          </p:cNvSpPr>
          <p:nvPr>
            <p:ph type="sldNum" sz="quarter" idx="12"/>
          </p:nvPr>
        </p:nvSpPr>
        <p:spPr/>
        <p:txBody>
          <a:bodyPr/>
          <a:lstStyle/>
          <a:p>
            <a:fld id="{2F40FB70-5FCD-40EE-9B9B-4D1D78D1BE4E}" type="slidenum">
              <a:rPr lang="en-GB" smtClean="0"/>
              <a:t>‹#›</a:t>
            </a:fld>
            <a:endParaRPr lang="en-GB"/>
          </a:p>
        </p:txBody>
      </p:sp>
    </p:spTree>
    <p:extLst>
      <p:ext uri="{BB962C8B-B14F-4D97-AF65-F5344CB8AC3E}">
        <p14:creationId xmlns:p14="http://schemas.microsoft.com/office/powerpoint/2010/main" val="2777750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AF0F8-BCD7-4ED2-8F26-4307AAC3B5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1A79E6A-7604-4707-A7D0-F64EB6A6C0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89E47B6-80F6-4937-8F52-22CB3CACDF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970D7B-C676-4859-90DA-A9FE76047300}"/>
              </a:ext>
            </a:extLst>
          </p:cNvPr>
          <p:cNvSpPr>
            <a:spLocks noGrp="1"/>
          </p:cNvSpPr>
          <p:nvPr>
            <p:ph type="dt" sz="half" idx="10"/>
          </p:nvPr>
        </p:nvSpPr>
        <p:spPr/>
        <p:txBody>
          <a:bodyPr/>
          <a:lstStyle/>
          <a:p>
            <a:fld id="{0ACB1D3C-09DE-49D9-A6FB-9C65CC244FDC}" type="datetimeFigureOut">
              <a:rPr lang="en-GB" smtClean="0"/>
              <a:t>31/12/2020</a:t>
            </a:fld>
            <a:endParaRPr lang="en-GB"/>
          </a:p>
        </p:txBody>
      </p:sp>
      <p:sp>
        <p:nvSpPr>
          <p:cNvPr id="6" name="Footer Placeholder 5">
            <a:extLst>
              <a:ext uri="{FF2B5EF4-FFF2-40B4-BE49-F238E27FC236}">
                <a16:creationId xmlns:a16="http://schemas.microsoft.com/office/drawing/2014/main" id="{0632B009-3C0E-44A0-BFEC-3236E75DE42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EBF8D8B-62F7-46E7-A5DA-F00F1EB1D23E}"/>
              </a:ext>
            </a:extLst>
          </p:cNvPr>
          <p:cNvSpPr>
            <a:spLocks noGrp="1"/>
          </p:cNvSpPr>
          <p:nvPr>
            <p:ph type="sldNum" sz="quarter" idx="12"/>
          </p:nvPr>
        </p:nvSpPr>
        <p:spPr/>
        <p:txBody>
          <a:bodyPr/>
          <a:lstStyle/>
          <a:p>
            <a:fld id="{2F40FB70-5FCD-40EE-9B9B-4D1D78D1BE4E}" type="slidenum">
              <a:rPr lang="en-GB" smtClean="0"/>
              <a:t>‹#›</a:t>
            </a:fld>
            <a:endParaRPr lang="en-GB"/>
          </a:p>
        </p:txBody>
      </p:sp>
    </p:spTree>
    <p:extLst>
      <p:ext uri="{BB962C8B-B14F-4D97-AF65-F5344CB8AC3E}">
        <p14:creationId xmlns:p14="http://schemas.microsoft.com/office/powerpoint/2010/main" val="480599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F31337-D56E-442E-ADD0-7DFC7E9A5F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F80B710-7774-439A-832B-9ABF5E9A65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227F506-0BFF-4E81-AB26-7E159AF737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CB1D3C-09DE-49D9-A6FB-9C65CC244FDC}" type="datetimeFigureOut">
              <a:rPr lang="en-GB" smtClean="0"/>
              <a:t>31/12/2020</a:t>
            </a:fld>
            <a:endParaRPr lang="en-GB"/>
          </a:p>
        </p:txBody>
      </p:sp>
      <p:sp>
        <p:nvSpPr>
          <p:cNvPr id="5" name="Footer Placeholder 4">
            <a:extLst>
              <a:ext uri="{FF2B5EF4-FFF2-40B4-BE49-F238E27FC236}">
                <a16:creationId xmlns:a16="http://schemas.microsoft.com/office/drawing/2014/main" id="{AAEDDE83-604D-4C6A-BAFD-9EB4A03EE7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87E2ABE-3BDC-4052-954B-729E5F5FDF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40FB70-5FCD-40EE-9B9B-4D1D78D1BE4E}" type="slidenum">
              <a:rPr lang="en-GB" smtClean="0"/>
              <a:t>‹#›</a:t>
            </a:fld>
            <a:endParaRPr lang="en-GB"/>
          </a:p>
        </p:txBody>
      </p:sp>
    </p:spTree>
    <p:extLst>
      <p:ext uri="{BB962C8B-B14F-4D97-AF65-F5344CB8AC3E}">
        <p14:creationId xmlns:p14="http://schemas.microsoft.com/office/powerpoint/2010/main" val="38535054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slide" Target="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slide" Target="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slide" Target="slide14.xml"/></Relationships>
</file>

<file path=ppt/slides/_rels/slide15.xml.rels><?xml version="1.0" encoding="UTF-8" standalone="yes"?>
<Relationships xmlns="http://schemas.openxmlformats.org/package/2006/relationships"><Relationship Id="rId3" Type="http://schemas.openxmlformats.org/officeDocument/2006/relationships/hyperlink" Target="https://youtu.be/leN-xNrkjbo" TargetMode="External"/><Relationship Id="rId2" Type="http://schemas.openxmlformats.org/officeDocument/2006/relationships/slide" Target="slide15.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slide" Target="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slide" Target="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slide" Target="slide18.xml"/><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1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slide" Target="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slide" Target="slide20.xml"/><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 Id="rId6" Type="http://schemas.openxmlformats.org/officeDocument/2006/relationships/hyperlink" Target="https://thewordsearch.com/puzzle/1799743/" TargetMode="External"/><Relationship Id="rId5" Type="http://schemas.openxmlformats.org/officeDocument/2006/relationships/slide" Target="slide21.xml"/><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 Id="rId5" Type="http://schemas.openxmlformats.org/officeDocument/2006/relationships/slide" Target="slide22.xml"/><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hyperlink" Target="https://jigex.com/6YHt" TargetMode="External"/><Relationship Id="rId2" Type="http://schemas.openxmlformats.org/officeDocument/2006/relationships/image" Target="../media/image27.jpg"/><Relationship Id="rId1" Type="http://schemas.openxmlformats.org/officeDocument/2006/relationships/slideLayout" Target="../slideLayouts/slideLayout2.xml"/><Relationship Id="rId6" Type="http://schemas.openxmlformats.org/officeDocument/2006/relationships/hyperlink" Target="https://jigex.com/ZWnt" TargetMode="External"/><Relationship Id="rId5" Type="http://schemas.openxmlformats.org/officeDocument/2006/relationships/slide" Target="slide23.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3" Type="http://schemas.openxmlformats.org/officeDocument/2006/relationships/image" Target="../media/image30.png"/><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37.png"/><Relationship Id="rId5" Type="http://schemas.openxmlformats.org/officeDocument/2006/relationships/image" Target="../media/image32.png"/><Relationship Id="rId15" Type="http://schemas.openxmlformats.org/officeDocument/2006/relationships/image" Target="../media/image41.png"/><Relationship Id="rId10" Type="http://schemas.openxmlformats.org/officeDocument/2006/relationships/image" Target="../media/image36.png"/><Relationship Id="rId4" Type="http://schemas.openxmlformats.org/officeDocument/2006/relationships/image" Target="../media/image31.png"/><Relationship Id="rId9" Type="http://schemas.openxmlformats.org/officeDocument/2006/relationships/image" Target="../media/image35.png"/><Relationship Id="rId14" Type="http://schemas.openxmlformats.org/officeDocument/2006/relationships/image" Target="../media/image40.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slide" Target="slide3.xml"/><Relationship Id="rId4" Type="http://schemas.openxmlformats.org/officeDocument/2006/relationships/image" Target="../media/image4.png"/><Relationship Id="rId9"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 Id="rId6" Type="http://schemas.openxmlformats.org/officeDocument/2006/relationships/hyperlink" Target="https://youtu.be/KCLWPd5Yj9c" TargetMode="External"/><Relationship Id="rId5" Type="http://schemas.openxmlformats.org/officeDocument/2006/relationships/hyperlink" Target="https://youtu.be/7VM0m5ag2uQ" TargetMode="External"/><Relationship Id="rId4" Type="http://schemas.openxmlformats.org/officeDocument/2006/relationships/slide" Target="slide6.xml"/></Relationships>
</file>

<file path=ppt/slides/_rels/slide7.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11.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977EBE6-F0C7-4F9B-BA46-217B9367BC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758" y="2753136"/>
            <a:ext cx="1921428" cy="3532176"/>
          </a:xfrm>
          <a:prstGeom prst="rect">
            <a:avLst/>
          </a:prstGeom>
        </p:spPr>
      </p:pic>
      <p:grpSp>
        <p:nvGrpSpPr>
          <p:cNvPr id="3" name="Group 2">
            <a:extLst>
              <a:ext uri="{FF2B5EF4-FFF2-40B4-BE49-F238E27FC236}">
                <a16:creationId xmlns:a16="http://schemas.microsoft.com/office/drawing/2014/main" id="{859CFABB-8CF6-406A-9C83-0E541850A98F}"/>
              </a:ext>
            </a:extLst>
          </p:cNvPr>
          <p:cNvGrpSpPr/>
          <p:nvPr/>
        </p:nvGrpSpPr>
        <p:grpSpPr>
          <a:xfrm>
            <a:off x="247422" y="112484"/>
            <a:ext cx="6020767" cy="1419859"/>
            <a:chOff x="1136171" y="270933"/>
            <a:chExt cx="9347200" cy="1274322"/>
          </a:xfrm>
          <a:solidFill>
            <a:schemeClr val="bg1">
              <a:alpha val="36000"/>
            </a:schemeClr>
          </a:solidFill>
        </p:grpSpPr>
        <p:sp>
          <p:nvSpPr>
            <p:cNvPr id="4" name="Speech Bubble: Rectangle with Corners Rounded 3">
              <a:extLst>
                <a:ext uri="{FF2B5EF4-FFF2-40B4-BE49-F238E27FC236}">
                  <a16:creationId xmlns:a16="http://schemas.microsoft.com/office/drawing/2014/main" id="{895C1E5A-80B0-4314-9339-9B77AAB8BEB3}"/>
                </a:ext>
              </a:extLst>
            </p:cNvPr>
            <p:cNvSpPr/>
            <p:nvPr/>
          </p:nvSpPr>
          <p:spPr>
            <a:xfrm>
              <a:off x="1136171" y="270933"/>
              <a:ext cx="9347200" cy="1274322"/>
            </a:xfrm>
            <a:prstGeom prst="wedgeRoundRectCallout">
              <a:avLst>
                <a:gd name="adj1" fmla="val -38002"/>
                <a:gd name="adj2" fmla="val 192130"/>
                <a:gd name="adj3" fmla="val 16667"/>
              </a:avLst>
            </a:pr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D7D8A388-D5A4-4542-AAC2-04DEB4BECDE8}"/>
                </a:ext>
              </a:extLst>
            </p:cNvPr>
            <p:cNvSpPr txBox="1"/>
            <p:nvPr/>
          </p:nvSpPr>
          <p:spPr>
            <a:xfrm>
              <a:off x="1136173" y="312569"/>
              <a:ext cx="9347198" cy="981016"/>
            </a:xfrm>
            <a:prstGeom prst="rect">
              <a:avLst/>
            </a:prstGeom>
            <a:grpFill/>
            <a:ln>
              <a:noFill/>
            </a:ln>
          </p:spPr>
          <p:txBody>
            <a:bodyPr wrap="square" rtlCol="0">
              <a:spAutoFit/>
            </a:bodyPr>
            <a:lstStyle/>
            <a:p>
              <a:pPr algn="ctr">
                <a:lnSpc>
                  <a:spcPts val="4000"/>
                </a:lnSpc>
              </a:pPr>
              <a:r>
                <a:rPr lang="en-US" sz="3200" dirty="0">
                  <a:latin typeface="Comic Sans MS" panose="030F0702030302020204" pitchFamily="66" charset="0"/>
                </a:rPr>
                <a:t>Good Morning and welcome to</a:t>
              </a:r>
            </a:p>
            <a:p>
              <a:pPr algn="ctr">
                <a:lnSpc>
                  <a:spcPts val="4000"/>
                </a:lnSpc>
              </a:pPr>
              <a:r>
                <a:rPr lang="en-US" sz="3200" dirty="0">
                  <a:latin typeface="Comic Sans MS" panose="030F0702030302020204" pitchFamily="66" charset="0"/>
                </a:rPr>
                <a:t>Hillcliffe Junior Church Online</a:t>
              </a:r>
            </a:p>
          </p:txBody>
        </p:sp>
      </p:grpSp>
      <p:grpSp>
        <p:nvGrpSpPr>
          <p:cNvPr id="6" name="Group 5">
            <a:extLst>
              <a:ext uri="{FF2B5EF4-FFF2-40B4-BE49-F238E27FC236}">
                <a16:creationId xmlns:a16="http://schemas.microsoft.com/office/drawing/2014/main" id="{3C75542F-75FF-4084-BBD6-0EAEE4FD428B}"/>
              </a:ext>
            </a:extLst>
          </p:cNvPr>
          <p:cNvGrpSpPr/>
          <p:nvPr/>
        </p:nvGrpSpPr>
        <p:grpSpPr>
          <a:xfrm>
            <a:off x="5419245" y="1718095"/>
            <a:ext cx="5747692" cy="1698942"/>
            <a:chOff x="1136171" y="270933"/>
            <a:chExt cx="9347200" cy="1274322"/>
          </a:xfrm>
          <a:solidFill>
            <a:schemeClr val="bg1">
              <a:alpha val="36000"/>
            </a:schemeClr>
          </a:solidFill>
        </p:grpSpPr>
        <p:sp>
          <p:nvSpPr>
            <p:cNvPr id="7" name="Speech Bubble: Rectangle with Corners Rounded 6">
              <a:extLst>
                <a:ext uri="{FF2B5EF4-FFF2-40B4-BE49-F238E27FC236}">
                  <a16:creationId xmlns:a16="http://schemas.microsoft.com/office/drawing/2014/main" id="{BA4673B9-38FF-4B3F-9903-7FFD5563E1AC}"/>
                </a:ext>
              </a:extLst>
            </p:cNvPr>
            <p:cNvSpPr/>
            <p:nvPr/>
          </p:nvSpPr>
          <p:spPr>
            <a:xfrm>
              <a:off x="1136171" y="270933"/>
              <a:ext cx="9347200" cy="1274322"/>
            </a:xfrm>
            <a:prstGeom prst="wedgeRoundRectCallout">
              <a:avLst>
                <a:gd name="adj1" fmla="val -126940"/>
                <a:gd name="adj2" fmla="val 57140"/>
                <a:gd name="adj3" fmla="val 16667"/>
              </a:avLst>
            </a:pr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id="{2A5B6422-C3EA-4851-84EF-D17FB38CD24E}"/>
                </a:ext>
              </a:extLst>
            </p:cNvPr>
            <p:cNvSpPr txBox="1"/>
            <p:nvPr/>
          </p:nvSpPr>
          <p:spPr>
            <a:xfrm>
              <a:off x="1136173" y="312569"/>
              <a:ext cx="9347198" cy="931919"/>
            </a:xfrm>
            <a:prstGeom prst="rect">
              <a:avLst/>
            </a:prstGeom>
            <a:grpFill/>
            <a:ln>
              <a:noFill/>
            </a:ln>
          </p:spPr>
          <p:txBody>
            <a:bodyPr wrap="square" rtlCol="0">
              <a:spAutoFit/>
            </a:bodyPr>
            <a:lstStyle/>
            <a:p>
              <a:pPr algn="ctr">
                <a:lnSpc>
                  <a:spcPts val="4000"/>
                </a:lnSpc>
              </a:pPr>
              <a:r>
                <a:rPr lang="en-US" sz="3200" dirty="0">
                  <a:latin typeface="Comic Sans MS" panose="030F0702030302020204" pitchFamily="66" charset="0"/>
                </a:rPr>
                <a:t>We hope you and your families had a really, good Christmas time.</a:t>
              </a:r>
            </a:p>
          </p:txBody>
        </p:sp>
      </p:grpSp>
      <p:grpSp>
        <p:nvGrpSpPr>
          <p:cNvPr id="12" name="Group 11">
            <a:extLst>
              <a:ext uri="{FF2B5EF4-FFF2-40B4-BE49-F238E27FC236}">
                <a16:creationId xmlns:a16="http://schemas.microsoft.com/office/drawing/2014/main" id="{55C6B4B3-F27A-4496-A5EA-6445B64C00B6}"/>
              </a:ext>
            </a:extLst>
          </p:cNvPr>
          <p:cNvGrpSpPr/>
          <p:nvPr/>
        </p:nvGrpSpPr>
        <p:grpSpPr>
          <a:xfrm>
            <a:off x="2391851" y="3900061"/>
            <a:ext cx="9023856" cy="1765783"/>
            <a:chOff x="1136171" y="270933"/>
            <a:chExt cx="9347200" cy="1274322"/>
          </a:xfrm>
          <a:solidFill>
            <a:schemeClr val="bg1">
              <a:alpha val="36000"/>
            </a:schemeClr>
          </a:solidFill>
        </p:grpSpPr>
        <p:sp>
          <p:nvSpPr>
            <p:cNvPr id="13" name="Speech Bubble: Rectangle with Corners Rounded 12">
              <a:extLst>
                <a:ext uri="{FF2B5EF4-FFF2-40B4-BE49-F238E27FC236}">
                  <a16:creationId xmlns:a16="http://schemas.microsoft.com/office/drawing/2014/main" id="{523F961D-1939-49C1-B777-0AFDEF4B2E7E}"/>
                </a:ext>
              </a:extLst>
            </p:cNvPr>
            <p:cNvSpPr/>
            <p:nvPr/>
          </p:nvSpPr>
          <p:spPr>
            <a:xfrm>
              <a:off x="1136171" y="270933"/>
              <a:ext cx="9347200" cy="1274322"/>
            </a:xfrm>
            <a:prstGeom prst="wedgeRoundRectCallout">
              <a:avLst>
                <a:gd name="adj1" fmla="val -65307"/>
                <a:gd name="adj2" fmla="val -69772"/>
                <a:gd name="adj3" fmla="val 16667"/>
              </a:avLst>
            </a:pr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70B4CF5D-CBEE-4A1A-9716-AFA81CD9DA72}"/>
                </a:ext>
              </a:extLst>
            </p:cNvPr>
            <p:cNvSpPr txBox="1"/>
            <p:nvPr/>
          </p:nvSpPr>
          <p:spPr>
            <a:xfrm>
              <a:off x="1136173" y="312569"/>
              <a:ext cx="9347198" cy="788832"/>
            </a:xfrm>
            <a:prstGeom prst="rect">
              <a:avLst/>
            </a:prstGeom>
            <a:grpFill/>
            <a:ln>
              <a:noFill/>
            </a:ln>
          </p:spPr>
          <p:txBody>
            <a:bodyPr wrap="square" rtlCol="0">
              <a:spAutoFit/>
            </a:bodyPr>
            <a:lstStyle/>
            <a:p>
              <a:pPr algn="ctr">
                <a:lnSpc>
                  <a:spcPts val="4000"/>
                </a:lnSpc>
              </a:pPr>
              <a:r>
                <a:rPr lang="en-US" sz="3200" dirty="0">
                  <a:latin typeface="Comic Sans MS" panose="030F0702030302020204" pitchFamily="66" charset="0"/>
                </a:rPr>
                <a:t>It’s good to remember that Christmas is all about Immanuel - God with us.</a:t>
              </a:r>
            </a:p>
          </p:txBody>
        </p:sp>
      </p:grpSp>
      <p:sp>
        <p:nvSpPr>
          <p:cNvPr id="15" name="TextBox 14">
            <a:extLst>
              <a:ext uri="{FF2B5EF4-FFF2-40B4-BE49-F238E27FC236}">
                <a16:creationId xmlns:a16="http://schemas.microsoft.com/office/drawing/2014/main" id="{28A09D0D-F648-4E81-89FF-46EED222F34A}"/>
              </a:ext>
            </a:extLst>
          </p:cNvPr>
          <p:cNvSpPr txBox="1"/>
          <p:nvPr/>
        </p:nvSpPr>
        <p:spPr>
          <a:xfrm>
            <a:off x="2763853" y="4986468"/>
            <a:ext cx="8403084" cy="580095"/>
          </a:xfrm>
          <a:prstGeom prst="rect">
            <a:avLst/>
          </a:prstGeom>
          <a:noFill/>
        </p:spPr>
        <p:txBody>
          <a:bodyPr wrap="square">
            <a:spAutoFit/>
          </a:bodyPr>
          <a:lstStyle/>
          <a:p>
            <a:pPr algn="ctr">
              <a:lnSpc>
                <a:spcPts val="4000"/>
              </a:lnSpc>
            </a:pPr>
            <a:r>
              <a:rPr lang="en-US" sz="3200" dirty="0">
                <a:latin typeface="Comic Sans MS" panose="030F0702030302020204" pitchFamily="66" charset="0"/>
              </a:rPr>
              <a:t>God will be with us in this new year too.</a:t>
            </a:r>
          </a:p>
        </p:txBody>
      </p:sp>
      <p:sp>
        <p:nvSpPr>
          <p:cNvPr id="9" name="Rectangle 8">
            <a:hlinkClick r:id="rId3" action="ppaction://hlinksldjump"/>
            <a:extLst>
              <a:ext uri="{FF2B5EF4-FFF2-40B4-BE49-F238E27FC236}">
                <a16:creationId xmlns:a16="http://schemas.microsoft.com/office/drawing/2014/main" id="{2750017C-BFCF-49D6-832F-8FC5043934F0}"/>
              </a:ext>
            </a:extLst>
          </p:cNvPr>
          <p:cNvSpPr/>
          <p:nvPr/>
        </p:nvSpPr>
        <p:spPr>
          <a:xfrm>
            <a:off x="-448129" y="0"/>
            <a:ext cx="13164457" cy="6858000"/>
          </a:xfrm>
          <a:prstGeom prst="rect">
            <a:avLst/>
          </a:prstGeom>
          <a:solidFill>
            <a:schemeClr val="accent1">
              <a:alpha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 name="Group 15">
            <a:extLst>
              <a:ext uri="{FF2B5EF4-FFF2-40B4-BE49-F238E27FC236}">
                <a16:creationId xmlns:a16="http://schemas.microsoft.com/office/drawing/2014/main" id="{08314A2F-6E8C-404E-8070-C6496962C336}"/>
              </a:ext>
            </a:extLst>
          </p:cNvPr>
          <p:cNvGrpSpPr/>
          <p:nvPr/>
        </p:nvGrpSpPr>
        <p:grpSpPr>
          <a:xfrm>
            <a:off x="10619930" y="5775660"/>
            <a:ext cx="1341627" cy="954107"/>
            <a:chOff x="11481081" y="5833235"/>
            <a:chExt cx="1341627" cy="954107"/>
          </a:xfrm>
        </p:grpSpPr>
        <p:sp>
          <p:nvSpPr>
            <p:cNvPr id="17" name="Arrow: Pentagon 16">
              <a:extLst>
                <a:ext uri="{FF2B5EF4-FFF2-40B4-BE49-F238E27FC236}">
                  <a16:creationId xmlns:a16="http://schemas.microsoft.com/office/drawing/2014/main" id="{36F4EA6E-8CC6-4A95-8D88-A4CB0685E116}"/>
                </a:ext>
              </a:extLst>
            </p:cNvPr>
            <p:cNvSpPr/>
            <p:nvPr/>
          </p:nvSpPr>
          <p:spPr>
            <a:xfrm>
              <a:off x="11489470" y="5878286"/>
              <a:ext cx="1333238" cy="84908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5EC575A3-F4C6-46C3-847C-FE8B9AD81802}"/>
                </a:ext>
              </a:extLst>
            </p:cNvPr>
            <p:cNvSpPr txBox="1"/>
            <p:nvPr/>
          </p:nvSpPr>
          <p:spPr>
            <a:xfrm>
              <a:off x="11481081" y="5833235"/>
              <a:ext cx="1094015" cy="954107"/>
            </a:xfrm>
            <a:prstGeom prst="rect">
              <a:avLst/>
            </a:prstGeom>
            <a:noFill/>
          </p:spPr>
          <p:txBody>
            <a:bodyPr wrap="square" rtlCol="0">
              <a:spAutoFit/>
            </a:bodyPr>
            <a:lstStyle/>
            <a:p>
              <a:pPr algn="ctr"/>
              <a:r>
                <a:rPr lang="en-GB" sz="2800" dirty="0">
                  <a:latin typeface="Comic Sans MS" panose="030F0702030302020204" pitchFamily="66" charset="0"/>
                </a:rPr>
                <a:t>Next slide</a:t>
              </a:r>
            </a:p>
          </p:txBody>
        </p:sp>
      </p:grpSp>
    </p:spTree>
    <p:extLst>
      <p:ext uri="{BB962C8B-B14F-4D97-AF65-F5344CB8AC3E}">
        <p14:creationId xmlns:p14="http://schemas.microsoft.com/office/powerpoint/2010/main" val="377632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afterEffect">
                                  <p:stCondLst>
                                    <p:cond delay="250"/>
                                  </p:stCondLst>
                                  <p:childTnLst>
                                    <p:animMotion origin="layout" path="M 3.95833E-6 3.7037E-6 L 0.19231 0.0037 " pathEditMode="relative" rAng="0" ptsTypes="AA">
                                      <p:cBhvr>
                                        <p:cTn id="6" dur="2000" fill="hold"/>
                                        <p:tgtEl>
                                          <p:spTgt spid="2"/>
                                        </p:tgtEl>
                                        <p:attrNameLst>
                                          <p:attrName>ppt_x</p:attrName>
                                          <p:attrName>ppt_y</p:attrName>
                                        </p:attrNameLst>
                                      </p:cBhvr>
                                      <p:rCtr x="9622" y="185"/>
                                    </p:animMotion>
                                  </p:childTnLst>
                                </p:cTn>
                              </p:par>
                            </p:childTnLst>
                          </p:cTn>
                        </p:par>
                        <p:par>
                          <p:cTn id="7" fill="hold">
                            <p:stCondLst>
                              <p:cond delay="2250"/>
                            </p:stCondLst>
                            <p:childTnLst>
                              <p:par>
                                <p:cTn id="8" presetID="22" presetClass="entr" presetSubtype="8" fill="hold" nodeType="afterEffect">
                                  <p:stCondLst>
                                    <p:cond delay="50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1750"/>
                                        <p:tgtEl>
                                          <p:spTgt spid="3"/>
                                        </p:tgtEl>
                                      </p:cBhvr>
                                    </p:animEffect>
                                  </p:childTnLst>
                                </p:cTn>
                              </p:par>
                            </p:childTnLst>
                          </p:cTn>
                        </p:par>
                        <p:par>
                          <p:cTn id="11" fill="hold">
                            <p:stCondLst>
                              <p:cond delay="4500"/>
                            </p:stCondLst>
                            <p:childTnLst>
                              <p:par>
                                <p:cTn id="12" presetID="22" presetClass="entr" presetSubtype="8" fill="hold" nodeType="afterEffect">
                                  <p:stCondLst>
                                    <p:cond delay="175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1750"/>
                                        <p:tgtEl>
                                          <p:spTgt spid="6"/>
                                        </p:tgtEl>
                                      </p:cBhvr>
                                    </p:animEffect>
                                  </p:childTnLst>
                                </p:cTn>
                              </p:par>
                            </p:childTnLst>
                          </p:cTn>
                        </p:par>
                        <p:par>
                          <p:cTn id="15" fill="hold">
                            <p:stCondLst>
                              <p:cond delay="8000"/>
                            </p:stCondLst>
                            <p:childTnLst>
                              <p:par>
                                <p:cTn id="16" presetID="22" presetClass="entr" presetSubtype="8" fill="hold" nodeType="afterEffect">
                                  <p:stCondLst>
                                    <p:cond delay="200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1750"/>
                                        <p:tgtEl>
                                          <p:spTgt spid="12"/>
                                        </p:tgtEl>
                                      </p:cBhvr>
                                    </p:animEffect>
                                  </p:childTnLst>
                                </p:cTn>
                              </p:par>
                            </p:childTnLst>
                          </p:cTn>
                        </p:par>
                        <p:par>
                          <p:cTn id="19" fill="hold">
                            <p:stCondLst>
                              <p:cond delay="11750"/>
                            </p:stCondLst>
                            <p:childTnLst>
                              <p:par>
                                <p:cTn id="20" presetID="22" presetClass="entr" presetSubtype="8" fill="hold" grpId="0" nodeType="afterEffect">
                                  <p:stCondLst>
                                    <p:cond delay="200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1750"/>
                                        <p:tgtEl>
                                          <p:spTgt spid="15"/>
                                        </p:tgtEl>
                                      </p:cBhvr>
                                    </p:animEffect>
                                  </p:childTnLst>
                                </p:cTn>
                              </p:par>
                            </p:childTnLst>
                          </p:cTn>
                        </p:par>
                        <p:par>
                          <p:cTn id="23" fill="hold">
                            <p:stCondLst>
                              <p:cond delay="15500"/>
                            </p:stCondLst>
                            <p:childTnLst>
                              <p:par>
                                <p:cTn id="24" presetID="1" presetClass="entr" presetSubtype="0" fill="hold" nodeType="afterEffect">
                                  <p:stCondLst>
                                    <p:cond delay="1000"/>
                                  </p:stCondLst>
                                  <p:childTnLst>
                                    <p:set>
                                      <p:cBhvr>
                                        <p:cTn id="25"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close up of a logo&#10;&#10;Description automatically generated">
            <a:extLst>
              <a:ext uri="{FF2B5EF4-FFF2-40B4-BE49-F238E27FC236}">
                <a16:creationId xmlns:a16="http://schemas.microsoft.com/office/drawing/2014/main" id="{B213344E-33BA-4FF4-B055-4C2DA8B5E8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4798" y="1998687"/>
            <a:ext cx="2248502" cy="3457551"/>
          </a:xfrm>
          <a:prstGeom prst="rect">
            <a:avLst/>
          </a:prstGeom>
        </p:spPr>
      </p:pic>
      <p:sp>
        <p:nvSpPr>
          <p:cNvPr id="5" name="Rectangle 4">
            <a:extLst>
              <a:ext uri="{FF2B5EF4-FFF2-40B4-BE49-F238E27FC236}">
                <a16:creationId xmlns:a16="http://schemas.microsoft.com/office/drawing/2014/main" id="{9BD2C93E-58C9-4981-A6B1-3224755C8C9B}"/>
              </a:ext>
            </a:extLst>
          </p:cNvPr>
          <p:cNvSpPr/>
          <p:nvPr/>
        </p:nvSpPr>
        <p:spPr>
          <a:xfrm>
            <a:off x="2324100" y="318739"/>
            <a:ext cx="6415539" cy="584775"/>
          </a:xfrm>
          <a:prstGeom prst="rect">
            <a:avLst/>
          </a:prstGeom>
        </p:spPr>
        <p:txBody>
          <a:bodyPr wrap="none">
            <a:spAutoFit/>
          </a:bodyPr>
          <a:lstStyle/>
          <a:p>
            <a:r>
              <a:rPr lang="en-GB" sz="3200" b="1" dirty="0">
                <a:solidFill>
                  <a:srgbClr val="FF0000"/>
                </a:solidFill>
                <a:latin typeface="Comic Sans MS" panose="030F0702030302020204" pitchFamily="66" charset="0"/>
              </a:rPr>
              <a:t>Luke chapter </a:t>
            </a:r>
            <a:r>
              <a:rPr lang="en-GB" sz="3200" b="1" i="0" dirty="0">
                <a:solidFill>
                  <a:srgbClr val="FF0000"/>
                </a:solidFill>
                <a:effectLst/>
                <a:latin typeface="Comic Sans MS" panose="030F0702030302020204" pitchFamily="66" charset="0"/>
              </a:rPr>
              <a:t>2 </a:t>
            </a:r>
            <a:r>
              <a:rPr lang="en-GB" sz="3200" b="1" dirty="0">
                <a:solidFill>
                  <a:srgbClr val="FF0000"/>
                </a:solidFill>
                <a:latin typeface="Comic Sans MS" panose="030F0702030302020204" pitchFamily="66" charset="0"/>
              </a:rPr>
              <a:t>verses 34 - 37</a:t>
            </a:r>
          </a:p>
        </p:txBody>
      </p:sp>
      <p:sp>
        <p:nvSpPr>
          <p:cNvPr id="10" name="TextBox 9">
            <a:extLst>
              <a:ext uri="{FF2B5EF4-FFF2-40B4-BE49-F238E27FC236}">
                <a16:creationId xmlns:a16="http://schemas.microsoft.com/office/drawing/2014/main" id="{372DE20F-A242-47E8-8117-18F9954FA14B}"/>
              </a:ext>
            </a:extLst>
          </p:cNvPr>
          <p:cNvSpPr txBox="1"/>
          <p:nvPr/>
        </p:nvSpPr>
        <p:spPr>
          <a:xfrm>
            <a:off x="268515" y="903514"/>
            <a:ext cx="11473541" cy="7269747"/>
          </a:xfrm>
          <a:prstGeom prst="rect">
            <a:avLst/>
          </a:prstGeom>
          <a:noFill/>
        </p:spPr>
        <p:txBody>
          <a:bodyPr wrap="square">
            <a:spAutoFit/>
          </a:bodyPr>
          <a:lstStyle/>
          <a:p>
            <a:pPr>
              <a:lnSpc>
                <a:spcPts val="3800"/>
              </a:lnSpc>
            </a:pPr>
            <a:r>
              <a:rPr lang="en-US" sz="2800" dirty="0">
                <a:solidFill>
                  <a:srgbClr val="0000CC"/>
                </a:solidFill>
                <a:latin typeface="Comic Sans MS" panose="030F0702030302020204" pitchFamily="66" charset="0"/>
              </a:rPr>
              <a:t>Then Simeon blessed them and said to Mary, “Many in Israel will fall and many will rise because of this child. He will be a sign from God that many people will not accept. The things they </a:t>
            </a:r>
          </a:p>
          <a:p>
            <a:pPr>
              <a:lnSpc>
                <a:spcPts val="3800"/>
              </a:lnSpc>
            </a:pPr>
            <a:r>
              <a:rPr lang="en-US" sz="2800" dirty="0">
                <a:solidFill>
                  <a:srgbClr val="0000CC"/>
                </a:solidFill>
                <a:latin typeface="Comic Sans MS" panose="030F0702030302020204" pitchFamily="66" charset="0"/>
              </a:rPr>
              <a:t>think in secret will be made known. And the things </a:t>
            </a:r>
          </a:p>
          <a:p>
            <a:pPr>
              <a:lnSpc>
                <a:spcPts val="3800"/>
              </a:lnSpc>
            </a:pPr>
            <a:r>
              <a:rPr lang="en-US" sz="2800" dirty="0">
                <a:solidFill>
                  <a:srgbClr val="0000CC"/>
                </a:solidFill>
                <a:latin typeface="Comic Sans MS" panose="030F0702030302020204" pitchFamily="66" charset="0"/>
              </a:rPr>
              <a:t>that will happen will make your heart sad, too.”</a:t>
            </a:r>
          </a:p>
          <a:p>
            <a:pPr>
              <a:lnSpc>
                <a:spcPts val="3800"/>
              </a:lnSpc>
            </a:pPr>
            <a:r>
              <a:rPr lang="en-US" sz="2800" dirty="0">
                <a:latin typeface="Comic Sans MS" panose="030F0702030302020204" pitchFamily="66" charset="0"/>
              </a:rPr>
              <a:t>Anna, a prophetess, was there at the Temple. She </a:t>
            </a:r>
          </a:p>
          <a:p>
            <a:pPr>
              <a:lnSpc>
                <a:spcPts val="3800"/>
              </a:lnSpc>
            </a:pPr>
            <a:r>
              <a:rPr lang="en-US" sz="2800" dirty="0">
                <a:latin typeface="Comic Sans MS" panose="030F0702030302020204" pitchFamily="66" charset="0"/>
              </a:rPr>
              <a:t>was from the family of Phanuel in the tribe of Asher. </a:t>
            </a:r>
          </a:p>
          <a:p>
            <a:pPr>
              <a:lnSpc>
                <a:spcPts val="3800"/>
              </a:lnSpc>
            </a:pPr>
            <a:r>
              <a:rPr lang="en-US" sz="2800" dirty="0">
                <a:latin typeface="Comic Sans MS" panose="030F0702030302020204" pitchFamily="66" charset="0"/>
              </a:rPr>
              <a:t>Anna was very old. She had once been married for seven years. Then her husband died and she lived alone. </a:t>
            </a:r>
          </a:p>
          <a:p>
            <a:pPr>
              <a:lnSpc>
                <a:spcPts val="3800"/>
              </a:lnSpc>
            </a:pPr>
            <a:r>
              <a:rPr lang="en-US" sz="2800" dirty="0">
                <a:solidFill>
                  <a:srgbClr val="FF0000"/>
                </a:solidFill>
                <a:latin typeface="Comic Sans MS" panose="030F0702030302020204" pitchFamily="66" charset="0"/>
              </a:rPr>
              <a:t>She was now 84 years old. Anna never left the Temple. </a:t>
            </a:r>
          </a:p>
          <a:p>
            <a:pPr>
              <a:lnSpc>
                <a:spcPts val="3800"/>
              </a:lnSpc>
            </a:pPr>
            <a:r>
              <a:rPr lang="en-US" sz="2800" dirty="0">
                <a:solidFill>
                  <a:srgbClr val="FF0000"/>
                </a:solidFill>
                <a:latin typeface="Comic Sans MS" panose="030F0702030302020204" pitchFamily="66" charset="0"/>
              </a:rPr>
              <a:t>She worshipped God by going without food and praying day </a:t>
            </a:r>
          </a:p>
          <a:p>
            <a:pPr>
              <a:lnSpc>
                <a:spcPts val="3800"/>
              </a:lnSpc>
            </a:pPr>
            <a:r>
              <a:rPr lang="en-US" sz="2800" dirty="0">
                <a:solidFill>
                  <a:srgbClr val="FF0000"/>
                </a:solidFill>
                <a:latin typeface="Comic Sans MS" panose="030F0702030302020204" pitchFamily="66" charset="0"/>
              </a:rPr>
              <a:t>and night. </a:t>
            </a:r>
          </a:p>
          <a:p>
            <a:pPr>
              <a:lnSpc>
                <a:spcPts val="3600"/>
              </a:lnSpc>
            </a:pPr>
            <a:endParaRPr lang="en-US" sz="2800" b="1" baseline="30000" dirty="0">
              <a:latin typeface="Comic Sans MS" panose="030F0702030302020204" pitchFamily="66" charset="0"/>
            </a:endParaRPr>
          </a:p>
          <a:p>
            <a:pPr>
              <a:lnSpc>
                <a:spcPts val="3600"/>
              </a:lnSpc>
            </a:pPr>
            <a:endParaRPr lang="en-US" sz="2800" b="1" baseline="30000" dirty="0">
              <a:latin typeface="Comic Sans MS" panose="030F0702030302020204" pitchFamily="66" charset="0"/>
            </a:endParaRPr>
          </a:p>
          <a:p>
            <a:pPr>
              <a:lnSpc>
                <a:spcPts val="3600"/>
              </a:lnSpc>
            </a:pPr>
            <a:endParaRPr lang="en-US" sz="2800" b="1" baseline="30000" dirty="0">
              <a:latin typeface="Comic Sans MS" panose="030F0702030302020204" pitchFamily="66" charset="0"/>
            </a:endParaRPr>
          </a:p>
        </p:txBody>
      </p:sp>
      <p:sp>
        <p:nvSpPr>
          <p:cNvPr id="6" name="Rectangle 5">
            <a:hlinkClick r:id="rId3" action="ppaction://hlinksldjump"/>
            <a:extLst>
              <a:ext uri="{FF2B5EF4-FFF2-40B4-BE49-F238E27FC236}">
                <a16:creationId xmlns:a16="http://schemas.microsoft.com/office/drawing/2014/main" id="{3AF73C7E-BDCB-4082-8A1B-5BDE28A882B5}"/>
              </a:ext>
            </a:extLst>
          </p:cNvPr>
          <p:cNvSpPr/>
          <p:nvPr/>
        </p:nvSpPr>
        <p:spPr>
          <a:xfrm>
            <a:off x="-448129" y="0"/>
            <a:ext cx="13164457" cy="6858000"/>
          </a:xfrm>
          <a:prstGeom prst="rect">
            <a:avLst/>
          </a:prstGeom>
          <a:solidFill>
            <a:schemeClr val="accent1">
              <a:alpha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a:extLst>
              <a:ext uri="{FF2B5EF4-FFF2-40B4-BE49-F238E27FC236}">
                <a16:creationId xmlns:a16="http://schemas.microsoft.com/office/drawing/2014/main" id="{AA756A3B-6C07-4009-A0D2-2199580D972F}"/>
              </a:ext>
            </a:extLst>
          </p:cNvPr>
          <p:cNvGrpSpPr/>
          <p:nvPr/>
        </p:nvGrpSpPr>
        <p:grpSpPr>
          <a:xfrm>
            <a:off x="10619930" y="5775660"/>
            <a:ext cx="1341627" cy="954107"/>
            <a:chOff x="11481081" y="5833235"/>
            <a:chExt cx="1341627" cy="954107"/>
          </a:xfrm>
        </p:grpSpPr>
        <p:sp>
          <p:nvSpPr>
            <p:cNvPr id="8" name="Arrow: Pentagon 7">
              <a:extLst>
                <a:ext uri="{FF2B5EF4-FFF2-40B4-BE49-F238E27FC236}">
                  <a16:creationId xmlns:a16="http://schemas.microsoft.com/office/drawing/2014/main" id="{064119D5-3149-4380-9F24-AB10461C3E40}"/>
                </a:ext>
              </a:extLst>
            </p:cNvPr>
            <p:cNvSpPr/>
            <p:nvPr/>
          </p:nvSpPr>
          <p:spPr>
            <a:xfrm>
              <a:off x="11489470" y="5878286"/>
              <a:ext cx="1333238" cy="84908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29E29356-E3F8-4AF1-9A91-001B49AB7618}"/>
                </a:ext>
              </a:extLst>
            </p:cNvPr>
            <p:cNvSpPr txBox="1"/>
            <p:nvPr/>
          </p:nvSpPr>
          <p:spPr>
            <a:xfrm>
              <a:off x="11481081" y="5833235"/>
              <a:ext cx="1094015" cy="954107"/>
            </a:xfrm>
            <a:prstGeom prst="rect">
              <a:avLst/>
            </a:prstGeom>
            <a:noFill/>
          </p:spPr>
          <p:txBody>
            <a:bodyPr wrap="square" rtlCol="0">
              <a:spAutoFit/>
            </a:bodyPr>
            <a:lstStyle/>
            <a:p>
              <a:pPr algn="ctr"/>
              <a:r>
                <a:rPr lang="en-GB" sz="2800" dirty="0">
                  <a:latin typeface="Comic Sans MS" panose="030F0702030302020204" pitchFamily="66" charset="0"/>
                </a:rPr>
                <a:t>Next slide</a:t>
              </a:r>
            </a:p>
          </p:txBody>
        </p:sp>
      </p:grpSp>
    </p:spTree>
    <p:extLst>
      <p:ext uri="{BB962C8B-B14F-4D97-AF65-F5344CB8AC3E}">
        <p14:creationId xmlns:p14="http://schemas.microsoft.com/office/powerpoint/2010/main" val="1704710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500"/>
                                        <p:tgtEl>
                                          <p:spTgt spid="10"/>
                                        </p:tgtEl>
                                      </p:cBhvr>
                                    </p:animEffect>
                                  </p:childTnLst>
                                </p:cTn>
                              </p:par>
                            </p:childTnLst>
                          </p:cTn>
                        </p:par>
                        <p:par>
                          <p:cTn id="8" fill="hold">
                            <p:stCondLst>
                              <p:cond delay="1750"/>
                            </p:stCondLst>
                            <p:childTnLst>
                              <p:par>
                                <p:cTn id="9" presetID="1" presetClass="entr" presetSubtype="0" fill="hold" nodeType="afterEffect">
                                  <p:stCondLst>
                                    <p:cond delay="100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close up of a logo&#10;&#10;Description automatically generated">
            <a:extLst>
              <a:ext uri="{FF2B5EF4-FFF2-40B4-BE49-F238E27FC236}">
                <a16:creationId xmlns:a16="http://schemas.microsoft.com/office/drawing/2014/main" id="{B213344E-33BA-4FF4-B055-4C2DA8B5E8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4798" y="1998687"/>
            <a:ext cx="2248502" cy="3457551"/>
          </a:xfrm>
          <a:prstGeom prst="rect">
            <a:avLst/>
          </a:prstGeom>
        </p:spPr>
      </p:pic>
      <p:sp>
        <p:nvSpPr>
          <p:cNvPr id="5" name="Rectangle 4">
            <a:extLst>
              <a:ext uri="{FF2B5EF4-FFF2-40B4-BE49-F238E27FC236}">
                <a16:creationId xmlns:a16="http://schemas.microsoft.com/office/drawing/2014/main" id="{9BD2C93E-58C9-4981-A6B1-3224755C8C9B}"/>
              </a:ext>
            </a:extLst>
          </p:cNvPr>
          <p:cNvSpPr/>
          <p:nvPr/>
        </p:nvSpPr>
        <p:spPr>
          <a:xfrm>
            <a:off x="2324100" y="318739"/>
            <a:ext cx="6415539" cy="584775"/>
          </a:xfrm>
          <a:prstGeom prst="rect">
            <a:avLst/>
          </a:prstGeom>
        </p:spPr>
        <p:txBody>
          <a:bodyPr wrap="none">
            <a:spAutoFit/>
          </a:bodyPr>
          <a:lstStyle/>
          <a:p>
            <a:r>
              <a:rPr lang="en-GB" sz="3200" b="1" dirty="0">
                <a:solidFill>
                  <a:srgbClr val="FF0000"/>
                </a:solidFill>
                <a:latin typeface="Comic Sans MS" panose="030F0702030302020204" pitchFamily="66" charset="0"/>
              </a:rPr>
              <a:t>Luke chapter </a:t>
            </a:r>
            <a:r>
              <a:rPr lang="en-GB" sz="3200" b="1" i="0" dirty="0">
                <a:solidFill>
                  <a:srgbClr val="FF0000"/>
                </a:solidFill>
                <a:effectLst/>
                <a:latin typeface="Comic Sans MS" panose="030F0702030302020204" pitchFamily="66" charset="0"/>
              </a:rPr>
              <a:t>2 </a:t>
            </a:r>
            <a:r>
              <a:rPr lang="en-GB" sz="3200" b="1" dirty="0">
                <a:solidFill>
                  <a:srgbClr val="FF0000"/>
                </a:solidFill>
                <a:latin typeface="Comic Sans MS" panose="030F0702030302020204" pitchFamily="66" charset="0"/>
              </a:rPr>
              <a:t>verses 38 - 40</a:t>
            </a:r>
          </a:p>
        </p:txBody>
      </p:sp>
      <p:sp>
        <p:nvSpPr>
          <p:cNvPr id="10" name="TextBox 9">
            <a:extLst>
              <a:ext uri="{FF2B5EF4-FFF2-40B4-BE49-F238E27FC236}">
                <a16:creationId xmlns:a16="http://schemas.microsoft.com/office/drawing/2014/main" id="{372DE20F-A242-47E8-8117-18F9954FA14B}"/>
              </a:ext>
            </a:extLst>
          </p:cNvPr>
          <p:cNvSpPr txBox="1"/>
          <p:nvPr/>
        </p:nvSpPr>
        <p:spPr>
          <a:xfrm>
            <a:off x="268515" y="903514"/>
            <a:ext cx="11473541" cy="4157870"/>
          </a:xfrm>
          <a:prstGeom prst="rect">
            <a:avLst/>
          </a:prstGeom>
          <a:noFill/>
        </p:spPr>
        <p:txBody>
          <a:bodyPr wrap="square">
            <a:spAutoFit/>
          </a:bodyPr>
          <a:lstStyle/>
          <a:p>
            <a:pPr>
              <a:lnSpc>
                <a:spcPts val="4000"/>
              </a:lnSpc>
            </a:pPr>
            <a:r>
              <a:rPr lang="en-US" sz="2800" dirty="0">
                <a:solidFill>
                  <a:srgbClr val="0000CC"/>
                </a:solidFill>
                <a:latin typeface="Comic Sans MS" panose="030F0702030302020204" pitchFamily="66" charset="0"/>
              </a:rPr>
              <a:t>Anna was standing there at that time, thanking God. </a:t>
            </a:r>
          </a:p>
          <a:p>
            <a:pPr>
              <a:lnSpc>
                <a:spcPts val="4000"/>
              </a:lnSpc>
            </a:pPr>
            <a:r>
              <a:rPr lang="en-US" sz="2800" dirty="0">
                <a:solidFill>
                  <a:srgbClr val="0000CC"/>
                </a:solidFill>
                <a:latin typeface="Comic Sans MS" panose="030F0702030302020204" pitchFamily="66" charset="0"/>
              </a:rPr>
              <a:t>She talked about Jesus to all who were waiting for God to free Jerusalem.</a:t>
            </a:r>
          </a:p>
          <a:p>
            <a:pPr>
              <a:lnSpc>
                <a:spcPts val="4000"/>
              </a:lnSpc>
            </a:pPr>
            <a:r>
              <a:rPr lang="en-US" sz="2800" dirty="0">
                <a:latin typeface="Comic Sans MS" panose="030F0702030302020204" pitchFamily="66" charset="0"/>
              </a:rPr>
              <a:t>Joseph and Mary finished doing everything that </a:t>
            </a:r>
          </a:p>
          <a:p>
            <a:pPr>
              <a:lnSpc>
                <a:spcPts val="4000"/>
              </a:lnSpc>
            </a:pPr>
            <a:r>
              <a:rPr lang="en-US" sz="2800" dirty="0">
                <a:latin typeface="Comic Sans MS" panose="030F0702030302020204" pitchFamily="66" charset="0"/>
              </a:rPr>
              <a:t>the law of the Lord commanded. Then they went </a:t>
            </a:r>
          </a:p>
          <a:p>
            <a:pPr>
              <a:lnSpc>
                <a:spcPts val="4000"/>
              </a:lnSpc>
            </a:pPr>
            <a:r>
              <a:rPr lang="en-US" sz="2800" dirty="0">
                <a:latin typeface="Comic Sans MS" panose="030F0702030302020204" pitchFamily="66" charset="0"/>
              </a:rPr>
              <a:t>home to Nazareth, their own town in Galilee. </a:t>
            </a:r>
          </a:p>
          <a:p>
            <a:pPr>
              <a:lnSpc>
                <a:spcPts val="4000"/>
              </a:lnSpc>
            </a:pPr>
            <a:r>
              <a:rPr lang="en-US" sz="2800" dirty="0">
                <a:solidFill>
                  <a:srgbClr val="FF0000"/>
                </a:solidFill>
                <a:latin typeface="Comic Sans MS" panose="030F0702030302020204" pitchFamily="66" charset="0"/>
              </a:rPr>
              <a:t>The little child began to grow up. He became stronger </a:t>
            </a:r>
          </a:p>
          <a:p>
            <a:pPr>
              <a:lnSpc>
                <a:spcPts val="4000"/>
              </a:lnSpc>
            </a:pPr>
            <a:r>
              <a:rPr lang="en-US" sz="2800" dirty="0">
                <a:solidFill>
                  <a:srgbClr val="FF0000"/>
                </a:solidFill>
                <a:latin typeface="Comic Sans MS" panose="030F0702030302020204" pitchFamily="66" charset="0"/>
              </a:rPr>
              <a:t>and wiser, and God’s blessings were with him.</a:t>
            </a:r>
          </a:p>
        </p:txBody>
      </p:sp>
      <p:sp>
        <p:nvSpPr>
          <p:cNvPr id="6" name="Rectangle 5">
            <a:hlinkClick r:id="rId3" action="ppaction://hlinksldjump"/>
            <a:extLst>
              <a:ext uri="{FF2B5EF4-FFF2-40B4-BE49-F238E27FC236}">
                <a16:creationId xmlns:a16="http://schemas.microsoft.com/office/drawing/2014/main" id="{78607308-2CE5-49DF-835E-6FCB30C4EE6A}"/>
              </a:ext>
            </a:extLst>
          </p:cNvPr>
          <p:cNvSpPr/>
          <p:nvPr/>
        </p:nvSpPr>
        <p:spPr>
          <a:xfrm>
            <a:off x="-486229" y="0"/>
            <a:ext cx="13164457" cy="6858000"/>
          </a:xfrm>
          <a:prstGeom prst="rect">
            <a:avLst/>
          </a:prstGeom>
          <a:solidFill>
            <a:schemeClr val="accent1">
              <a:alpha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a:extLst>
              <a:ext uri="{FF2B5EF4-FFF2-40B4-BE49-F238E27FC236}">
                <a16:creationId xmlns:a16="http://schemas.microsoft.com/office/drawing/2014/main" id="{EC59B6B1-5EC2-461B-B349-8A37ED76ED02}"/>
              </a:ext>
            </a:extLst>
          </p:cNvPr>
          <p:cNvGrpSpPr/>
          <p:nvPr/>
        </p:nvGrpSpPr>
        <p:grpSpPr>
          <a:xfrm>
            <a:off x="10619930" y="5775660"/>
            <a:ext cx="1341627" cy="954107"/>
            <a:chOff x="11481081" y="5833235"/>
            <a:chExt cx="1341627" cy="954107"/>
          </a:xfrm>
        </p:grpSpPr>
        <p:sp>
          <p:nvSpPr>
            <p:cNvPr id="8" name="Arrow: Pentagon 7">
              <a:extLst>
                <a:ext uri="{FF2B5EF4-FFF2-40B4-BE49-F238E27FC236}">
                  <a16:creationId xmlns:a16="http://schemas.microsoft.com/office/drawing/2014/main" id="{3287FFEA-4B82-4665-B9B0-BEDD159B8340}"/>
                </a:ext>
              </a:extLst>
            </p:cNvPr>
            <p:cNvSpPr/>
            <p:nvPr/>
          </p:nvSpPr>
          <p:spPr>
            <a:xfrm>
              <a:off x="11489470" y="5878286"/>
              <a:ext cx="1333238" cy="84908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E49389C-513F-494B-AD9A-DF2FF8DADDB7}"/>
                </a:ext>
              </a:extLst>
            </p:cNvPr>
            <p:cNvSpPr txBox="1"/>
            <p:nvPr/>
          </p:nvSpPr>
          <p:spPr>
            <a:xfrm>
              <a:off x="11481081" y="5833235"/>
              <a:ext cx="1094015" cy="954107"/>
            </a:xfrm>
            <a:prstGeom prst="rect">
              <a:avLst/>
            </a:prstGeom>
            <a:noFill/>
          </p:spPr>
          <p:txBody>
            <a:bodyPr wrap="square" rtlCol="0">
              <a:spAutoFit/>
            </a:bodyPr>
            <a:lstStyle/>
            <a:p>
              <a:pPr algn="ctr"/>
              <a:r>
                <a:rPr lang="en-GB" sz="2800" dirty="0">
                  <a:latin typeface="Comic Sans MS" panose="030F0702030302020204" pitchFamily="66" charset="0"/>
                </a:rPr>
                <a:t>Next slide</a:t>
              </a:r>
            </a:p>
          </p:txBody>
        </p:sp>
      </p:grpSp>
    </p:spTree>
    <p:extLst>
      <p:ext uri="{BB962C8B-B14F-4D97-AF65-F5344CB8AC3E}">
        <p14:creationId xmlns:p14="http://schemas.microsoft.com/office/powerpoint/2010/main" val="3548459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500"/>
                                        <p:tgtEl>
                                          <p:spTgt spid="10"/>
                                        </p:tgtEl>
                                      </p:cBhvr>
                                    </p:animEffect>
                                  </p:childTnLst>
                                </p:cTn>
                              </p:par>
                            </p:childTnLst>
                          </p:cTn>
                        </p:par>
                        <p:par>
                          <p:cTn id="8" fill="hold">
                            <p:stCondLst>
                              <p:cond delay="1500"/>
                            </p:stCondLst>
                            <p:childTnLst>
                              <p:par>
                                <p:cTn id="9" presetID="1" presetClass="entr" presetSubtype="0" fill="hold" nodeType="afterEffect">
                                  <p:stCondLst>
                                    <p:cond delay="100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clipart, vector graphics&#10;&#10;Description automatically generated">
            <a:extLst>
              <a:ext uri="{FF2B5EF4-FFF2-40B4-BE49-F238E27FC236}">
                <a16:creationId xmlns:a16="http://schemas.microsoft.com/office/drawing/2014/main" id="{435AC560-22A5-496E-B1F5-E01A854AC0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0111" y="2691714"/>
            <a:ext cx="1995734" cy="3670985"/>
          </a:xfrm>
          <a:prstGeom prst="rect">
            <a:avLst/>
          </a:prstGeom>
        </p:spPr>
      </p:pic>
      <p:pic>
        <p:nvPicPr>
          <p:cNvPr id="6" name="Picture 5">
            <a:extLst>
              <a:ext uri="{FF2B5EF4-FFF2-40B4-BE49-F238E27FC236}">
                <a16:creationId xmlns:a16="http://schemas.microsoft.com/office/drawing/2014/main" id="{A57384DC-5D77-4429-BE77-2BF79DE119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6031" y="2856466"/>
            <a:ext cx="1921428" cy="3532176"/>
          </a:xfrm>
          <a:prstGeom prst="rect">
            <a:avLst/>
          </a:prstGeom>
        </p:spPr>
      </p:pic>
      <p:grpSp>
        <p:nvGrpSpPr>
          <p:cNvPr id="7" name="Group 6">
            <a:extLst>
              <a:ext uri="{FF2B5EF4-FFF2-40B4-BE49-F238E27FC236}">
                <a16:creationId xmlns:a16="http://schemas.microsoft.com/office/drawing/2014/main" id="{352537B4-D0FF-4F60-8F19-D2DCF323080C}"/>
              </a:ext>
            </a:extLst>
          </p:cNvPr>
          <p:cNvGrpSpPr/>
          <p:nvPr/>
        </p:nvGrpSpPr>
        <p:grpSpPr>
          <a:xfrm>
            <a:off x="802358" y="26633"/>
            <a:ext cx="10468759" cy="2385279"/>
            <a:chOff x="476028" y="270933"/>
            <a:chExt cx="10809834" cy="1274322"/>
          </a:xfrm>
          <a:solidFill>
            <a:schemeClr val="bg1">
              <a:alpha val="36000"/>
            </a:schemeClr>
          </a:solidFill>
        </p:grpSpPr>
        <p:sp>
          <p:nvSpPr>
            <p:cNvPr id="8" name="Speech Bubble: Rectangle with Corners Rounded 7">
              <a:extLst>
                <a:ext uri="{FF2B5EF4-FFF2-40B4-BE49-F238E27FC236}">
                  <a16:creationId xmlns:a16="http://schemas.microsoft.com/office/drawing/2014/main" id="{E9D9CA67-6ACA-456A-A821-29F94C45F46C}"/>
                </a:ext>
              </a:extLst>
            </p:cNvPr>
            <p:cNvSpPr/>
            <p:nvPr/>
          </p:nvSpPr>
          <p:spPr>
            <a:xfrm>
              <a:off x="476028" y="270933"/>
              <a:ext cx="10809834" cy="1274322"/>
            </a:xfrm>
            <a:prstGeom prst="wedgeRoundRectCallout">
              <a:avLst>
                <a:gd name="adj1" fmla="val 35269"/>
                <a:gd name="adj2" fmla="val 97176"/>
                <a:gd name="adj3" fmla="val 16667"/>
              </a:avLst>
            </a:pr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A4E06455-539C-40B3-8B04-FF5281D7AE3D}"/>
                </a:ext>
              </a:extLst>
            </p:cNvPr>
            <p:cNvSpPr txBox="1"/>
            <p:nvPr/>
          </p:nvSpPr>
          <p:spPr>
            <a:xfrm>
              <a:off x="680533" y="371838"/>
              <a:ext cx="10067171" cy="583959"/>
            </a:xfrm>
            <a:prstGeom prst="rect">
              <a:avLst/>
            </a:prstGeom>
            <a:grpFill/>
            <a:ln>
              <a:noFill/>
            </a:ln>
          </p:spPr>
          <p:txBody>
            <a:bodyPr wrap="square" rtlCol="0">
              <a:spAutoFit/>
            </a:bodyPr>
            <a:lstStyle/>
            <a:p>
              <a:pPr algn="ctr">
                <a:lnSpc>
                  <a:spcPts val="4000"/>
                </a:lnSpc>
              </a:pPr>
              <a:r>
                <a:rPr lang="en-US" sz="3200" dirty="0">
                  <a:solidFill>
                    <a:srgbClr val="FF0000"/>
                  </a:solidFill>
                  <a:latin typeface="Comic Sans MS" panose="030F0702030302020204" pitchFamily="66" charset="0"/>
                </a:rPr>
                <a:t>Good morning. </a:t>
              </a:r>
            </a:p>
            <a:p>
              <a:pPr algn="ctr">
                <a:lnSpc>
                  <a:spcPts val="4000"/>
                </a:lnSpc>
              </a:pPr>
              <a:r>
                <a:rPr lang="en-US" sz="3200" dirty="0">
                  <a:solidFill>
                    <a:srgbClr val="FF0000"/>
                  </a:solidFill>
                  <a:latin typeface="Comic Sans MS" panose="030F0702030302020204" pitchFamily="66" charset="0"/>
                </a:rPr>
                <a:t>I don’t think I have heard that story before.</a:t>
              </a:r>
            </a:p>
          </p:txBody>
        </p:sp>
      </p:grpSp>
      <p:sp>
        <p:nvSpPr>
          <p:cNvPr id="10" name="TextBox 9">
            <a:extLst>
              <a:ext uri="{FF2B5EF4-FFF2-40B4-BE49-F238E27FC236}">
                <a16:creationId xmlns:a16="http://schemas.microsoft.com/office/drawing/2014/main" id="{5E5614D2-8C91-4C26-BB20-787192053287}"/>
              </a:ext>
            </a:extLst>
          </p:cNvPr>
          <p:cNvSpPr txBox="1"/>
          <p:nvPr/>
        </p:nvSpPr>
        <p:spPr>
          <a:xfrm>
            <a:off x="1606031" y="1296529"/>
            <a:ext cx="8538285" cy="1077218"/>
          </a:xfrm>
          <a:prstGeom prst="rect">
            <a:avLst/>
          </a:prstGeom>
          <a:noFill/>
        </p:spPr>
        <p:txBody>
          <a:bodyPr wrap="square">
            <a:spAutoFit/>
          </a:bodyPr>
          <a:lstStyle/>
          <a:p>
            <a:pPr algn="ctr"/>
            <a:r>
              <a:rPr lang="en-US" sz="3200" dirty="0">
                <a:solidFill>
                  <a:srgbClr val="FF0000"/>
                </a:solidFill>
                <a:latin typeface="Comic Sans MS" panose="030F0702030302020204" pitchFamily="66" charset="0"/>
              </a:rPr>
              <a:t>Simeon and Anna had been waiting a very long time to see God’s Messiah.</a:t>
            </a:r>
            <a:endParaRPr lang="en-GB" sz="3200" dirty="0">
              <a:solidFill>
                <a:srgbClr val="FF0000"/>
              </a:solidFill>
            </a:endParaRPr>
          </a:p>
        </p:txBody>
      </p:sp>
      <p:grpSp>
        <p:nvGrpSpPr>
          <p:cNvPr id="11" name="Group 10">
            <a:extLst>
              <a:ext uri="{FF2B5EF4-FFF2-40B4-BE49-F238E27FC236}">
                <a16:creationId xmlns:a16="http://schemas.microsoft.com/office/drawing/2014/main" id="{E7D8A98A-4CF0-447C-B696-6A5BFBAFF7AF}"/>
              </a:ext>
            </a:extLst>
          </p:cNvPr>
          <p:cNvGrpSpPr/>
          <p:nvPr/>
        </p:nvGrpSpPr>
        <p:grpSpPr>
          <a:xfrm>
            <a:off x="3321890" y="2922369"/>
            <a:ext cx="6173805" cy="3489145"/>
            <a:chOff x="476028" y="270933"/>
            <a:chExt cx="10809834" cy="1274322"/>
          </a:xfrm>
          <a:solidFill>
            <a:schemeClr val="bg1">
              <a:alpha val="36000"/>
            </a:schemeClr>
          </a:solidFill>
        </p:grpSpPr>
        <p:sp>
          <p:nvSpPr>
            <p:cNvPr id="12" name="Speech Bubble: Rectangle with Corners Rounded 11">
              <a:extLst>
                <a:ext uri="{FF2B5EF4-FFF2-40B4-BE49-F238E27FC236}">
                  <a16:creationId xmlns:a16="http://schemas.microsoft.com/office/drawing/2014/main" id="{BECBD5B1-F604-4C3D-A383-F2C8B678A63A}"/>
                </a:ext>
              </a:extLst>
            </p:cNvPr>
            <p:cNvSpPr/>
            <p:nvPr/>
          </p:nvSpPr>
          <p:spPr>
            <a:xfrm>
              <a:off x="476028" y="270933"/>
              <a:ext cx="10809834" cy="1274322"/>
            </a:xfrm>
            <a:prstGeom prst="wedgeRoundRectCallout">
              <a:avLst>
                <a:gd name="adj1" fmla="val -64097"/>
                <a:gd name="adj2" fmla="val -29368"/>
                <a:gd name="adj3" fmla="val 16667"/>
              </a:avLst>
            </a:pr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a:extLst>
                <a:ext uri="{FF2B5EF4-FFF2-40B4-BE49-F238E27FC236}">
                  <a16:creationId xmlns:a16="http://schemas.microsoft.com/office/drawing/2014/main" id="{A388FEB7-B893-41A1-BC83-70D261534868}"/>
                </a:ext>
              </a:extLst>
            </p:cNvPr>
            <p:cNvSpPr txBox="1"/>
            <p:nvPr/>
          </p:nvSpPr>
          <p:spPr>
            <a:xfrm>
              <a:off x="476028" y="312623"/>
              <a:ext cx="10271673" cy="399211"/>
            </a:xfrm>
            <a:prstGeom prst="rect">
              <a:avLst/>
            </a:prstGeom>
            <a:grpFill/>
            <a:ln>
              <a:noFill/>
            </a:ln>
          </p:spPr>
          <p:txBody>
            <a:bodyPr wrap="square" rtlCol="0">
              <a:spAutoFit/>
            </a:bodyPr>
            <a:lstStyle/>
            <a:p>
              <a:pPr algn="ctr">
                <a:lnSpc>
                  <a:spcPts val="4000"/>
                </a:lnSpc>
              </a:pPr>
              <a:r>
                <a:rPr lang="en-US" sz="3200" dirty="0">
                  <a:latin typeface="Comic Sans MS" panose="030F0702030302020204" pitchFamily="66" charset="0"/>
                </a:rPr>
                <a:t>They had been waiting for most of their lives.</a:t>
              </a:r>
            </a:p>
          </p:txBody>
        </p:sp>
      </p:grpSp>
      <p:pic>
        <p:nvPicPr>
          <p:cNvPr id="14" name="Picture 13" descr="A picture containing clipart, vector graphics&#10;&#10;Description automatically generated">
            <a:extLst>
              <a:ext uri="{FF2B5EF4-FFF2-40B4-BE49-F238E27FC236}">
                <a16:creationId xmlns:a16="http://schemas.microsoft.com/office/drawing/2014/main" id="{0073E4AC-68A2-498B-852B-0A8E1CEDAD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85792" y="2691715"/>
            <a:ext cx="1995734" cy="3670985"/>
          </a:xfrm>
          <a:prstGeom prst="rect">
            <a:avLst/>
          </a:prstGeom>
        </p:spPr>
      </p:pic>
      <p:sp>
        <p:nvSpPr>
          <p:cNvPr id="15" name="TextBox 14">
            <a:extLst>
              <a:ext uri="{FF2B5EF4-FFF2-40B4-BE49-F238E27FC236}">
                <a16:creationId xmlns:a16="http://schemas.microsoft.com/office/drawing/2014/main" id="{2C096401-37DF-4E7A-A81F-BC79F7607009}"/>
              </a:ext>
            </a:extLst>
          </p:cNvPr>
          <p:cNvSpPr txBox="1"/>
          <p:nvPr/>
        </p:nvSpPr>
        <p:spPr>
          <a:xfrm>
            <a:off x="3260744" y="4158072"/>
            <a:ext cx="5971885" cy="2118978"/>
          </a:xfrm>
          <a:prstGeom prst="rect">
            <a:avLst/>
          </a:prstGeom>
          <a:noFill/>
        </p:spPr>
        <p:txBody>
          <a:bodyPr wrap="square">
            <a:spAutoFit/>
          </a:bodyPr>
          <a:lstStyle/>
          <a:p>
            <a:pPr algn="ctr">
              <a:lnSpc>
                <a:spcPts val="4000"/>
              </a:lnSpc>
            </a:pPr>
            <a:r>
              <a:rPr lang="en-US" sz="3200" dirty="0">
                <a:latin typeface="Comic Sans MS" panose="030F0702030302020204" pitchFamily="66" charset="0"/>
              </a:rPr>
              <a:t>God always hears our prayers, but sometimes it seems we have to wait a long time for them to be answered.</a:t>
            </a:r>
          </a:p>
        </p:txBody>
      </p:sp>
      <p:sp>
        <p:nvSpPr>
          <p:cNvPr id="16" name="Rectangle 15">
            <a:hlinkClick r:id="rId4" action="ppaction://hlinksldjump"/>
            <a:extLst>
              <a:ext uri="{FF2B5EF4-FFF2-40B4-BE49-F238E27FC236}">
                <a16:creationId xmlns:a16="http://schemas.microsoft.com/office/drawing/2014/main" id="{C760195A-18A2-41B8-9B7D-B23F8E3DE4C0}"/>
              </a:ext>
            </a:extLst>
          </p:cNvPr>
          <p:cNvSpPr/>
          <p:nvPr/>
        </p:nvSpPr>
        <p:spPr>
          <a:xfrm>
            <a:off x="-486229" y="-101600"/>
            <a:ext cx="13164457" cy="6959600"/>
          </a:xfrm>
          <a:prstGeom prst="rect">
            <a:avLst/>
          </a:prstGeom>
          <a:solidFill>
            <a:schemeClr val="accent1">
              <a:alpha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16">
            <a:extLst>
              <a:ext uri="{FF2B5EF4-FFF2-40B4-BE49-F238E27FC236}">
                <a16:creationId xmlns:a16="http://schemas.microsoft.com/office/drawing/2014/main" id="{41831667-9AC8-4430-9102-9711957009DB}"/>
              </a:ext>
            </a:extLst>
          </p:cNvPr>
          <p:cNvGrpSpPr/>
          <p:nvPr/>
        </p:nvGrpSpPr>
        <p:grpSpPr>
          <a:xfrm>
            <a:off x="10619930" y="5775660"/>
            <a:ext cx="1341627" cy="954107"/>
            <a:chOff x="11481081" y="5833235"/>
            <a:chExt cx="1341627" cy="954107"/>
          </a:xfrm>
        </p:grpSpPr>
        <p:sp>
          <p:nvSpPr>
            <p:cNvPr id="18" name="Arrow: Pentagon 17">
              <a:extLst>
                <a:ext uri="{FF2B5EF4-FFF2-40B4-BE49-F238E27FC236}">
                  <a16:creationId xmlns:a16="http://schemas.microsoft.com/office/drawing/2014/main" id="{02B5D1EF-384C-4B39-B8C8-FE1DAC085B80}"/>
                </a:ext>
              </a:extLst>
            </p:cNvPr>
            <p:cNvSpPr/>
            <p:nvPr/>
          </p:nvSpPr>
          <p:spPr>
            <a:xfrm>
              <a:off x="11489470" y="5878286"/>
              <a:ext cx="1333238" cy="84908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5A18B5AC-F263-4D8D-AB1E-C881D1125AB3}"/>
                </a:ext>
              </a:extLst>
            </p:cNvPr>
            <p:cNvSpPr txBox="1"/>
            <p:nvPr/>
          </p:nvSpPr>
          <p:spPr>
            <a:xfrm>
              <a:off x="11481081" y="5833235"/>
              <a:ext cx="1094015" cy="954107"/>
            </a:xfrm>
            <a:prstGeom prst="rect">
              <a:avLst/>
            </a:prstGeom>
            <a:noFill/>
          </p:spPr>
          <p:txBody>
            <a:bodyPr wrap="square" rtlCol="0">
              <a:spAutoFit/>
            </a:bodyPr>
            <a:lstStyle/>
            <a:p>
              <a:pPr algn="ctr"/>
              <a:r>
                <a:rPr lang="en-GB" sz="2800" dirty="0">
                  <a:latin typeface="Comic Sans MS" panose="030F0702030302020204" pitchFamily="66" charset="0"/>
                </a:rPr>
                <a:t>Next slide</a:t>
              </a:r>
            </a:p>
          </p:txBody>
        </p:sp>
      </p:grpSp>
    </p:spTree>
    <p:extLst>
      <p:ext uri="{BB962C8B-B14F-4D97-AF65-F5344CB8AC3E}">
        <p14:creationId xmlns:p14="http://schemas.microsoft.com/office/powerpoint/2010/main" val="3868548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afterEffect">
                                  <p:stCondLst>
                                    <p:cond delay="250"/>
                                  </p:stCondLst>
                                  <p:childTnLst>
                                    <p:animMotion origin="layout" path="M 1.875E-6 4.81481E-6 L -0.3461 0.00092 " pathEditMode="relative" rAng="0" ptsTypes="AA">
                                      <p:cBhvr>
                                        <p:cTn id="6" dur="2000" fill="hold"/>
                                        <p:tgtEl>
                                          <p:spTgt spid="14"/>
                                        </p:tgtEl>
                                        <p:attrNameLst>
                                          <p:attrName>ppt_x</p:attrName>
                                          <p:attrName>ppt_y</p:attrName>
                                        </p:attrNameLst>
                                      </p:cBhvr>
                                      <p:rCtr x="-17305" y="46"/>
                                    </p:animMotion>
                                  </p:childTnLst>
                                </p:cTn>
                              </p:par>
                            </p:childTnLst>
                          </p:cTn>
                        </p:par>
                        <p:par>
                          <p:cTn id="7" fill="hold">
                            <p:stCondLst>
                              <p:cond delay="2250"/>
                            </p:stCondLst>
                            <p:childTnLst>
                              <p:par>
                                <p:cTn id="8" presetID="1" presetClass="entr" presetSubtype="0" fill="hold" nodeType="after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par>
                          <p:cTn id="10" fill="hold">
                            <p:stCondLst>
                              <p:cond delay="2250"/>
                            </p:stCondLst>
                            <p:childTnLst>
                              <p:par>
                                <p:cTn id="11" presetID="1" presetClass="exit" presetSubtype="0" fill="hold" nodeType="afterEffect">
                                  <p:stCondLst>
                                    <p:cond delay="0"/>
                                  </p:stCondLst>
                                  <p:childTnLst>
                                    <p:set>
                                      <p:cBhvr>
                                        <p:cTn id="12" dur="1" fill="hold">
                                          <p:stCondLst>
                                            <p:cond delay="0"/>
                                          </p:stCondLst>
                                        </p:cTn>
                                        <p:tgtEl>
                                          <p:spTgt spid="14"/>
                                        </p:tgtEl>
                                        <p:attrNameLst>
                                          <p:attrName>style.visibility</p:attrName>
                                        </p:attrNameLst>
                                      </p:cBhvr>
                                      <p:to>
                                        <p:strVal val="hidden"/>
                                      </p:to>
                                    </p:set>
                                  </p:childTnLst>
                                </p:cTn>
                              </p:par>
                            </p:childTnLst>
                          </p:cTn>
                        </p:par>
                        <p:par>
                          <p:cTn id="13" fill="hold">
                            <p:stCondLst>
                              <p:cond delay="2250"/>
                            </p:stCondLst>
                            <p:childTnLst>
                              <p:par>
                                <p:cTn id="14" presetID="22" presetClass="entr" presetSubtype="2" fill="hold" nodeType="afterEffect">
                                  <p:stCondLst>
                                    <p:cond delay="50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1750"/>
                                        <p:tgtEl>
                                          <p:spTgt spid="7"/>
                                        </p:tgtEl>
                                      </p:cBhvr>
                                    </p:animEffect>
                                  </p:childTnLst>
                                </p:cTn>
                              </p:par>
                            </p:childTnLst>
                          </p:cTn>
                        </p:par>
                        <p:par>
                          <p:cTn id="17" fill="hold">
                            <p:stCondLst>
                              <p:cond delay="4500"/>
                            </p:stCondLst>
                            <p:childTnLst>
                              <p:par>
                                <p:cTn id="18" presetID="22" presetClass="entr" presetSubtype="2" fill="hold" grpId="0" nodeType="afterEffect">
                                  <p:stCondLst>
                                    <p:cond delay="150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1750"/>
                                        <p:tgtEl>
                                          <p:spTgt spid="10"/>
                                        </p:tgtEl>
                                      </p:cBhvr>
                                    </p:animEffect>
                                  </p:childTnLst>
                                </p:cTn>
                              </p:par>
                            </p:childTnLst>
                          </p:cTn>
                        </p:par>
                        <p:par>
                          <p:cTn id="21" fill="hold">
                            <p:stCondLst>
                              <p:cond delay="7750"/>
                            </p:stCondLst>
                            <p:childTnLst>
                              <p:par>
                                <p:cTn id="22" presetID="22" presetClass="entr" presetSubtype="8" fill="hold" nodeType="afterEffect">
                                  <p:stCondLst>
                                    <p:cond delay="200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750"/>
                                        <p:tgtEl>
                                          <p:spTgt spid="11"/>
                                        </p:tgtEl>
                                      </p:cBhvr>
                                    </p:animEffect>
                                  </p:childTnLst>
                                </p:cTn>
                              </p:par>
                            </p:childTnLst>
                          </p:cTn>
                        </p:par>
                        <p:par>
                          <p:cTn id="25" fill="hold">
                            <p:stCondLst>
                              <p:cond delay="11500"/>
                            </p:stCondLst>
                            <p:childTnLst>
                              <p:par>
                                <p:cTn id="26" presetID="22" presetClass="entr" presetSubtype="8" fill="hold" grpId="0" nodeType="afterEffect">
                                  <p:stCondLst>
                                    <p:cond delay="2000"/>
                                  </p:stCondLst>
                                  <p:childTnLst>
                                    <p:set>
                                      <p:cBhvr>
                                        <p:cTn id="27" dur="1" fill="hold">
                                          <p:stCondLst>
                                            <p:cond delay="0"/>
                                          </p:stCondLst>
                                        </p:cTn>
                                        <p:tgtEl>
                                          <p:spTgt spid="15"/>
                                        </p:tgtEl>
                                        <p:attrNameLst>
                                          <p:attrName>style.visibility</p:attrName>
                                        </p:attrNameLst>
                                      </p:cBhvr>
                                      <p:to>
                                        <p:strVal val="visible"/>
                                      </p:to>
                                    </p:set>
                                    <p:animEffect transition="in" filter="wipe(left)">
                                      <p:cBhvr>
                                        <p:cTn id="28" dur="1750"/>
                                        <p:tgtEl>
                                          <p:spTgt spid="15"/>
                                        </p:tgtEl>
                                      </p:cBhvr>
                                    </p:animEffect>
                                  </p:childTnLst>
                                </p:cTn>
                              </p:par>
                            </p:childTnLst>
                          </p:cTn>
                        </p:par>
                        <p:par>
                          <p:cTn id="29" fill="hold">
                            <p:stCondLst>
                              <p:cond delay="15250"/>
                            </p:stCondLst>
                            <p:childTnLst>
                              <p:par>
                                <p:cTn id="30" presetID="1" presetClass="entr" presetSubtype="0" fill="hold" nodeType="afterEffect">
                                  <p:stCondLst>
                                    <p:cond delay="1000"/>
                                  </p:stCondLst>
                                  <p:childTnLst>
                                    <p:set>
                                      <p:cBhvr>
                                        <p:cTn id="31"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clipart, vector graphics&#10;&#10;Description automatically generated">
            <a:extLst>
              <a:ext uri="{FF2B5EF4-FFF2-40B4-BE49-F238E27FC236}">
                <a16:creationId xmlns:a16="http://schemas.microsoft.com/office/drawing/2014/main" id="{BC9D6EAA-DB8B-430B-9886-3F053BE1CC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0111" y="2691714"/>
            <a:ext cx="1995734" cy="3670985"/>
          </a:xfrm>
          <a:prstGeom prst="rect">
            <a:avLst/>
          </a:prstGeom>
        </p:spPr>
      </p:pic>
      <p:pic>
        <p:nvPicPr>
          <p:cNvPr id="6" name="Picture 5">
            <a:extLst>
              <a:ext uri="{FF2B5EF4-FFF2-40B4-BE49-F238E27FC236}">
                <a16:creationId xmlns:a16="http://schemas.microsoft.com/office/drawing/2014/main" id="{3F3BC465-4B8F-4256-99C8-0AB78DB781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6031" y="2856466"/>
            <a:ext cx="1921428" cy="3532176"/>
          </a:xfrm>
          <a:prstGeom prst="rect">
            <a:avLst/>
          </a:prstGeom>
        </p:spPr>
      </p:pic>
      <p:grpSp>
        <p:nvGrpSpPr>
          <p:cNvPr id="7" name="Group 6">
            <a:extLst>
              <a:ext uri="{FF2B5EF4-FFF2-40B4-BE49-F238E27FC236}">
                <a16:creationId xmlns:a16="http://schemas.microsoft.com/office/drawing/2014/main" id="{3CDD796F-8A1C-4D2C-9501-598E488C14DB}"/>
              </a:ext>
            </a:extLst>
          </p:cNvPr>
          <p:cNvGrpSpPr/>
          <p:nvPr/>
        </p:nvGrpSpPr>
        <p:grpSpPr>
          <a:xfrm>
            <a:off x="826179" y="191107"/>
            <a:ext cx="10468759" cy="1768783"/>
            <a:chOff x="476028" y="270933"/>
            <a:chExt cx="10809834" cy="1274322"/>
          </a:xfrm>
          <a:solidFill>
            <a:schemeClr val="bg1">
              <a:alpha val="36000"/>
            </a:schemeClr>
          </a:solidFill>
        </p:grpSpPr>
        <p:sp>
          <p:nvSpPr>
            <p:cNvPr id="8" name="Speech Bubble: Rectangle with Corners Rounded 7">
              <a:extLst>
                <a:ext uri="{FF2B5EF4-FFF2-40B4-BE49-F238E27FC236}">
                  <a16:creationId xmlns:a16="http://schemas.microsoft.com/office/drawing/2014/main" id="{F9BFFA53-5C35-4C9F-9E9F-0A6A15A12A03}"/>
                </a:ext>
              </a:extLst>
            </p:cNvPr>
            <p:cNvSpPr/>
            <p:nvPr/>
          </p:nvSpPr>
          <p:spPr>
            <a:xfrm>
              <a:off x="476028" y="270933"/>
              <a:ext cx="10809834" cy="1274322"/>
            </a:xfrm>
            <a:prstGeom prst="wedgeRoundRectCallout">
              <a:avLst>
                <a:gd name="adj1" fmla="val 35425"/>
                <a:gd name="adj2" fmla="val 139641"/>
                <a:gd name="adj3" fmla="val 16667"/>
              </a:avLst>
            </a:pr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38F12998-2087-4AEB-BE15-E8DCCBFA4240}"/>
                </a:ext>
              </a:extLst>
            </p:cNvPr>
            <p:cNvSpPr txBox="1"/>
            <p:nvPr/>
          </p:nvSpPr>
          <p:spPr>
            <a:xfrm>
              <a:off x="680533" y="371838"/>
              <a:ext cx="10067171" cy="417930"/>
            </a:xfrm>
            <a:prstGeom prst="rect">
              <a:avLst/>
            </a:prstGeom>
            <a:grpFill/>
            <a:ln>
              <a:noFill/>
            </a:ln>
          </p:spPr>
          <p:txBody>
            <a:bodyPr wrap="square" rtlCol="0">
              <a:spAutoFit/>
            </a:bodyPr>
            <a:lstStyle/>
            <a:p>
              <a:pPr algn="ctr">
                <a:lnSpc>
                  <a:spcPts val="4000"/>
                </a:lnSpc>
              </a:pPr>
              <a:r>
                <a:rPr lang="en-US" sz="3200" dirty="0">
                  <a:solidFill>
                    <a:srgbClr val="FF0000"/>
                  </a:solidFill>
                  <a:latin typeface="Comic Sans MS" panose="030F0702030302020204" pitchFamily="66" charset="0"/>
                </a:rPr>
                <a:t>You’re right.</a:t>
              </a:r>
            </a:p>
          </p:txBody>
        </p:sp>
      </p:grpSp>
      <p:sp>
        <p:nvSpPr>
          <p:cNvPr id="10" name="TextBox 9">
            <a:extLst>
              <a:ext uri="{FF2B5EF4-FFF2-40B4-BE49-F238E27FC236}">
                <a16:creationId xmlns:a16="http://schemas.microsoft.com/office/drawing/2014/main" id="{BEA10DA9-921B-4CFE-8151-8B408CD97B80}"/>
              </a:ext>
            </a:extLst>
          </p:cNvPr>
          <p:cNvSpPr txBox="1"/>
          <p:nvPr/>
        </p:nvSpPr>
        <p:spPr>
          <a:xfrm>
            <a:off x="1629852" y="819039"/>
            <a:ext cx="8538285" cy="1077218"/>
          </a:xfrm>
          <a:prstGeom prst="rect">
            <a:avLst/>
          </a:prstGeom>
          <a:noFill/>
        </p:spPr>
        <p:txBody>
          <a:bodyPr wrap="square">
            <a:spAutoFit/>
          </a:bodyPr>
          <a:lstStyle/>
          <a:p>
            <a:pPr algn="ctr"/>
            <a:r>
              <a:rPr lang="en-US" sz="3200" dirty="0">
                <a:solidFill>
                  <a:srgbClr val="FF0000"/>
                </a:solidFill>
                <a:latin typeface="Comic Sans MS" panose="030F0702030302020204" pitchFamily="66" charset="0"/>
              </a:rPr>
              <a:t>We have to keep trusting God that he knows and wants the very best for us. </a:t>
            </a:r>
            <a:endParaRPr lang="en-GB" sz="3200" dirty="0">
              <a:solidFill>
                <a:srgbClr val="FF0000"/>
              </a:solidFill>
            </a:endParaRPr>
          </a:p>
        </p:txBody>
      </p:sp>
      <p:grpSp>
        <p:nvGrpSpPr>
          <p:cNvPr id="11" name="Group 10">
            <a:extLst>
              <a:ext uri="{FF2B5EF4-FFF2-40B4-BE49-F238E27FC236}">
                <a16:creationId xmlns:a16="http://schemas.microsoft.com/office/drawing/2014/main" id="{B4DC9C4A-5730-4384-8260-B165FF9D07C3}"/>
              </a:ext>
            </a:extLst>
          </p:cNvPr>
          <p:cNvGrpSpPr/>
          <p:nvPr/>
        </p:nvGrpSpPr>
        <p:grpSpPr>
          <a:xfrm>
            <a:off x="3260744" y="2417485"/>
            <a:ext cx="6173805" cy="4249407"/>
            <a:chOff x="476028" y="270933"/>
            <a:chExt cx="10809834" cy="1274322"/>
          </a:xfrm>
          <a:solidFill>
            <a:schemeClr val="bg1">
              <a:alpha val="36000"/>
            </a:schemeClr>
          </a:solidFill>
        </p:grpSpPr>
        <p:sp>
          <p:nvSpPr>
            <p:cNvPr id="12" name="Speech Bubble: Rectangle with Corners Rounded 11">
              <a:extLst>
                <a:ext uri="{FF2B5EF4-FFF2-40B4-BE49-F238E27FC236}">
                  <a16:creationId xmlns:a16="http://schemas.microsoft.com/office/drawing/2014/main" id="{AD0D8D03-AC6E-412F-A676-56B7D39DECB7}"/>
                </a:ext>
              </a:extLst>
            </p:cNvPr>
            <p:cNvSpPr/>
            <p:nvPr/>
          </p:nvSpPr>
          <p:spPr>
            <a:xfrm>
              <a:off x="476028" y="270933"/>
              <a:ext cx="10809834" cy="1274322"/>
            </a:xfrm>
            <a:prstGeom prst="wedgeRoundRectCallout">
              <a:avLst>
                <a:gd name="adj1" fmla="val -61718"/>
                <a:gd name="adj2" fmla="val -20925"/>
                <a:gd name="adj3" fmla="val 16667"/>
              </a:avLst>
            </a:pr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a:extLst>
                <a:ext uri="{FF2B5EF4-FFF2-40B4-BE49-F238E27FC236}">
                  <a16:creationId xmlns:a16="http://schemas.microsoft.com/office/drawing/2014/main" id="{68B06B8F-31C5-4CDB-845F-8369BB1261EB}"/>
                </a:ext>
              </a:extLst>
            </p:cNvPr>
            <p:cNvSpPr txBox="1"/>
            <p:nvPr/>
          </p:nvSpPr>
          <p:spPr>
            <a:xfrm>
              <a:off x="476028" y="312623"/>
              <a:ext cx="10271673" cy="773903"/>
            </a:xfrm>
            <a:prstGeom prst="rect">
              <a:avLst/>
            </a:prstGeom>
            <a:grpFill/>
            <a:ln>
              <a:noFill/>
            </a:ln>
          </p:spPr>
          <p:txBody>
            <a:bodyPr wrap="square" rtlCol="0">
              <a:spAutoFit/>
            </a:bodyPr>
            <a:lstStyle/>
            <a:p>
              <a:pPr algn="ctr">
                <a:lnSpc>
                  <a:spcPts val="4000"/>
                </a:lnSpc>
              </a:pPr>
              <a:r>
                <a:rPr lang="en-US" sz="3200" dirty="0">
                  <a:latin typeface="Comic Sans MS" panose="030F0702030302020204" pitchFamily="66" charset="0"/>
                </a:rPr>
                <a:t>Sometimes we are not ready for God’s answer and have to change the way we are doing things.</a:t>
              </a:r>
            </a:p>
          </p:txBody>
        </p:sp>
      </p:grpSp>
      <p:sp>
        <p:nvSpPr>
          <p:cNvPr id="14" name="TextBox 13">
            <a:extLst>
              <a:ext uri="{FF2B5EF4-FFF2-40B4-BE49-F238E27FC236}">
                <a16:creationId xmlns:a16="http://schemas.microsoft.com/office/drawing/2014/main" id="{039DAD69-13F0-4C89-AD6B-9EF6F76DD3C7}"/>
              </a:ext>
            </a:extLst>
          </p:cNvPr>
          <p:cNvSpPr txBox="1"/>
          <p:nvPr/>
        </p:nvSpPr>
        <p:spPr>
          <a:xfrm>
            <a:off x="3321890" y="4525047"/>
            <a:ext cx="5971885" cy="1093056"/>
          </a:xfrm>
          <a:prstGeom prst="rect">
            <a:avLst/>
          </a:prstGeom>
          <a:noFill/>
        </p:spPr>
        <p:txBody>
          <a:bodyPr wrap="square">
            <a:spAutoFit/>
          </a:bodyPr>
          <a:lstStyle/>
          <a:p>
            <a:pPr algn="ctr">
              <a:lnSpc>
                <a:spcPts val="4000"/>
              </a:lnSpc>
            </a:pPr>
            <a:r>
              <a:rPr lang="en-US" sz="3200" dirty="0">
                <a:latin typeface="Comic Sans MS" panose="030F0702030302020204" pitchFamily="66" charset="0"/>
              </a:rPr>
              <a:t>Perhaps we might have to say sorry to someone . . .</a:t>
            </a:r>
          </a:p>
        </p:txBody>
      </p:sp>
      <p:sp>
        <p:nvSpPr>
          <p:cNvPr id="15" name="TextBox 14">
            <a:extLst>
              <a:ext uri="{FF2B5EF4-FFF2-40B4-BE49-F238E27FC236}">
                <a16:creationId xmlns:a16="http://schemas.microsoft.com/office/drawing/2014/main" id="{EB7DDB4C-F4E4-4F1C-A854-BEC139F0E04A}"/>
              </a:ext>
            </a:extLst>
          </p:cNvPr>
          <p:cNvSpPr txBox="1"/>
          <p:nvPr/>
        </p:nvSpPr>
        <p:spPr>
          <a:xfrm>
            <a:off x="3361703" y="5529170"/>
            <a:ext cx="5971885" cy="1093056"/>
          </a:xfrm>
          <a:prstGeom prst="rect">
            <a:avLst/>
          </a:prstGeom>
          <a:noFill/>
        </p:spPr>
        <p:txBody>
          <a:bodyPr wrap="square">
            <a:spAutoFit/>
          </a:bodyPr>
          <a:lstStyle/>
          <a:p>
            <a:pPr algn="ctr">
              <a:lnSpc>
                <a:spcPts val="4000"/>
              </a:lnSpc>
            </a:pPr>
            <a:r>
              <a:rPr lang="en-US" sz="3200" dirty="0">
                <a:latin typeface="Comic Sans MS" panose="030F0702030302020204" pitchFamily="66" charset="0"/>
              </a:rPr>
              <a:t>or learn how to do something to serve God. </a:t>
            </a:r>
          </a:p>
        </p:txBody>
      </p:sp>
      <p:sp>
        <p:nvSpPr>
          <p:cNvPr id="16" name="Rectangle 15">
            <a:hlinkClick r:id="rId4" action="ppaction://hlinksldjump"/>
            <a:extLst>
              <a:ext uri="{FF2B5EF4-FFF2-40B4-BE49-F238E27FC236}">
                <a16:creationId xmlns:a16="http://schemas.microsoft.com/office/drawing/2014/main" id="{12BAC89D-2B58-4121-BBF3-2F86A7F343CA}"/>
              </a:ext>
            </a:extLst>
          </p:cNvPr>
          <p:cNvSpPr/>
          <p:nvPr/>
        </p:nvSpPr>
        <p:spPr>
          <a:xfrm>
            <a:off x="-486229" y="0"/>
            <a:ext cx="13164457" cy="6858000"/>
          </a:xfrm>
          <a:prstGeom prst="rect">
            <a:avLst/>
          </a:prstGeom>
          <a:solidFill>
            <a:schemeClr val="accent1">
              <a:alpha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16">
            <a:extLst>
              <a:ext uri="{FF2B5EF4-FFF2-40B4-BE49-F238E27FC236}">
                <a16:creationId xmlns:a16="http://schemas.microsoft.com/office/drawing/2014/main" id="{20E3D8B9-B175-426E-BCB4-9AB939613C8E}"/>
              </a:ext>
            </a:extLst>
          </p:cNvPr>
          <p:cNvGrpSpPr/>
          <p:nvPr/>
        </p:nvGrpSpPr>
        <p:grpSpPr>
          <a:xfrm>
            <a:off x="10619930" y="5775660"/>
            <a:ext cx="1341627" cy="954107"/>
            <a:chOff x="11481081" y="5833235"/>
            <a:chExt cx="1341627" cy="954107"/>
          </a:xfrm>
        </p:grpSpPr>
        <p:sp>
          <p:nvSpPr>
            <p:cNvPr id="18" name="Arrow: Pentagon 17">
              <a:extLst>
                <a:ext uri="{FF2B5EF4-FFF2-40B4-BE49-F238E27FC236}">
                  <a16:creationId xmlns:a16="http://schemas.microsoft.com/office/drawing/2014/main" id="{37C259D0-63C1-4DAB-8A4A-DA5B2FD37671}"/>
                </a:ext>
              </a:extLst>
            </p:cNvPr>
            <p:cNvSpPr/>
            <p:nvPr/>
          </p:nvSpPr>
          <p:spPr>
            <a:xfrm>
              <a:off x="11489470" y="5878286"/>
              <a:ext cx="1333238" cy="84908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59A89047-C8DA-4027-9138-79C8240A19E0}"/>
                </a:ext>
              </a:extLst>
            </p:cNvPr>
            <p:cNvSpPr txBox="1"/>
            <p:nvPr/>
          </p:nvSpPr>
          <p:spPr>
            <a:xfrm>
              <a:off x="11481081" y="5833235"/>
              <a:ext cx="1094015" cy="954107"/>
            </a:xfrm>
            <a:prstGeom prst="rect">
              <a:avLst/>
            </a:prstGeom>
            <a:noFill/>
          </p:spPr>
          <p:txBody>
            <a:bodyPr wrap="square" rtlCol="0">
              <a:spAutoFit/>
            </a:bodyPr>
            <a:lstStyle/>
            <a:p>
              <a:pPr algn="ctr"/>
              <a:r>
                <a:rPr lang="en-GB" sz="2800" dirty="0">
                  <a:latin typeface="Comic Sans MS" panose="030F0702030302020204" pitchFamily="66" charset="0"/>
                </a:rPr>
                <a:t>Next slide</a:t>
              </a:r>
            </a:p>
          </p:txBody>
        </p:sp>
      </p:grpSp>
    </p:spTree>
    <p:extLst>
      <p:ext uri="{BB962C8B-B14F-4D97-AF65-F5344CB8AC3E}">
        <p14:creationId xmlns:p14="http://schemas.microsoft.com/office/powerpoint/2010/main" val="405144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1750"/>
                                        <p:tgtEl>
                                          <p:spTgt spid="7"/>
                                        </p:tgtEl>
                                      </p:cBhvr>
                                    </p:animEffect>
                                  </p:childTnLst>
                                </p:cTn>
                              </p:par>
                            </p:childTnLst>
                          </p:cTn>
                        </p:par>
                        <p:par>
                          <p:cTn id="8" fill="hold">
                            <p:stCondLst>
                              <p:cond delay="2250"/>
                            </p:stCondLst>
                            <p:childTnLst>
                              <p:par>
                                <p:cTn id="9" presetID="22" presetClass="entr" presetSubtype="2" fill="hold" grpId="0" nodeType="afterEffect">
                                  <p:stCondLst>
                                    <p:cond delay="150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1750"/>
                                        <p:tgtEl>
                                          <p:spTgt spid="10"/>
                                        </p:tgtEl>
                                      </p:cBhvr>
                                    </p:animEffect>
                                  </p:childTnLst>
                                </p:cTn>
                              </p:par>
                            </p:childTnLst>
                          </p:cTn>
                        </p:par>
                        <p:par>
                          <p:cTn id="12" fill="hold">
                            <p:stCondLst>
                              <p:cond delay="5500"/>
                            </p:stCondLst>
                            <p:childTnLst>
                              <p:par>
                                <p:cTn id="13" presetID="22" presetClass="entr" presetSubtype="8" fill="hold" nodeType="afterEffect">
                                  <p:stCondLst>
                                    <p:cond delay="200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1750"/>
                                        <p:tgtEl>
                                          <p:spTgt spid="11"/>
                                        </p:tgtEl>
                                      </p:cBhvr>
                                    </p:animEffect>
                                  </p:childTnLst>
                                </p:cTn>
                              </p:par>
                            </p:childTnLst>
                          </p:cTn>
                        </p:par>
                        <p:par>
                          <p:cTn id="16" fill="hold">
                            <p:stCondLst>
                              <p:cond delay="9250"/>
                            </p:stCondLst>
                            <p:childTnLst>
                              <p:par>
                                <p:cTn id="17" presetID="22" presetClass="entr" presetSubtype="8" fill="hold" grpId="0" nodeType="afterEffect">
                                  <p:stCondLst>
                                    <p:cond delay="200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1750"/>
                                        <p:tgtEl>
                                          <p:spTgt spid="14"/>
                                        </p:tgtEl>
                                      </p:cBhvr>
                                    </p:animEffect>
                                  </p:childTnLst>
                                </p:cTn>
                              </p:par>
                            </p:childTnLst>
                          </p:cTn>
                        </p:par>
                        <p:par>
                          <p:cTn id="20" fill="hold">
                            <p:stCondLst>
                              <p:cond delay="13000"/>
                            </p:stCondLst>
                            <p:childTnLst>
                              <p:par>
                                <p:cTn id="21" presetID="22" presetClass="entr" presetSubtype="8" fill="hold" grpId="0" nodeType="afterEffect">
                                  <p:stCondLst>
                                    <p:cond delay="200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1750"/>
                                        <p:tgtEl>
                                          <p:spTgt spid="15"/>
                                        </p:tgtEl>
                                      </p:cBhvr>
                                    </p:animEffect>
                                  </p:childTnLst>
                                </p:cTn>
                              </p:par>
                            </p:childTnLst>
                          </p:cTn>
                        </p:par>
                        <p:par>
                          <p:cTn id="24" fill="hold">
                            <p:stCondLst>
                              <p:cond delay="16750"/>
                            </p:stCondLst>
                            <p:childTnLst>
                              <p:par>
                                <p:cTn id="25" presetID="1" presetClass="entr" presetSubtype="0" fill="hold" nodeType="afterEffect">
                                  <p:stCondLst>
                                    <p:cond delay="100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icture containing clipart, vector graphics&#10;&#10;Description automatically generated">
            <a:extLst>
              <a:ext uri="{FF2B5EF4-FFF2-40B4-BE49-F238E27FC236}">
                <a16:creationId xmlns:a16="http://schemas.microsoft.com/office/drawing/2014/main" id="{1D47C9EC-8F10-4B9F-AC25-D3226CFFA1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0111" y="2691714"/>
            <a:ext cx="1995734" cy="3670985"/>
          </a:xfrm>
          <a:prstGeom prst="rect">
            <a:avLst/>
          </a:prstGeom>
        </p:spPr>
      </p:pic>
      <p:pic>
        <p:nvPicPr>
          <p:cNvPr id="18" name="Picture 17">
            <a:extLst>
              <a:ext uri="{FF2B5EF4-FFF2-40B4-BE49-F238E27FC236}">
                <a16:creationId xmlns:a16="http://schemas.microsoft.com/office/drawing/2014/main" id="{214B549B-CB60-4AB1-83FC-15C9F27094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6031" y="2856466"/>
            <a:ext cx="1921428" cy="3532176"/>
          </a:xfrm>
          <a:prstGeom prst="rect">
            <a:avLst/>
          </a:prstGeom>
        </p:spPr>
      </p:pic>
      <p:grpSp>
        <p:nvGrpSpPr>
          <p:cNvPr id="19" name="Group 18">
            <a:extLst>
              <a:ext uri="{FF2B5EF4-FFF2-40B4-BE49-F238E27FC236}">
                <a16:creationId xmlns:a16="http://schemas.microsoft.com/office/drawing/2014/main" id="{0E45768B-BD94-499B-B579-52D6FDDD80AC}"/>
              </a:ext>
            </a:extLst>
          </p:cNvPr>
          <p:cNvGrpSpPr/>
          <p:nvPr/>
        </p:nvGrpSpPr>
        <p:grpSpPr>
          <a:xfrm>
            <a:off x="826179" y="191107"/>
            <a:ext cx="10468759" cy="1222255"/>
            <a:chOff x="476028" y="270933"/>
            <a:chExt cx="10809834" cy="1274322"/>
          </a:xfrm>
          <a:solidFill>
            <a:schemeClr val="bg1">
              <a:alpha val="36000"/>
            </a:schemeClr>
          </a:solidFill>
        </p:grpSpPr>
        <p:sp>
          <p:nvSpPr>
            <p:cNvPr id="20" name="Speech Bubble: Rectangle with Corners Rounded 19">
              <a:extLst>
                <a:ext uri="{FF2B5EF4-FFF2-40B4-BE49-F238E27FC236}">
                  <a16:creationId xmlns:a16="http://schemas.microsoft.com/office/drawing/2014/main" id="{55CFFD97-57E4-4721-B492-2656F186BBAD}"/>
                </a:ext>
              </a:extLst>
            </p:cNvPr>
            <p:cNvSpPr/>
            <p:nvPr/>
          </p:nvSpPr>
          <p:spPr>
            <a:xfrm>
              <a:off x="476028" y="270933"/>
              <a:ext cx="10809834" cy="1274322"/>
            </a:xfrm>
            <a:prstGeom prst="wedgeRoundRectCallout">
              <a:avLst>
                <a:gd name="adj1" fmla="val 35269"/>
                <a:gd name="adj2" fmla="val 223805"/>
                <a:gd name="adj3" fmla="val 16667"/>
              </a:avLst>
            </a:pr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20C811B3-84BF-448A-B6BD-A723D83FDB64}"/>
                </a:ext>
              </a:extLst>
            </p:cNvPr>
            <p:cNvSpPr txBox="1"/>
            <p:nvPr/>
          </p:nvSpPr>
          <p:spPr>
            <a:xfrm>
              <a:off x="680533" y="371838"/>
              <a:ext cx="10067171" cy="787494"/>
            </a:xfrm>
            <a:prstGeom prst="rect">
              <a:avLst/>
            </a:prstGeom>
            <a:grpFill/>
            <a:ln>
              <a:noFill/>
            </a:ln>
          </p:spPr>
          <p:txBody>
            <a:bodyPr wrap="square" rtlCol="0">
              <a:spAutoFit/>
            </a:bodyPr>
            <a:lstStyle/>
            <a:p>
              <a:pPr algn="ctr">
                <a:lnSpc>
                  <a:spcPts val="4000"/>
                </a:lnSpc>
              </a:pPr>
              <a:r>
                <a:rPr lang="en-US" sz="3200" dirty="0">
                  <a:solidFill>
                    <a:srgbClr val="FF0000"/>
                  </a:solidFill>
                  <a:latin typeface="Comic Sans MS" panose="030F0702030302020204" pitchFamily="66" charset="0"/>
                </a:rPr>
                <a:t>The story told us that Anna had been going without food and praying day and night.</a:t>
              </a:r>
            </a:p>
          </p:txBody>
        </p:sp>
      </p:grpSp>
      <p:grpSp>
        <p:nvGrpSpPr>
          <p:cNvPr id="22" name="Group 21">
            <a:extLst>
              <a:ext uri="{FF2B5EF4-FFF2-40B4-BE49-F238E27FC236}">
                <a16:creationId xmlns:a16="http://schemas.microsoft.com/office/drawing/2014/main" id="{2657C16A-56C6-4A9C-8330-02E0ED06C533}"/>
              </a:ext>
            </a:extLst>
          </p:cNvPr>
          <p:cNvGrpSpPr/>
          <p:nvPr/>
        </p:nvGrpSpPr>
        <p:grpSpPr>
          <a:xfrm>
            <a:off x="3260744" y="2417485"/>
            <a:ext cx="6173805" cy="3532175"/>
            <a:chOff x="476028" y="270933"/>
            <a:chExt cx="10809834" cy="1274322"/>
          </a:xfrm>
          <a:solidFill>
            <a:schemeClr val="bg1">
              <a:alpha val="36000"/>
            </a:schemeClr>
          </a:solidFill>
        </p:grpSpPr>
        <p:sp>
          <p:nvSpPr>
            <p:cNvPr id="23" name="Speech Bubble: Rectangle with Corners Rounded 22">
              <a:extLst>
                <a:ext uri="{FF2B5EF4-FFF2-40B4-BE49-F238E27FC236}">
                  <a16:creationId xmlns:a16="http://schemas.microsoft.com/office/drawing/2014/main" id="{FE6650B9-9E83-4B1F-8B4A-6B9E07B69E87}"/>
                </a:ext>
              </a:extLst>
            </p:cNvPr>
            <p:cNvSpPr/>
            <p:nvPr/>
          </p:nvSpPr>
          <p:spPr>
            <a:xfrm>
              <a:off x="476028" y="270933"/>
              <a:ext cx="10809834" cy="1274322"/>
            </a:xfrm>
            <a:prstGeom prst="wedgeRoundRectCallout">
              <a:avLst>
                <a:gd name="adj1" fmla="val -61454"/>
                <a:gd name="adj2" fmla="val -9668"/>
                <a:gd name="adj3" fmla="val 16667"/>
              </a:avLst>
            </a:pr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TextBox 23">
              <a:extLst>
                <a:ext uri="{FF2B5EF4-FFF2-40B4-BE49-F238E27FC236}">
                  <a16:creationId xmlns:a16="http://schemas.microsoft.com/office/drawing/2014/main" id="{C05B2ABE-5639-46F3-A3D4-40D6FD034DEE}"/>
                </a:ext>
              </a:extLst>
            </p:cNvPr>
            <p:cNvSpPr txBox="1"/>
            <p:nvPr/>
          </p:nvSpPr>
          <p:spPr>
            <a:xfrm>
              <a:off x="476028" y="312623"/>
              <a:ext cx="10271673" cy="886476"/>
            </a:xfrm>
            <a:prstGeom prst="rect">
              <a:avLst/>
            </a:prstGeom>
            <a:grpFill/>
            <a:ln>
              <a:noFill/>
            </a:ln>
          </p:spPr>
          <p:txBody>
            <a:bodyPr wrap="square" rtlCol="0">
              <a:spAutoFit/>
            </a:bodyPr>
            <a:lstStyle/>
            <a:p>
              <a:pPr algn="ctr">
                <a:lnSpc>
                  <a:spcPts val="4000"/>
                </a:lnSpc>
              </a:pPr>
              <a:r>
                <a:rPr lang="en-US" sz="3200" dirty="0">
                  <a:latin typeface="Comic Sans MS" panose="030F0702030302020204" pitchFamily="66" charset="0"/>
                </a:rPr>
                <a:t>Simeon must have been praying as well because God spoke to him about the Messiah.</a:t>
              </a:r>
            </a:p>
          </p:txBody>
        </p:sp>
      </p:grpSp>
      <p:sp>
        <p:nvSpPr>
          <p:cNvPr id="25" name="TextBox 24">
            <a:extLst>
              <a:ext uri="{FF2B5EF4-FFF2-40B4-BE49-F238E27FC236}">
                <a16:creationId xmlns:a16="http://schemas.microsoft.com/office/drawing/2014/main" id="{4EFCD2DB-6CE9-463F-9198-ADEE08FCACA4}"/>
              </a:ext>
            </a:extLst>
          </p:cNvPr>
          <p:cNvSpPr txBox="1"/>
          <p:nvPr/>
        </p:nvSpPr>
        <p:spPr>
          <a:xfrm>
            <a:off x="3361703" y="4767079"/>
            <a:ext cx="5971885" cy="1093056"/>
          </a:xfrm>
          <a:prstGeom prst="rect">
            <a:avLst/>
          </a:prstGeom>
          <a:noFill/>
        </p:spPr>
        <p:txBody>
          <a:bodyPr wrap="square">
            <a:spAutoFit/>
          </a:bodyPr>
          <a:lstStyle/>
          <a:p>
            <a:pPr algn="ctr">
              <a:lnSpc>
                <a:spcPts val="4000"/>
              </a:lnSpc>
            </a:pPr>
            <a:r>
              <a:rPr lang="en-US" sz="3200" dirty="0">
                <a:latin typeface="Comic Sans MS" panose="030F0702030302020204" pitchFamily="66" charset="0"/>
              </a:rPr>
              <a:t>Let’s watch a video of the story. </a:t>
            </a:r>
          </a:p>
        </p:txBody>
      </p:sp>
      <p:sp>
        <p:nvSpPr>
          <p:cNvPr id="11" name="Rectangle 10">
            <a:hlinkClick r:id="rId4" action="ppaction://hlinksldjump"/>
            <a:extLst>
              <a:ext uri="{FF2B5EF4-FFF2-40B4-BE49-F238E27FC236}">
                <a16:creationId xmlns:a16="http://schemas.microsoft.com/office/drawing/2014/main" id="{C3BC9B1C-43CC-4E97-BDCF-98022135DA6E}"/>
              </a:ext>
            </a:extLst>
          </p:cNvPr>
          <p:cNvSpPr/>
          <p:nvPr/>
        </p:nvSpPr>
        <p:spPr>
          <a:xfrm>
            <a:off x="-486229" y="0"/>
            <a:ext cx="13164457" cy="6858000"/>
          </a:xfrm>
          <a:prstGeom prst="rect">
            <a:avLst/>
          </a:prstGeom>
          <a:solidFill>
            <a:schemeClr val="accent1">
              <a:alpha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11">
            <a:extLst>
              <a:ext uri="{FF2B5EF4-FFF2-40B4-BE49-F238E27FC236}">
                <a16:creationId xmlns:a16="http://schemas.microsoft.com/office/drawing/2014/main" id="{25294210-8654-4C7A-9634-8E9FFF607200}"/>
              </a:ext>
            </a:extLst>
          </p:cNvPr>
          <p:cNvGrpSpPr/>
          <p:nvPr/>
        </p:nvGrpSpPr>
        <p:grpSpPr>
          <a:xfrm>
            <a:off x="10619930" y="5775660"/>
            <a:ext cx="1341627" cy="954107"/>
            <a:chOff x="11481081" y="5833235"/>
            <a:chExt cx="1341627" cy="954107"/>
          </a:xfrm>
        </p:grpSpPr>
        <p:sp>
          <p:nvSpPr>
            <p:cNvPr id="13" name="Arrow: Pentagon 12">
              <a:extLst>
                <a:ext uri="{FF2B5EF4-FFF2-40B4-BE49-F238E27FC236}">
                  <a16:creationId xmlns:a16="http://schemas.microsoft.com/office/drawing/2014/main" id="{9996A3CC-22BD-421A-B2F4-030F1471B42C}"/>
                </a:ext>
              </a:extLst>
            </p:cNvPr>
            <p:cNvSpPr/>
            <p:nvPr/>
          </p:nvSpPr>
          <p:spPr>
            <a:xfrm>
              <a:off x="11489470" y="5878286"/>
              <a:ext cx="1333238" cy="84908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73264D56-CE0E-4BCA-A702-EC41D96D70A2}"/>
                </a:ext>
              </a:extLst>
            </p:cNvPr>
            <p:cNvSpPr txBox="1"/>
            <p:nvPr/>
          </p:nvSpPr>
          <p:spPr>
            <a:xfrm>
              <a:off x="11481081" y="5833235"/>
              <a:ext cx="1094015" cy="954107"/>
            </a:xfrm>
            <a:prstGeom prst="rect">
              <a:avLst/>
            </a:prstGeom>
            <a:noFill/>
          </p:spPr>
          <p:txBody>
            <a:bodyPr wrap="square" rtlCol="0">
              <a:spAutoFit/>
            </a:bodyPr>
            <a:lstStyle/>
            <a:p>
              <a:pPr algn="ctr"/>
              <a:r>
                <a:rPr lang="en-GB" sz="2800" dirty="0">
                  <a:latin typeface="Comic Sans MS" panose="030F0702030302020204" pitchFamily="66" charset="0"/>
                </a:rPr>
                <a:t>Next slide</a:t>
              </a:r>
            </a:p>
          </p:txBody>
        </p:sp>
      </p:grpSp>
    </p:spTree>
    <p:extLst>
      <p:ext uri="{BB962C8B-B14F-4D97-AF65-F5344CB8AC3E}">
        <p14:creationId xmlns:p14="http://schemas.microsoft.com/office/powerpoint/2010/main" val="2309569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50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1750"/>
                                        <p:tgtEl>
                                          <p:spTgt spid="19"/>
                                        </p:tgtEl>
                                      </p:cBhvr>
                                    </p:animEffect>
                                  </p:childTnLst>
                                </p:cTn>
                              </p:par>
                            </p:childTnLst>
                          </p:cTn>
                        </p:par>
                        <p:par>
                          <p:cTn id="8" fill="hold">
                            <p:stCondLst>
                              <p:cond delay="2250"/>
                            </p:stCondLst>
                            <p:childTnLst>
                              <p:par>
                                <p:cTn id="9" presetID="22" presetClass="entr" presetSubtype="8" fill="hold" nodeType="afterEffect">
                                  <p:stCondLst>
                                    <p:cond delay="200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1750"/>
                                        <p:tgtEl>
                                          <p:spTgt spid="22"/>
                                        </p:tgtEl>
                                      </p:cBhvr>
                                    </p:animEffect>
                                  </p:childTnLst>
                                </p:cTn>
                              </p:par>
                            </p:childTnLst>
                          </p:cTn>
                        </p:par>
                        <p:par>
                          <p:cTn id="12" fill="hold">
                            <p:stCondLst>
                              <p:cond delay="6000"/>
                            </p:stCondLst>
                            <p:childTnLst>
                              <p:par>
                                <p:cTn id="13" presetID="22" presetClass="entr" presetSubtype="8" fill="hold" grpId="0" nodeType="afterEffect">
                                  <p:stCondLst>
                                    <p:cond delay="2000"/>
                                  </p:stCondLst>
                                  <p:childTnLst>
                                    <p:set>
                                      <p:cBhvr>
                                        <p:cTn id="14" dur="1" fill="hold">
                                          <p:stCondLst>
                                            <p:cond delay="0"/>
                                          </p:stCondLst>
                                        </p:cTn>
                                        <p:tgtEl>
                                          <p:spTgt spid="25"/>
                                        </p:tgtEl>
                                        <p:attrNameLst>
                                          <p:attrName>style.visibility</p:attrName>
                                        </p:attrNameLst>
                                      </p:cBhvr>
                                      <p:to>
                                        <p:strVal val="visible"/>
                                      </p:to>
                                    </p:set>
                                    <p:animEffect transition="in" filter="wipe(left)">
                                      <p:cBhvr>
                                        <p:cTn id="15" dur="1750"/>
                                        <p:tgtEl>
                                          <p:spTgt spid="25"/>
                                        </p:tgtEl>
                                      </p:cBhvr>
                                    </p:animEffect>
                                  </p:childTnLst>
                                </p:cTn>
                              </p:par>
                            </p:childTnLst>
                          </p:cTn>
                        </p:par>
                        <p:par>
                          <p:cTn id="16" fill="hold">
                            <p:stCondLst>
                              <p:cond delay="9750"/>
                            </p:stCondLst>
                            <p:childTnLst>
                              <p:par>
                                <p:cTn id="17" presetID="1" presetClass="entr" presetSubtype="0" fill="hold" nodeType="afterEffect">
                                  <p:stCondLst>
                                    <p:cond delay="100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hlinkClick r:id="rId2" action="ppaction://hlinksldjump"/>
            <a:extLst>
              <a:ext uri="{FF2B5EF4-FFF2-40B4-BE49-F238E27FC236}">
                <a16:creationId xmlns:a16="http://schemas.microsoft.com/office/drawing/2014/main" id="{5FC2833F-7129-48E7-AE77-AC625F69D885}"/>
              </a:ext>
            </a:extLst>
          </p:cNvPr>
          <p:cNvSpPr/>
          <p:nvPr/>
        </p:nvSpPr>
        <p:spPr>
          <a:xfrm>
            <a:off x="-602343" y="0"/>
            <a:ext cx="13164457" cy="6858000"/>
          </a:xfrm>
          <a:prstGeom prst="rect">
            <a:avLst/>
          </a:prstGeom>
          <a:solidFill>
            <a:schemeClr val="accent1">
              <a:alpha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hlinkClick r:id="rId3"/>
            <a:extLst>
              <a:ext uri="{FF2B5EF4-FFF2-40B4-BE49-F238E27FC236}">
                <a16:creationId xmlns:a16="http://schemas.microsoft.com/office/drawing/2014/main" id="{06C63DB7-BCCB-42DB-994B-8E7232B985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7863" y="2323436"/>
            <a:ext cx="4712616" cy="3267739"/>
          </a:xfrm>
          <a:prstGeom prst="rect">
            <a:avLst/>
          </a:prstGeom>
        </p:spPr>
      </p:pic>
      <p:grpSp>
        <p:nvGrpSpPr>
          <p:cNvPr id="5" name="Group 4">
            <a:extLst>
              <a:ext uri="{FF2B5EF4-FFF2-40B4-BE49-F238E27FC236}">
                <a16:creationId xmlns:a16="http://schemas.microsoft.com/office/drawing/2014/main" id="{25DD18A0-8F93-4B97-9489-A12334A32832}"/>
              </a:ext>
            </a:extLst>
          </p:cNvPr>
          <p:cNvGrpSpPr/>
          <p:nvPr/>
        </p:nvGrpSpPr>
        <p:grpSpPr>
          <a:xfrm>
            <a:off x="10619930" y="5775660"/>
            <a:ext cx="1341627" cy="954107"/>
            <a:chOff x="11481081" y="5833235"/>
            <a:chExt cx="1341627" cy="954107"/>
          </a:xfrm>
        </p:grpSpPr>
        <p:sp>
          <p:nvSpPr>
            <p:cNvPr id="6" name="Arrow: Pentagon 5">
              <a:extLst>
                <a:ext uri="{FF2B5EF4-FFF2-40B4-BE49-F238E27FC236}">
                  <a16:creationId xmlns:a16="http://schemas.microsoft.com/office/drawing/2014/main" id="{A719A247-1E39-4A0F-A12E-6118CB657E28}"/>
                </a:ext>
              </a:extLst>
            </p:cNvPr>
            <p:cNvSpPr/>
            <p:nvPr/>
          </p:nvSpPr>
          <p:spPr>
            <a:xfrm>
              <a:off x="11489470" y="5878286"/>
              <a:ext cx="1333238" cy="84908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D63952FF-FD1D-47DF-A702-3B5C3A16D27D}"/>
                </a:ext>
              </a:extLst>
            </p:cNvPr>
            <p:cNvSpPr txBox="1"/>
            <p:nvPr/>
          </p:nvSpPr>
          <p:spPr>
            <a:xfrm>
              <a:off x="11481081" y="5833235"/>
              <a:ext cx="1094015" cy="954107"/>
            </a:xfrm>
            <a:prstGeom prst="rect">
              <a:avLst/>
            </a:prstGeom>
            <a:noFill/>
          </p:spPr>
          <p:txBody>
            <a:bodyPr wrap="square" rtlCol="0">
              <a:spAutoFit/>
            </a:bodyPr>
            <a:lstStyle/>
            <a:p>
              <a:pPr algn="ctr"/>
              <a:r>
                <a:rPr lang="en-GB" sz="2800" dirty="0">
                  <a:latin typeface="Comic Sans MS" panose="030F0702030302020204" pitchFamily="66" charset="0"/>
                </a:rPr>
                <a:t>Next slide</a:t>
              </a:r>
            </a:p>
          </p:txBody>
        </p:sp>
      </p:grpSp>
    </p:spTree>
    <p:extLst>
      <p:ext uri="{BB962C8B-B14F-4D97-AF65-F5344CB8AC3E}">
        <p14:creationId xmlns:p14="http://schemas.microsoft.com/office/powerpoint/2010/main" val="517001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7D217B-2ADE-4022-B66A-1F149DA842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2127" y="2548070"/>
            <a:ext cx="2530450" cy="3814630"/>
          </a:xfrm>
          <a:prstGeom prst="rect">
            <a:avLst/>
          </a:prstGeom>
        </p:spPr>
      </p:pic>
      <p:pic>
        <p:nvPicPr>
          <p:cNvPr id="6" name="Picture 5">
            <a:extLst>
              <a:ext uri="{FF2B5EF4-FFF2-40B4-BE49-F238E27FC236}">
                <a16:creationId xmlns:a16="http://schemas.microsoft.com/office/drawing/2014/main" id="{4F7CDB60-D73D-475B-8240-C71559EC88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607" y="2823587"/>
            <a:ext cx="1921428" cy="3532176"/>
          </a:xfrm>
          <a:prstGeom prst="rect">
            <a:avLst/>
          </a:prstGeom>
        </p:spPr>
      </p:pic>
      <p:grpSp>
        <p:nvGrpSpPr>
          <p:cNvPr id="7" name="Group 6">
            <a:extLst>
              <a:ext uri="{FF2B5EF4-FFF2-40B4-BE49-F238E27FC236}">
                <a16:creationId xmlns:a16="http://schemas.microsoft.com/office/drawing/2014/main" id="{83CEC78C-3F13-4BA4-94D4-C0EACE5D81FF}"/>
              </a:ext>
            </a:extLst>
          </p:cNvPr>
          <p:cNvGrpSpPr/>
          <p:nvPr/>
        </p:nvGrpSpPr>
        <p:grpSpPr>
          <a:xfrm>
            <a:off x="6096000" y="128232"/>
            <a:ext cx="5693790" cy="2703465"/>
            <a:chOff x="476028" y="270933"/>
            <a:chExt cx="10809834" cy="1274322"/>
          </a:xfrm>
          <a:solidFill>
            <a:schemeClr val="bg1">
              <a:alpha val="36000"/>
            </a:schemeClr>
          </a:solidFill>
        </p:grpSpPr>
        <p:sp>
          <p:nvSpPr>
            <p:cNvPr id="8" name="Speech Bubble: Rectangle with Corners Rounded 7">
              <a:extLst>
                <a:ext uri="{FF2B5EF4-FFF2-40B4-BE49-F238E27FC236}">
                  <a16:creationId xmlns:a16="http://schemas.microsoft.com/office/drawing/2014/main" id="{310BE1BD-232A-432D-9121-EAB5B1CC23DC}"/>
                </a:ext>
              </a:extLst>
            </p:cNvPr>
            <p:cNvSpPr/>
            <p:nvPr/>
          </p:nvSpPr>
          <p:spPr>
            <a:xfrm>
              <a:off x="476028" y="270933"/>
              <a:ext cx="10809834" cy="1274322"/>
            </a:xfrm>
            <a:prstGeom prst="wedgeRoundRectCallout">
              <a:avLst>
                <a:gd name="adj1" fmla="val 16868"/>
                <a:gd name="adj2" fmla="val 78987"/>
                <a:gd name="adj3" fmla="val 16667"/>
              </a:avLst>
            </a:pr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8B9FEA25-233D-4C87-9964-4A4C102F4A0F}"/>
                </a:ext>
              </a:extLst>
            </p:cNvPr>
            <p:cNvSpPr txBox="1"/>
            <p:nvPr/>
          </p:nvSpPr>
          <p:spPr>
            <a:xfrm>
              <a:off x="1063935" y="314541"/>
              <a:ext cx="10077933" cy="998815"/>
            </a:xfrm>
            <a:prstGeom prst="rect">
              <a:avLst/>
            </a:prstGeom>
            <a:grpFill/>
            <a:ln>
              <a:noFill/>
            </a:ln>
          </p:spPr>
          <p:txBody>
            <a:bodyPr wrap="square" rtlCol="0">
              <a:spAutoFit/>
            </a:bodyPr>
            <a:lstStyle/>
            <a:p>
              <a:pPr algn="ctr">
                <a:lnSpc>
                  <a:spcPts val="4000"/>
                </a:lnSpc>
              </a:pPr>
              <a:r>
                <a:rPr lang="en-US" sz="3200" dirty="0">
                  <a:solidFill>
                    <a:schemeClr val="accent6">
                      <a:lumMod val="50000"/>
                    </a:schemeClr>
                  </a:solidFill>
                  <a:latin typeface="Comic Sans MS" panose="030F0702030302020204" pitchFamily="66" charset="0"/>
                </a:rPr>
                <a:t>This story has shown us that, we have to trust God to do things in His time.</a:t>
              </a:r>
            </a:p>
            <a:p>
              <a:pPr algn="ctr">
                <a:lnSpc>
                  <a:spcPts val="4000"/>
                </a:lnSpc>
              </a:pPr>
              <a:r>
                <a:rPr lang="en-US" sz="3200" dirty="0">
                  <a:solidFill>
                    <a:schemeClr val="accent6">
                      <a:lumMod val="50000"/>
                    </a:schemeClr>
                  </a:solidFill>
                  <a:latin typeface="Comic Sans MS" panose="030F0702030302020204" pitchFamily="66" charset="0"/>
                </a:rPr>
                <a:t>                                              </a:t>
              </a:r>
            </a:p>
          </p:txBody>
        </p:sp>
      </p:grpSp>
      <p:sp>
        <p:nvSpPr>
          <p:cNvPr id="10" name="TextBox 9">
            <a:extLst>
              <a:ext uri="{FF2B5EF4-FFF2-40B4-BE49-F238E27FC236}">
                <a16:creationId xmlns:a16="http://schemas.microsoft.com/office/drawing/2014/main" id="{BCB8FDD0-F5F9-4F2E-98F6-EAD0A95C1709}"/>
              </a:ext>
            </a:extLst>
          </p:cNvPr>
          <p:cNvSpPr txBox="1"/>
          <p:nvPr/>
        </p:nvSpPr>
        <p:spPr>
          <a:xfrm>
            <a:off x="6460072" y="1711022"/>
            <a:ext cx="4889274" cy="1093056"/>
          </a:xfrm>
          <a:prstGeom prst="rect">
            <a:avLst/>
          </a:prstGeom>
          <a:noFill/>
        </p:spPr>
        <p:txBody>
          <a:bodyPr wrap="square">
            <a:spAutoFit/>
          </a:bodyPr>
          <a:lstStyle/>
          <a:p>
            <a:pPr algn="ctr">
              <a:lnSpc>
                <a:spcPts val="4000"/>
              </a:lnSpc>
            </a:pPr>
            <a:r>
              <a:rPr lang="en-US" sz="3200" dirty="0">
                <a:solidFill>
                  <a:schemeClr val="accent6">
                    <a:lumMod val="50000"/>
                  </a:schemeClr>
                </a:solidFill>
                <a:latin typeface="Comic Sans MS" panose="030F0702030302020204" pitchFamily="66" charset="0"/>
              </a:rPr>
              <a:t>Simeon and Anna waited for God to act.</a:t>
            </a:r>
          </a:p>
        </p:txBody>
      </p:sp>
      <p:grpSp>
        <p:nvGrpSpPr>
          <p:cNvPr id="11" name="Group 10">
            <a:extLst>
              <a:ext uri="{FF2B5EF4-FFF2-40B4-BE49-F238E27FC236}">
                <a16:creationId xmlns:a16="http://schemas.microsoft.com/office/drawing/2014/main" id="{BE9ABF12-C250-4047-BAD9-A9A453B8B268}"/>
              </a:ext>
            </a:extLst>
          </p:cNvPr>
          <p:cNvGrpSpPr/>
          <p:nvPr/>
        </p:nvGrpSpPr>
        <p:grpSpPr>
          <a:xfrm>
            <a:off x="567934" y="116926"/>
            <a:ext cx="5204216" cy="1902374"/>
            <a:chOff x="476028" y="270933"/>
            <a:chExt cx="10809834" cy="627079"/>
          </a:xfrm>
          <a:solidFill>
            <a:schemeClr val="bg1">
              <a:alpha val="36000"/>
            </a:schemeClr>
          </a:solidFill>
        </p:grpSpPr>
        <p:sp>
          <p:nvSpPr>
            <p:cNvPr id="12" name="Speech Bubble: Rectangle with Corners Rounded 11">
              <a:extLst>
                <a:ext uri="{FF2B5EF4-FFF2-40B4-BE49-F238E27FC236}">
                  <a16:creationId xmlns:a16="http://schemas.microsoft.com/office/drawing/2014/main" id="{00E73000-084F-4CC8-9908-F16473E65190}"/>
                </a:ext>
              </a:extLst>
            </p:cNvPr>
            <p:cNvSpPr/>
            <p:nvPr/>
          </p:nvSpPr>
          <p:spPr>
            <a:xfrm>
              <a:off x="476028" y="270933"/>
              <a:ext cx="10809834" cy="627079"/>
            </a:xfrm>
            <a:prstGeom prst="wedgeRoundRectCallout">
              <a:avLst>
                <a:gd name="adj1" fmla="val -25890"/>
                <a:gd name="adj2" fmla="val 133535"/>
                <a:gd name="adj3" fmla="val 16667"/>
              </a:avLst>
            </a:pr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a:extLst>
                <a:ext uri="{FF2B5EF4-FFF2-40B4-BE49-F238E27FC236}">
                  <a16:creationId xmlns:a16="http://schemas.microsoft.com/office/drawing/2014/main" id="{48969451-702E-4D94-86C8-49FFF12832A2}"/>
                </a:ext>
              </a:extLst>
            </p:cNvPr>
            <p:cNvSpPr txBox="1"/>
            <p:nvPr/>
          </p:nvSpPr>
          <p:spPr>
            <a:xfrm>
              <a:off x="544786" y="349408"/>
              <a:ext cx="10523908" cy="388131"/>
            </a:xfrm>
            <a:prstGeom prst="rect">
              <a:avLst/>
            </a:prstGeom>
            <a:grpFill/>
            <a:ln>
              <a:noFill/>
            </a:ln>
          </p:spPr>
          <p:txBody>
            <a:bodyPr wrap="square" rtlCol="0">
              <a:spAutoFit/>
            </a:bodyPr>
            <a:lstStyle/>
            <a:p>
              <a:pPr algn="ctr">
                <a:lnSpc>
                  <a:spcPts val="4000"/>
                </a:lnSpc>
              </a:pPr>
              <a:r>
                <a:rPr lang="en-US" sz="3100" dirty="0">
                  <a:latin typeface="Comic Sans MS" panose="030F0702030302020204" pitchFamily="66" charset="0"/>
                </a:rPr>
                <a:t>Good morning, Sherlock. What have we discovered today?</a:t>
              </a:r>
            </a:p>
          </p:txBody>
        </p:sp>
      </p:grpSp>
      <p:pic>
        <p:nvPicPr>
          <p:cNvPr id="14" name="Picture 13">
            <a:extLst>
              <a:ext uri="{FF2B5EF4-FFF2-40B4-BE49-F238E27FC236}">
                <a16:creationId xmlns:a16="http://schemas.microsoft.com/office/drawing/2014/main" id="{412D1452-2133-461A-AF1A-9961ADBEE0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11015" y="2547242"/>
            <a:ext cx="2530450" cy="3814630"/>
          </a:xfrm>
          <a:prstGeom prst="rect">
            <a:avLst/>
          </a:prstGeom>
        </p:spPr>
      </p:pic>
      <p:grpSp>
        <p:nvGrpSpPr>
          <p:cNvPr id="15" name="Group 14">
            <a:extLst>
              <a:ext uri="{FF2B5EF4-FFF2-40B4-BE49-F238E27FC236}">
                <a16:creationId xmlns:a16="http://schemas.microsoft.com/office/drawing/2014/main" id="{14FB249C-B418-4F6F-801B-C59EC816F5FD}"/>
              </a:ext>
            </a:extLst>
          </p:cNvPr>
          <p:cNvGrpSpPr/>
          <p:nvPr/>
        </p:nvGrpSpPr>
        <p:grpSpPr>
          <a:xfrm>
            <a:off x="2638337" y="3055985"/>
            <a:ext cx="5693790" cy="1681767"/>
            <a:chOff x="476028" y="270933"/>
            <a:chExt cx="10809834" cy="1274322"/>
          </a:xfrm>
          <a:solidFill>
            <a:schemeClr val="bg1">
              <a:alpha val="36000"/>
            </a:schemeClr>
          </a:solidFill>
        </p:grpSpPr>
        <p:sp>
          <p:nvSpPr>
            <p:cNvPr id="16" name="Speech Bubble: Rectangle with Corners Rounded 15">
              <a:extLst>
                <a:ext uri="{FF2B5EF4-FFF2-40B4-BE49-F238E27FC236}">
                  <a16:creationId xmlns:a16="http://schemas.microsoft.com/office/drawing/2014/main" id="{351D35B1-FD06-4333-83BA-F461E4484C38}"/>
                </a:ext>
              </a:extLst>
            </p:cNvPr>
            <p:cNvSpPr/>
            <p:nvPr/>
          </p:nvSpPr>
          <p:spPr>
            <a:xfrm>
              <a:off x="476028" y="270933"/>
              <a:ext cx="10809834" cy="1274322"/>
            </a:xfrm>
            <a:prstGeom prst="wedgeRoundRectCallout">
              <a:avLst>
                <a:gd name="adj1" fmla="val 76422"/>
                <a:gd name="adj2" fmla="val -17296"/>
                <a:gd name="adj3" fmla="val 16667"/>
              </a:avLst>
            </a:pr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Box 16">
              <a:extLst>
                <a:ext uri="{FF2B5EF4-FFF2-40B4-BE49-F238E27FC236}">
                  <a16:creationId xmlns:a16="http://schemas.microsoft.com/office/drawing/2014/main" id="{D7ABB679-6CD1-4D34-86E4-EBE134AC9D67}"/>
                </a:ext>
              </a:extLst>
            </p:cNvPr>
            <p:cNvSpPr txBox="1"/>
            <p:nvPr/>
          </p:nvSpPr>
          <p:spPr>
            <a:xfrm>
              <a:off x="1063935" y="314541"/>
              <a:ext cx="10077933" cy="1216924"/>
            </a:xfrm>
            <a:prstGeom prst="rect">
              <a:avLst/>
            </a:prstGeom>
            <a:grpFill/>
            <a:ln>
              <a:noFill/>
            </a:ln>
          </p:spPr>
          <p:txBody>
            <a:bodyPr wrap="square" rtlCol="0">
              <a:spAutoFit/>
            </a:bodyPr>
            <a:lstStyle/>
            <a:p>
              <a:pPr algn="ctr">
                <a:lnSpc>
                  <a:spcPts val="4000"/>
                </a:lnSpc>
              </a:pPr>
              <a:r>
                <a:rPr lang="en-US" sz="3200" dirty="0">
                  <a:solidFill>
                    <a:schemeClr val="accent6">
                      <a:lumMod val="50000"/>
                    </a:schemeClr>
                  </a:solidFill>
                  <a:latin typeface="Comic Sans MS" panose="030F0702030302020204" pitchFamily="66" charset="0"/>
                </a:rPr>
                <a:t>It also tells us that Jesus came for everybody not just the Jewish people.                                              </a:t>
              </a:r>
            </a:p>
          </p:txBody>
        </p:sp>
      </p:grpSp>
      <p:grpSp>
        <p:nvGrpSpPr>
          <p:cNvPr id="18" name="Group 17">
            <a:extLst>
              <a:ext uri="{FF2B5EF4-FFF2-40B4-BE49-F238E27FC236}">
                <a16:creationId xmlns:a16="http://schemas.microsoft.com/office/drawing/2014/main" id="{4252E1B1-0702-44AE-AA1F-FA640099689E}"/>
              </a:ext>
            </a:extLst>
          </p:cNvPr>
          <p:cNvGrpSpPr/>
          <p:nvPr/>
        </p:nvGrpSpPr>
        <p:grpSpPr>
          <a:xfrm>
            <a:off x="2808150" y="4913331"/>
            <a:ext cx="5693790" cy="1681767"/>
            <a:chOff x="476028" y="270933"/>
            <a:chExt cx="10809834" cy="1274322"/>
          </a:xfrm>
          <a:solidFill>
            <a:schemeClr val="bg1">
              <a:alpha val="36000"/>
            </a:schemeClr>
          </a:solidFill>
        </p:grpSpPr>
        <p:sp>
          <p:nvSpPr>
            <p:cNvPr id="19" name="Speech Bubble: Rectangle with Corners Rounded 18">
              <a:extLst>
                <a:ext uri="{FF2B5EF4-FFF2-40B4-BE49-F238E27FC236}">
                  <a16:creationId xmlns:a16="http://schemas.microsoft.com/office/drawing/2014/main" id="{8C1886B6-87FA-4884-BFB7-36DE57A6C249}"/>
                </a:ext>
              </a:extLst>
            </p:cNvPr>
            <p:cNvSpPr/>
            <p:nvPr/>
          </p:nvSpPr>
          <p:spPr>
            <a:xfrm>
              <a:off x="476028" y="270933"/>
              <a:ext cx="10809834" cy="1274322"/>
            </a:xfrm>
            <a:prstGeom prst="wedgeRoundRectCallout">
              <a:avLst>
                <a:gd name="adj1" fmla="val 73745"/>
                <a:gd name="adj2" fmla="val -127172"/>
                <a:gd name="adj3" fmla="val 16667"/>
              </a:avLst>
            </a:pr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TextBox 19">
              <a:extLst>
                <a:ext uri="{FF2B5EF4-FFF2-40B4-BE49-F238E27FC236}">
                  <a16:creationId xmlns:a16="http://schemas.microsoft.com/office/drawing/2014/main" id="{2FFB85CE-5C69-419B-B485-B31A0EDFE7EB}"/>
                </a:ext>
              </a:extLst>
            </p:cNvPr>
            <p:cNvSpPr txBox="1"/>
            <p:nvPr/>
          </p:nvSpPr>
          <p:spPr>
            <a:xfrm>
              <a:off x="1063935" y="314541"/>
              <a:ext cx="10077933" cy="1216924"/>
            </a:xfrm>
            <a:prstGeom prst="rect">
              <a:avLst/>
            </a:prstGeom>
            <a:grpFill/>
            <a:ln>
              <a:noFill/>
            </a:ln>
          </p:spPr>
          <p:txBody>
            <a:bodyPr wrap="square" rtlCol="0">
              <a:spAutoFit/>
            </a:bodyPr>
            <a:lstStyle/>
            <a:p>
              <a:pPr algn="ctr">
                <a:lnSpc>
                  <a:spcPts val="4000"/>
                </a:lnSpc>
              </a:pPr>
              <a:r>
                <a:rPr lang="en-US" sz="3200" dirty="0">
                  <a:solidFill>
                    <a:schemeClr val="accent6">
                      <a:lumMod val="50000"/>
                    </a:schemeClr>
                  </a:solidFill>
                  <a:latin typeface="Comic Sans MS" panose="030F0702030302020204" pitchFamily="66" charset="0"/>
                </a:rPr>
                <a:t>It also tells us that not everybody will accept Jesus as </a:t>
              </a:r>
              <a:r>
                <a:rPr lang="en-US" sz="3200" dirty="0" err="1">
                  <a:solidFill>
                    <a:schemeClr val="accent6">
                      <a:lumMod val="50000"/>
                    </a:schemeClr>
                  </a:solidFill>
                  <a:latin typeface="Comic Sans MS" panose="030F0702030302020204" pitchFamily="66" charset="0"/>
                </a:rPr>
                <a:t>saviour</a:t>
              </a:r>
              <a:r>
                <a:rPr lang="en-US" sz="3200" dirty="0">
                  <a:solidFill>
                    <a:schemeClr val="accent6">
                      <a:lumMod val="50000"/>
                    </a:schemeClr>
                  </a:solidFill>
                  <a:latin typeface="Comic Sans MS" panose="030F0702030302020204" pitchFamily="66" charset="0"/>
                </a:rPr>
                <a:t>.                                              </a:t>
              </a:r>
            </a:p>
          </p:txBody>
        </p:sp>
      </p:grpSp>
      <p:sp>
        <p:nvSpPr>
          <p:cNvPr id="21" name="Rectangle 20">
            <a:hlinkClick r:id="rId4" action="ppaction://hlinksldjump"/>
            <a:extLst>
              <a:ext uri="{FF2B5EF4-FFF2-40B4-BE49-F238E27FC236}">
                <a16:creationId xmlns:a16="http://schemas.microsoft.com/office/drawing/2014/main" id="{92388D92-DD87-4042-83AF-8CDC612584BD}"/>
              </a:ext>
            </a:extLst>
          </p:cNvPr>
          <p:cNvSpPr/>
          <p:nvPr/>
        </p:nvSpPr>
        <p:spPr>
          <a:xfrm>
            <a:off x="-486229" y="-145143"/>
            <a:ext cx="13164457" cy="7003143"/>
          </a:xfrm>
          <a:prstGeom prst="rect">
            <a:avLst/>
          </a:prstGeom>
          <a:solidFill>
            <a:schemeClr val="accent1">
              <a:alpha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2" name="Group 21">
            <a:extLst>
              <a:ext uri="{FF2B5EF4-FFF2-40B4-BE49-F238E27FC236}">
                <a16:creationId xmlns:a16="http://schemas.microsoft.com/office/drawing/2014/main" id="{71FF8989-3549-4499-A881-D6DF548378B0}"/>
              </a:ext>
            </a:extLst>
          </p:cNvPr>
          <p:cNvGrpSpPr/>
          <p:nvPr/>
        </p:nvGrpSpPr>
        <p:grpSpPr>
          <a:xfrm>
            <a:off x="10619930" y="5775660"/>
            <a:ext cx="1341627" cy="954107"/>
            <a:chOff x="11481081" y="5833235"/>
            <a:chExt cx="1341627" cy="954107"/>
          </a:xfrm>
        </p:grpSpPr>
        <p:sp>
          <p:nvSpPr>
            <p:cNvPr id="23" name="Arrow: Pentagon 22">
              <a:extLst>
                <a:ext uri="{FF2B5EF4-FFF2-40B4-BE49-F238E27FC236}">
                  <a16:creationId xmlns:a16="http://schemas.microsoft.com/office/drawing/2014/main" id="{E4AC9D71-A13D-4E8E-A81A-813D8950C2C6}"/>
                </a:ext>
              </a:extLst>
            </p:cNvPr>
            <p:cNvSpPr/>
            <p:nvPr/>
          </p:nvSpPr>
          <p:spPr>
            <a:xfrm>
              <a:off x="11489470" y="5878286"/>
              <a:ext cx="1333238" cy="84908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F59251F8-7D6D-4CA2-BF37-5077506E35E5}"/>
                </a:ext>
              </a:extLst>
            </p:cNvPr>
            <p:cNvSpPr txBox="1"/>
            <p:nvPr/>
          </p:nvSpPr>
          <p:spPr>
            <a:xfrm>
              <a:off x="11481081" y="5833235"/>
              <a:ext cx="1094015" cy="954107"/>
            </a:xfrm>
            <a:prstGeom prst="rect">
              <a:avLst/>
            </a:prstGeom>
            <a:noFill/>
          </p:spPr>
          <p:txBody>
            <a:bodyPr wrap="square" rtlCol="0">
              <a:spAutoFit/>
            </a:bodyPr>
            <a:lstStyle/>
            <a:p>
              <a:pPr algn="ctr"/>
              <a:r>
                <a:rPr lang="en-GB" sz="2800" dirty="0">
                  <a:latin typeface="Comic Sans MS" panose="030F0702030302020204" pitchFamily="66" charset="0"/>
                </a:rPr>
                <a:t>Next slide</a:t>
              </a:r>
            </a:p>
          </p:txBody>
        </p:sp>
      </p:grpSp>
    </p:spTree>
    <p:extLst>
      <p:ext uri="{BB962C8B-B14F-4D97-AF65-F5344CB8AC3E}">
        <p14:creationId xmlns:p14="http://schemas.microsoft.com/office/powerpoint/2010/main" val="2709022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afterEffect">
                                  <p:stCondLst>
                                    <p:cond delay="250"/>
                                  </p:stCondLst>
                                  <p:childTnLst>
                                    <p:animMotion origin="layout" path="M 3.95833E-6 2.96296E-6 L -0.4155 0.00046 " pathEditMode="relative" rAng="0" ptsTypes="AA">
                                      <p:cBhvr>
                                        <p:cTn id="6" dur="3000" fill="hold"/>
                                        <p:tgtEl>
                                          <p:spTgt spid="14"/>
                                        </p:tgtEl>
                                        <p:attrNameLst>
                                          <p:attrName>ppt_x</p:attrName>
                                          <p:attrName>ppt_y</p:attrName>
                                        </p:attrNameLst>
                                      </p:cBhvr>
                                      <p:rCtr x="-20781" y="23"/>
                                    </p:animMotion>
                                  </p:childTnLst>
                                </p:cTn>
                              </p:par>
                            </p:childTnLst>
                          </p:cTn>
                        </p:par>
                        <p:par>
                          <p:cTn id="7" fill="hold">
                            <p:stCondLst>
                              <p:cond delay="3250"/>
                            </p:stCondLst>
                            <p:childTnLst>
                              <p:par>
                                <p:cTn id="8" presetID="1" presetClass="entr" presetSubtype="0" fill="hold" nodeType="after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par>
                          <p:cTn id="10" fill="hold">
                            <p:stCondLst>
                              <p:cond delay="3250"/>
                            </p:stCondLst>
                            <p:childTnLst>
                              <p:par>
                                <p:cTn id="11" presetID="1" presetClass="exit" presetSubtype="0" fill="hold" nodeType="afterEffect">
                                  <p:stCondLst>
                                    <p:cond delay="0"/>
                                  </p:stCondLst>
                                  <p:childTnLst>
                                    <p:set>
                                      <p:cBhvr>
                                        <p:cTn id="12" dur="1" fill="hold">
                                          <p:stCondLst>
                                            <p:cond delay="0"/>
                                          </p:stCondLst>
                                        </p:cTn>
                                        <p:tgtEl>
                                          <p:spTgt spid="14"/>
                                        </p:tgtEl>
                                        <p:attrNameLst>
                                          <p:attrName>style.visibility</p:attrName>
                                        </p:attrNameLst>
                                      </p:cBhvr>
                                      <p:to>
                                        <p:strVal val="hidden"/>
                                      </p:to>
                                    </p:set>
                                  </p:childTnLst>
                                </p:cTn>
                              </p:par>
                            </p:childTnLst>
                          </p:cTn>
                        </p:par>
                        <p:par>
                          <p:cTn id="13" fill="hold">
                            <p:stCondLst>
                              <p:cond delay="3250"/>
                            </p:stCondLst>
                            <p:childTnLst>
                              <p:par>
                                <p:cTn id="14" presetID="22" presetClass="entr" presetSubtype="8"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1750"/>
                                        <p:tgtEl>
                                          <p:spTgt spid="11"/>
                                        </p:tgtEl>
                                      </p:cBhvr>
                                    </p:animEffect>
                                  </p:childTnLst>
                                </p:cTn>
                              </p:par>
                            </p:childTnLst>
                          </p:cTn>
                        </p:par>
                        <p:par>
                          <p:cTn id="17" fill="hold">
                            <p:stCondLst>
                              <p:cond delay="5000"/>
                            </p:stCondLst>
                            <p:childTnLst>
                              <p:par>
                                <p:cTn id="18" presetID="22" presetClass="entr" presetSubtype="2" fill="hold" nodeType="afterEffect">
                                  <p:stCondLst>
                                    <p:cond delay="2000"/>
                                  </p:stCondLst>
                                  <p:childTnLst>
                                    <p:set>
                                      <p:cBhvr>
                                        <p:cTn id="19" dur="1" fill="hold">
                                          <p:stCondLst>
                                            <p:cond delay="0"/>
                                          </p:stCondLst>
                                        </p:cTn>
                                        <p:tgtEl>
                                          <p:spTgt spid="7"/>
                                        </p:tgtEl>
                                        <p:attrNameLst>
                                          <p:attrName>style.visibility</p:attrName>
                                        </p:attrNameLst>
                                      </p:cBhvr>
                                      <p:to>
                                        <p:strVal val="visible"/>
                                      </p:to>
                                    </p:set>
                                    <p:animEffect transition="in" filter="wipe(right)">
                                      <p:cBhvr>
                                        <p:cTn id="20" dur="1750"/>
                                        <p:tgtEl>
                                          <p:spTgt spid="7"/>
                                        </p:tgtEl>
                                      </p:cBhvr>
                                    </p:animEffect>
                                  </p:childTnLst>
                                </p:cTn>
                              </p:par>
                            </p:childTnLst>
                          </p:cTn>
                        </p:par>
                        <p:par>
                          <p:cTn id="21" fill="hold">
                            <p:stCondLst>
                              <p:cond delay="8750"/>
                            </p:stCondLst>
                            <p:childTnLst>
                              <p:par>
                                <p:cTn id="22" presetID="22" presetClass="entr" presetSubtype="2" fill="hold" grpId="0" nodeType="afterEffect">
                                  <p:stCondLst>
                                    <p:cond delay="2000"/>
                                  </p:stCondLst>
                                  <p:childTnLst>
                                    <p:set>
                                      <p:cBhvr>
                                        <p:cTn id="23" dur="1" fill="hold">
                                          <p:stCondLst>
                                            <p:cond delay="0"/>
                                          </p:stCondLst>
                                        </p:cTn>
                                        <p:tgtEl>
                                          <p:spTgt spid="10"/>
                                        </p:tgtEl>
                                        <p:attrNameLst>
                                          <p:attrName>style.visibility</p:attrName>
                                        </p:attrNameLst>
                                      </p:cBhvr>
                                      <p:to>
                                        <p:strVal val="visible"/>
                                      </p:to>
                                    </p:set>
                                    <p:animEffect transition="in" filter="wipe(right)">
                                      <p:cBhvr>
                                        <p:cTn id="24" dur="1750"/>
                                        <p:tgtEl>
                                          <p:spTgt spid="10"/>
                                        </p:tgtEl>
                                      </p:cBhvr>
                                    </p:animEffect>
                                  </p:childTnLst>
                                </p:cTn>
                              </p:par>
                            </p:childTnLst>
                          </p:cTn>
                        </p:par>
                        <p:par>
                          <p:cTn id="25" fill="hold">
                            <p:stCondLst>
                              <p:cond delay="12500"/>
                            </p:stCondLst>
                            <p:childTnLst>
                              <p:par>
                                <p:cTn id="26" presetID="22" presetClass="entr" presetSubtype="2" fill="hold" nodeType="afterEffect">
                                  <p:stCondLst>
                                    <p:cond delay="200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1750"/>
                                        <p:tgtEl>
                                          <p:spTgt spid="15"/>
                                        </p:tgtEl>
                                      </p:cBhvr>
                                    </p:animEffect>
                                  </p:childTnLst>
                                </p:cTn>
                              </p:par>
                            </p:childTnLst>
                          </p:cTn>
                        </p:par>
                        <p:par>
                          <p:cTn id="29" fill="hold">
                            <p:stCondLst>
                              <p:cond delay="16250"/>
                            </p:stCondLst>
                            <p:childTnLst>
                              <p:par>
                                <p:cTn id="30" presetID="22" presetClass="entr" presetSubtype="2" fill="hold" nodeType="afterEffect">
                                  <p:stCondLst>
                                    <p:cond delay="3000"/>
                                  </p:stCondLst>
                                  <p:childTnLst>
                                    <p:set>
                                      <p:cBhvr>
                                        <p:cTn id="31" dur="1" fill="hold">
                                          <p:stCondLst>
                                            <p:cond delay="0"/>
                                          </p:stCondLst>
                                        </p:cTn>
                                        <p:tgtEl>
                                          <p:spTgt spid="18"/>
                                        </p:tgtEl>
                                        <p:attrNameLst>
                                          <p:attrName>style.visibility</p:attrName>
                                        </p:attrNameLst>
                                      </p:cBhvr>
                                      <p:to>
                                        <p:strVal val="visible"/>
                                      </p:to>
                                    </p:set>
                                    <p:animEffect transition="in" filter="wipe(right)">
                                      <p:cBhvr>
                                        <p:cTn id="32" dur="1750"/>
                                        <p:tgtEl>
                                          <p:spTgt spid="18"/>
                                        </p:tgtEl>
                                      </p:cBhvr>
                                    </p:animEffect>
                                  </p:childTnLst>
                                </p:cTn>
                              </p:par>
                            </p:childTnLst>
                          </p:cTn>
                        </p:par>
                        <p:par>
                          <p:cTn id="33" fill="hold">
                            <p:stCondLst>
                              <p:cond delay="21000"/>
                            </p:stCondLst>
                            <p:childTnLst>
                              <p:par>
                                <p:cTn id="34" presetID="1" presetClass="entr" presetSubtype="0" fill="hold" nodeType="afterEffect">
                                  <p:stCondLst>
                                    <p:cond delay="1000"/>
                                  </p:stCondLst>
                                  <p:childTnLst>
                                    <p:set>
                                      <p:cBhvr>
                                        <p:cTn id="35"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5291243-232B-4038-BA1C-C5036F0D1B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2127" y="2548070"/>
            <a:ext cx="2530450" cy="3814630"/>
          </a:xfrm>
          <a:prstGeom prst="rect">
            <a:avLst/>
          </a:prstGeom>
        </p:spPr>
      </p:pic>
      <p:pic>
        <p:nvPicPr>
          <p:cNvPr id="6" name="Picture 5">
            <a:extLst>
              <a:ext uri="{FF2B5EF4-FFF2-40B4-BE49-F238E27FC236}">
                <a16:creationId xmlns:a16="http://schemas.microsoft.com/office/drawing/2014/main" id="{DFDE2C2B-E150-49C0-B2E6-550C7A9CC5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607" y="2823587"/>
            <a:ext cx="1921428" cy="3532176"/>
          </a:xfrm>
          <a:prstGeom prst="rect">
            <a:avLst/>
          </a:prstGeom>
        </p:spPr>
      </p:pic>
      <p:grpSp>
        <p:nvGrpSpPr>
          <p:cNvPr id="7" name="Group 6">
            <a:extLst>
              <a:ext uri="{FF2B5EF4-FFF2-40B4-BE49-F238E27FC236}">
                <a16:creationId xmlns:a16="http://schemas.microsoft.com/office/drawing/2014/main" id="{0B1EE930-71F1-4C45-ACBD-E71CEFE7CC39}"/>
              </a:ext>
            </a:extLst>
          </p:cNvPr>
          <p:cNvGrpSpPr/>
          <p:nvPr/>
        </p:nvGrpSpPr>
        <p:grpSpPr>
          <a:xfrm>
            <a:off x="567934" y="116926"/>
            <a:ext cx="10294644" cy="1902374"/>
            <a:chOff x="476028" y="270933"/>
            <a:chExt cx="10809834" cy="627079"/>
          </a:xfrm>
          <a:solidFill>
            <a:schemeClr val="bg1">
              <a:alpha val="36000"/>
            </a:schemeClr>
          </a:solidFill>
        </p:grpSpPr>
        <p:sp>
          <p:nvSpPr>
            <p:cNvPr id="8" name="Speech Bubble: Rectangle with Corners Rounded 7">
              <a:extLst>
                <a:ext uri="{FF2B5EF4-FFF2-40B4-BE49-F238E27FC236}">
                  <a16:creationId xmlns:a16="http://schemas.microsoft.com/office/drawing/2014/main" id="{C0121384-AF28-4B74-871D-E46DDA6EF4D3}"/>
                </a:ext>
              </a:extLst>
            </p:cNvPr>
            <p:cNvSpPr/>
            <p:nvPr/>
          </p:nvSpPr>
          <p:spPr>
            <a:xfrm>
              <a:off x="476028" y="270933"/>
              <a:ext cx="10809834" cy="627079"/>
            </a:xfrm>
            <a:prstGeom prst="wedgeRoundRectCallout">
              <a:avLst>
                <a:gd name="adj1" fmla="val -37548"/>
                <a:gd name="adj2" fmla="val 132534"/>
                <a:gd name="adj3" fmla="val 16667"/>
              </a:avLst>
            </a:pr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5494545-BFE3-4553-B1A1-DE50633D57C3}"/>
                </a:ext>
              </a:extLst>
            </p:cNvPr>
            <p:cNvSpPr txBox="1"/>
            <p:nvPr/>
          </p:nvSpPr>
          <p:spPr>
            <a:xfrm>
              <a:off x="505450" y="305645"/>
              <a:ext cx="10523909" cy="528313"/>
            </a:xfrm>
            <a:prstGeom prst="rect">
              <a:avLst/>
            </a:prstGeom>
            <a:grpFill/>
            <a:ln>
              <a:noFill/>
            </a:ln>
          </p:spPr>
          <p:txBody>
            <a:bodyPr wrap="square" rtlCol="0">
              <a:spAutoFit/>
            </a:bodyPr>
            <a:lstStyle/>
            <a:p>
              <a:pPr algn="ctr">
                <a:lnSpc>
                  <a:spcPts val="4000"/>
                </a:lnSpc>
              </a:pPr>
              <a:r>
                <a:rPr lang="en-US" sz="3100" dirty="0">
                  <a:latin typeface="Comic Sans MS" panose="030F0702030302020204" pitchFamily="66" charset="0"/>
                </a:rPr>
                <a:t>That’s good news about Jesus coming for everybody.</a:t>
              </a:r>
            </a:p>
          </p:txBody>
        </p:sp>
      </p:grpSp>
      <p:sp>
        <p:nvSpPr>
          <p:cNvPr id="10" name="TextBox 9">
            <a:extLst>
              <a:ext uri="{FF2B5EF4-FFF2-40B4-BE49-F238E27FC236}">
                <a16:creationId xmlns:a16="http://schemas.microsoft.com/office/drawing/2014/main" id="{B35CF995-84E2-4DD8-B707-3CBFE97BFF74}"/>
              </a:ext>
            </a:extLst>
          </p:cNvPr>
          <p:cNvSpPr txBox="1"/>
          <p:nvPr/>
        </p:nvSpPr>
        <p:spPr>
          <a:xfrm>
            <a:off x="1036835" y="787898"/>
            <a:ext cx="9326365" cy="1093056"/>
          </a:xfrm>
          <a:prstGeom prst="rect">
            <a:avLst/>
          </a:prstGeom>
          <a:noFill/>
        </p:spPr>
        <p:txBody>
          <a:bodyPr wrap="square">
            <a:spAutoFit/>
          </a:bodyPr>
          <a:lstStyle/>
          <a:p>
            <a:pPr algn="ctr">
              <a:lnSpc>
                <a:spcPts val="4000"/>
              </a:lnSpc>
            </a:pPr>
            <a:r>
              <a:rPr lang="en-US" sz="3200" dirty="0">
                <a:latin typeface="Comic Sans MS" panose="030F0702030302020204" pitchFamily="66" charset="0"/>
              </a:rPr>
              <a:t>But it’s sad news that not everybody will accept Him as their Friend and Saviour.</a:t>
            </a:r>
          </a:p>
        </p:txBody>
      </p:sp>
      <p:grpSp>
        <p:nvGrpSpPr>
          <p:cNvPr id="11" name="Group 10">
            <a:extLst>
              <a:ext uri="{FF2B5EF4-FFF2-40B4-BE49-F238E27FC236}">
                <a16:creationId xmlns:a16="http://schemas.microsoft.com/office/drawing/2014/main" id="{C996ADF6-DEF8-4BCF-8E21-B47514914AA1}"/>
              </a:ext>
            </a:extLst>
          </p:cNvPr>
          <p:cNvGrpSpPr/>
          <p:nvPr/>
        </p:nvGrpSpPr>
        <p:grpSpPr>
          <a:xfrm>
            <a:off x="2747576" y="3972061"/>
            <a:ext cx="5693790" cy="2724453"/>
            <a:chOff x="476028" y="270933"/>
            <a:chExt cx="10809834" cy="1284215"/>
          </a:xfrm>
          <a:solidFill>
            <a:schemeClr val="bg1">
              <a:alpha val="36000"/>
            </a:schemeClr>
          </a:solidFill>
        </p:grpSpPr>
        <p:sp>
          <p:nvSpPr>
            <p:cNvPr id="12" name="Speech Bubble: Rectangle with Corners Rounded 11">
              <a:extLst>
                <a:ext uri="{FF2B5EF4-FFF2-40B4-BE49-F238E27FC236}">
                  <a16:creationId xmlns:a16="http://schemas.microsoft.com/office/drawing/2014/main" id="{D95AA7CD-7EBA-46A4-B97E-7F3C93E8F5E2}"/>
                </a:ext>
              </a:extLst>
            </p:cNvPr>
            <p:cNvSpPr/>
            <p:nvPr/>
          </p:nvSpPr>
          <p:spPr>
            <a:xfrm>
              <a:off x="476028" y="270933"/>
              <a:ext cx="10809834" cy="1274322"/>
            </a:xfrm>
            <a:prstGeom prst="wedgeRoundRectCallout">
              <a:avLst>
                <a:gd name="adj1" fmla="val 75753"/>
                <a:gd name="adj2" fmla="val -64762"/>
                <a:gd name="adj3" fmla="val 16667"/>
              </a:avLst>
            </a:pr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a:extLst>
                <a:ext uri="{FF2B5EF4-FFF2-40B4-BE49-F238E27FC236}">
                  <a16:creationId xmlns:a16="http://schemas.microsoft.com/office/drawing/2014/main" id="{38D91E56-B16D-4F62-ACBA-0D3DD2F8669D}"/>
                </a:ext>
              </a:extLst>
            </p:cNvPr>
            <p:cNvSpPr txBox="1"/>
            <p:nvPr/>
          </p:nvSpPr>
          <p:spPr>
            <a:xfrm>
              <a:off x="1063935" y="314541"/>
              <a:ext cx="10077933" cy="1240607"/>
            </a:xfrm>
            <a:prstGeom prst="rect">
              <a:avLst/>
            </a:prstGeom>
            <a:grpFill/>
            <a:ln>
              <a:noFill/>
            </a:ln>
          </p:spPr>
          <p:txBody>
            <a:bodyPr wrap="square" rtlCol="0">
              <a:spAutoFit/>
            </a:bodyPr>
            <a:lstStyle/>
            <a:p>
              <a:pPr algn="ctr">
                <a:lnSpc>
                  <a:spcPts val="4000"/>
                </a:lnSpc>
              </a:pPr>
              <a:r>
                <a:rPr lang="en-US" sz="3200" dirty="0">
                  <a:solidFill>
                    <a:schemeClr val="accent6">
                      <a:lumMod val="50000"/>
                    </a:schemeClr>
                  </a:solidFill>
                  <a:latin typeface="Comic Sans MS" panose="030F0702030302020204" pitchFamily="66" charset="0"/>
                </a:rPr>
                <a:t>We need to be like Anna and tell everyone about what Jesus has done for us and what he wants to do for them. </a:t>
              </a:r>
            </a:p>
          </p:txBody>
        </p:sp>
      </p:grpSp>
      <p:sp>
        <p:nvSpPr>
          <p:cNvPr id="14" name="Rectangle 13">
            <a:hlinkClick r:id="rId4" action="ppaction://hlinksldjump"/>
            <a:extLst>
              <a:ext uri="{FF2B5EF4-FFF2-40B4-BE49-F238E27FC236}">
                <a16:creationId xmlns:a16="http://schemas.microsoft.com/office/drawing/2014/main" id="{9AD5E0D4-8735-4569-A2A6-880B34620FA1}"/>
              </a:ext>
            </a:extLst>
          </p:cNvPr>
          <p:cNvSpPr/>
          <p:nvPr/>
        </p:nvSpPr>
        <p:spPr>
          <a:xfrm>
            <a:off x="-486229" y="0"/>
            <a:ext cx="13164457" cy="6858000"/>
          </a:xfrm>
          <a:prstGeom prst="rect">
            <a:avLst/>
          </a:prstGeom>
          <a:solidFill>
            <a:schemeClr val="accent1">
              <a:alpha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5" name="Group 14">
            <a:extLst>
              <a:ext uri="{FF2B5EF4-FFF2-40B4-BE49-F238E27FC236}">
                <a16:creationId xmlns:a16="http://schemas.microsoft.com/office/drawing/2014/main" id="{68C29BDA-5301-4340-8A3D-32CF55B8E492}"/>
              </a:ext>
            </a:extLst>
          </p:cNvPr>
          <p:cNvGrpSpPr/>
          <p:nvPr/>
        </p:nvGrpSpPr>
        <p:grpSpPr>
          <a:xfrm>
            <a:off x="10619930" y="5775660"/>
            <a:ext cx="1341627" cy="954107"/>
            <a:chOff x="11481081" y="5833235"/>
            <a:chExt cx="1341627" cy="954107"/>
          </a:xfrm>
        </p:grpSpPr>
        <p:sp>
          <p:nvSpPr>
            <p:cNvPr id="16" name="Arrow: Pentagon 15">
              <a:extLst>
                <a:ext uri="{FF2B5EF4-FFF2-40B4-BE49-F238E27FC236}">
                  <a16:creationId xmlns:a16="http://schemas.microsoft.com/office/drawing/2014/main" id="{F21E4CEB-0A18-40E4-A82E-59F15A5B9796}"/>
                </a:ext>
              </a:extLst>
            </p:cNvPr>
            <p:cNvSpPr/>
            <p:nvPr/>
          </p:nvSpPr>
          <p:spPr>
            <a:xfrm>
              <a:off x="11489470" y="5878286"/>
              <a:ext cx="1333238" cy="84908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1E97206B-EFF1-42A8-9C32-361231E8CEAF}"/>
                </a:ext>
              </a:extLst>
            </p:cNvPr>
            <p:cNvSpPr txBox="1"/>
            <p:nvPr/>
          </p:nvSpPr>
          <p:spPr>
            <a:xfrm>
              <a:off x="11481081" y="5833235"/>
              <a:ext cx="1094015" cy="954107"/>
            </a:xfrm>
            <a:prstGeom prst="rect">
              <a:avLst/>
            </a:prstGeom>
            <a:noFill/>
          </p:spPr>
          <p:txBody>
            <a:bodyPr wrap="square" rtlCol="0">
              <a:spAutoFit/>
            </a:bodyPr>
            <a:lstStyle/>
            <a:p>
              <a:pPr algn="ctr"/>
              <a:r>
                <a:rPr lang="en-GB" sz="2800" dirty="0">
                  <a:latin typeface="Comic Sans MS" panose="030F0702030302020204" pitchFamily="66" charset="0"/>
                </a:rPr>
                <a:t>Next slide</a:t>
              </a:r>
            </a:p>
          </p:txBody>
        </p:sp>
      </p:grpSp>
    </p:spTree>
    <p:extLst>
      <p:ext uri="{BB962C8B-B14F-4D97-AF65-F5344CB8AC3E}">
        <p14:creationId xmlns:p14="http://schemas.microsoft.com/office/powerpoint/2010/main" val="1948835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25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1750"/>
                                        <p:tgtEl>
                                          <p:spTgt spid="7"/>
                                        </p:tgtEl>
                                      </p:cBhvr>
                                    </p:animEffect>
                                  </p:childTnLst>
                                </p:cTn>
                              </p:par>
                            </p:childTnLst>
                          </p:cTn>
                        </p:par>
                        <p:par>
                          <p:cTn id="8" fill="hold">
                            <p:stCondLst>
                              <p:cond delay="2000"/>
                            </p:stCondLst>
                            <p:childTnLst>
                              <p:par>
                                <p:cTn id="9" presetID="22" presetClass="entr" presetSubtype="8" fill="hold" grpId="0" nodeType="afterEffect">
                                  <p:stCondLst>
                                    <p:cond delay="200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750"/>
                                        <p:tgtEl>
                                          <p:spTgt spid="10"/>
                                        </p:tgtEl>
                                      </p:cBhvr>
                                    </p:animEffect>
                                  </p:childTnLst>
                                </p:cTn>
                              </p:par>
                            </p:childTnLst>
                          </p:cTn>
                        </p:par>
                        <p:par>
                          <p:cTn id="12" fill="hold">
                            <p:stCondLst>
                              <p:cond delay="5750"/>
                            </p:stCondLst>
                            <p:childTnLst>
                              <p:par>
                                <p:cTn id="13" presetID="22" presetClass="entr" presetSubtype="1" fill="hold" nodeType="afterEffect">
                                  <p:stCondLst>
                                    <p:cond delay="200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1750"/>
                                        <p:tgtEl>
                                          <p:spTgt spid="11"/>
                                        </p:tgtEl>
                                      </p:cBhvr>
                                    </p:animEffect>
                                  </p:childTnLst>
                                </p:cTn>
                              </p:par>
                            </p:childTnLst>
                          </p:cTn>
                        </p:par>
                        <p:par>
                          <p:cTn id="16" fill="hold">
                            <p:stCondLst>
                              <p:cond delay="9500"/>
                            </p:stCondLst>
                            <p:childTnLst>
                              <p:par>
                                <p:cTn id="17" presetID="1" presetClass="entr" presetSubtype="0" fill="hold" nodeType="afterEffect">
                                  <p:stCondLst>
                                    <p:cond delay="100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on&#10;&#10;Description automatically generated">
            <a:extLst>
              <a:ext uri="{FF2B5EF4-FFF2-40B4-BE49-F238E27FC236}">
                <a16:creationId xmlns:a16="http://schemas.microsoft.com/office/drawing/2014/main" id="{CE6C5E09-FAA8-4AEE-8967-EC4EC6B606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2487814" y="2763923"/>
            <a:ext cx="2021986" cy="3670984"/>
          </a:xfrm>
          <a:prstGeom prst="rect">
            <a:avLst/>
          </a:prstGeom>
        </p:spPr>
      </p:pic>
      <p:pic>
        <p:nvPicPr>
          <p:cNvPr id="3" name="Picture 2" descr="A picture containing clipart, vector graphics&#10;&#10;Description automatically generated">
            <a:extLst>
              <a:ext uri="{FF2B5EF4-FFF2-40B4-BE49-F238E27FC236}">
                <a16:creationId xmlns:a16="http://schemas.microsoft.com/office/drawing/2014/main" id="{B7306410-9439-428F-985A-D00F31B4E6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69594" y="2691715"/>
            <a:ext cx="1995734" cy="3670985"/>
          </a:xfrm>
          <a:prstGeom prst="rect">
            <a:avLst/>
          </a:prstGeom>
        </p:spPr>
      </p:pic>
      <p:pic>
        <p:nvPicPr>
          <p:cNvPr id="4" name="Picture 3" descr="A picture containing icon&#10;&#10;Description automatically generated">
            <a:extLst>
              <a:ext uri="{FF2B5EF4-FFF2-40B4-BE49-F238E27FC236}">
                <a16:creationId xmlns:a16="http://schemas.microsoft.com/office/drawing/2014/main" id="{AFC2489A-9E20-41DF-B10B-8A3CF33573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50380" y="2823587"/>
            <a:ext cx="1942538" cy="3551656"/>
          </a:xfrm>
          <a:prstGeom prst="rect">
            <a:avLst/>
          </a:prstGeom>
        </p:spPr>
      </p:pic>
      <p:pic>
        <p:nvPicPr>
          <p:cNvPr id="5" name="Picture 4">
            <a:extLst>
              <a:ext uri="{FF2B5EF4-FFF2-40B4-BE49-F238E27FC236}">
                <a16:creationId xmlns:a16="http://schemas.microsoft.com/office/drawing/2014/main" id="{6B123276-C0BD-46C8-AD86-33E9CBBB50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32127" y="2548070"/>
            <a:ext cx="2530450" cy="3814630"/>
          </a:xfrm>
          <a:prstGeom prst="rect">
            <a:avLst/>
          </a:prstGeom>
        </p:spPr>
      </p:pic>
      <p:pic>
        <p:nvPicPr>
          <p:cNvPr id="9" name="Picture 8">
            <a:extLst>
              <a:ext uri="{FF2B5EF4-FFF2-40B4-BE49-F238E27FC236}">
                <a16:creationId xmlns:a16="http://schemas.microsoft.com/office/drawing/2014/main" id="{217848D5-7961-413E-AB67-00ABA60DFCF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0607" y="2823587"/>
            <a:ext cx="1921428" cy="3532176"/>
          </a:xfrm>
          <a:prstGeom prst="rect">
            <a:avLst/>
          </a:prstGeom>
        </p:spPr>
      </p:pic>
      <p:grpSp>
        <p:nvGrpSpPr>
          <p:cNvPr id="10" name="Group 9">
            <a:extLst>
              <a:ext uri="{FF2B5EF4-FFF2-40B4-BE49-F238E27FC236}">
                <a16:creationId xmlns:a16="http://schemas.microsoft.com/office/drawing/2014/main" id="{61A14221-B699-4C0E-AD51-8BE955D80276}"/>
              </a:ext>
            </a:extLst>
          </p:cNvPr>
          <p:cNvGrpSpPr/>
          <p:nvPr/>
        </p:nvGrpSpPr>
        <p:grpSpPr>
          <a:xfrm>
            <a:off x="567934" y="116926"/>
            <a:ext cx="11146012" cy="1902374"/>
            <a:chOff x="476028" y="270933"/>
            <a:chExt cx="10809834" cy="627079"/>
          </a:xfrm>
          <a:solidFill>
            <a:schemeClr val="bg1">
              <a:alpha val="36000"/>
            </a:schemeClr>
          </a:solidFill>
        </p:grpSpPr>
        <p:sp>
          <p:nvSpPr>
            <p:cNvPr id="11" name="Speech Bubble: Rectangle with Corners Rounded 10">
              <a:extLst>
                <a:ext uri="{FF2B5EF4-FFF2-40B4-BE49-F238E27FC236}">
                  <a16:creationId xmlns:a16="http://schemas.microsoft.com/office/drawing/2014/main" id="{01AB4084-CD8A-4487-AFF8-E7B1FF5BDF43}"/>
                </a:ext>
              </a:extLst>
            </p:cNvPr>
            <p:cNvSpPr/>
            <p:nvPr/>
          </p:nvSpPr>
          <p:spPr>
            <a:xfrm>
              <a:off x="476028" y="270933"/>
              <a:ext cx="10809834" cy="627079"/>
            </a:xfrm>
            <a:prstGeom prst="wedgeRoundRectCallout">
              <a:avLst>
                <a:gd name="adj1" fmla="val -37548"/>
                <a:gd name="adj2" fmla="val 132534"/>
                <a:gd name="adj3" fmla="val 16667"/>
              </a:avLst>
            </a:pr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id="{BEE5B2A6-7A01-425D-8F19-F1F0AA52200F}"/>
                </a:ext>
              </a:extLst>
            </p:cNvPr>
            <p:cNvSpPr txBox="1"/>
            <p:nvPr/>
          </p:nvSpPr>
          <p:spPr>
            <a:xfrm>
              <a:off x="505450" y="305645"/>
              <a:ext cx="10523909" cy="190139"/>
            </a:xfrm>
            <a:prstGeom prst="rect">
              <a:avLst/>
            </a:prstGeom>
            <a:grpFill/>
            <a:ln>
              <a:noFill/>
            </a:ln>
          </p:spPr>
          <p:txBody>
            <a:bodyPr wrap="square" rtlCol="0">
              <a:spAutoFit/>
            </a:bodyPr>
            <a:lstStyle/>
            <a:p>
              <a:pPr algn="ctr">
                <a:lnSpc>
                  <a:spcPts val="4000"/>
                </a:lnSpc>
              </a:pPr>
              <a:r>
                <a:rPr lang="en-US" sz="3100" dirty="0">
                  <a:latin typeface="Comic Sans MS" panose="030F0702030302020204" pitchFamily="66" charset="0"/>
                </a:rPr>
                <a:t>Dear God, thank you that you are with us in 2021.</a:t>
              </a:r>
            </a:p>
          </p:txBody>
        </p:sp>
      </p:grpSp>
      <p:sp>
        <p:nvSpPr>
          <p:cNvPr id="13" name="TextBox 12">
            <a:extLst>
              <a:ext uri="{FF2B5EF4-FFF2-40B4-BE49-F238E27FC236}">
                <a16:creationId xmlns:a16="http://schemas.microsoft.com/office/drawing/2014/main" id="{8B1C1D76-8BEA-476D-AFDB-6C7E4155949B}"/>
              </a:ext>
            </a:extLst>
          </p:cNvPr>
          <p:cNvSpPr txBox="1"/>
          <p:nvPr/>
        </p:nvSpPr>
        <p:spPr>
          <a:xfrm>
            <a:off x="1036835" y="787898"/>
            <a:ext cx="9326365" cy="1093056"/>
          </a:xfrm>
          <a:prstGeom prst="rect">
            <a:avLst/>
          </a:prstGeom>
          <a:noFill/>
        </p:spPr>
        <p:txBody>
          <a:bodyPr wrap="square">
            <a:spAutoFit/>
          </a:bodyPr>
          <a:lstStyle/>
          <a:p>
            <a:pPr algn="ctr">
              <a:lnSpc>
                <a:spcPts val="4000"/>
              </a:lnSpc>
            </a:pPr>
            <a:r>
              <a:rPr lang="en-US" sz="3200" dirty="0">
                <a:latin typeface="Comic Sans MS" panose="030F0702030302020204" pitchFamily="66" charset="0"/>
              </a:rPr>
              <a:t>Help us to trust you, when things get tough and don’t go the way we expect or plan.</a:t>
            </a:r>
          </a:p>
        </p:txBody>
      </p:sp>
      <p:grpSp>
        <p:nvGrpSpPr>
          <p:cNvPr id="14" name="Group 13">
            <a:extLst>
              <a:ext uri="{FF2B5EF4-FFF2-40B4-BE49-F238E27FC236}">
                <a16:creationId xmlns:a16="http://schemas.microsoft.com/office/drawing/2014/main" id="{5CE5DCD6-F25D-447F-8992-95F85E82EF87}"/>
              </a:ext>
            </a:extLst>
          </p:cNvPr>
          <p:cNvGrpSpPr/>
          <p:nvPr/>
        </p:nvGrpSpPr>
        <p:grpSpPr>
          <a:xfrm>
            <a:off x="2395347" y="2324639"/>
            <a:ext cx="6808529" cy="2891918"/>
            <a:chOff x="476028" y="270933"/>
            <a:chExt cx="10905051" cy="627079"/>
          </a:xfrm>
          <a:solidFill>
            <a:schemeClr val="bg1">
              <a:alpha val="36000"/>
            </a:schemeClr>
          </a:solidFill>
        </p:grpSpPr>
        <p:sp>
          <p:nvSpPr>
            <p:cNvPr id="15" name="Speech Bubble: Rectangle with Corners Rounded 14">
              <a:extLst>
                <a:ext uri="{FF2B5EF4-FFF2-40B4-BE49-F238E27FC236}">
                  <a16:creationId xmlns:a16="http://schemas.microsoft.com/office/drawing/2014/main" id="{1BA92132-D9FD-4412-8069-29FB2BF5F88B}"/>
                </a:ext>
              </a:extLst>
            </p:cNvPr>
            <p:cNvSpPr/>
            <p:nvPr/>
          </p:nvSpPr>
          <p:spPr>
            <a:xfrm>
              <a:off x="476028" y="270933"/>
              <a:ext cx="10809834" cy="627079"/>
            </a:xfrm>
            <a:prstGeom prst="wedgeRoundRectCallout">
              <a:avLst>
                <a:gd name="adj1" fmla="val 61818"/>
                <a:gd name="adj2" fmla="val -5336"/>
                <a:gd name="adj3" fmla="val 16667"/>
              </a:avLst>
            </a:pr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extBox 15">
              <a:extLst>
                <a:ext uri="{FF2B5EF4-FFF2-40B4-BE49-F238E27FC236}">
                  <a16:creationId xmlns:a16="http://schemas.microsoft.com/office/drawing/2014/main" id="{9191A126-71E2-4889-9FB9-458D7660A661}"/>
                </a:ext>
              </a:extLst>
            </p:cNvPr>
            <p:cNvSpPr txBox="1"/>
            <p:nvPr/>
          </p:nvSpPr>
          <p:spPr>
            <a:xfrm>
              <a:off x="571244" y="301933"/>
              <a:ext cx="10809835" cy="359226"/>
            </a:xfrm>
            <a:prstGeom prst="rect">
              <a:avLst/>
            </a:prstGeom>
            <a:grpFill/>
            <a:ln>
              <a:noFill/>
            </a:ln>
          </p:spPr>
          <p:txBody>
            <a:bodyPr wrap="square" rtlCol="0">
              <a:spAutoFit/>
            </a:bodyPr>
            <a:lstStyle/>
            <a:p>
              <a:pPr algn="ctr">
                <a:lnSpc>
                  <a:spcPts val="4000"/>
                </a:lnSpc>
              </a:pPr>
              <a:r>
                <a:rPr lang="en-US" sz="3100" dirty="0">
                  <a:solidFill>
                    <a:schemeClr val="accent6">
                      <a:lumMod val="50000"/>
                    </a:schemeClr>
                  </a:solidFill>
                  <a:latin typeface="Comic Sans MS" panose="030F0702030302020204" pitchFamily="66" charset="0"/>
                </a:rPr>
                <a:t>Help us to be patient like Simeon, waiting for your time to do things. </a:t>
              </a:r>
            </a:p>
          </p:txBody>
        </p:sp>
      </p:grpSp>
      <p:sp>
        <p:nvSpPr>
          <p:cNvPr id="17" name="TextBox 16">
            <a:extLst>
              <a:ext uri="{FF2B5EF4-FFF2-40B4-BE49-F238E27FC236}">
                <a16:creationId xmlns:a16="http://schemas.microsoft.com/office/drawing/2014/main" id="{35E9FBD6-E119-4674-81E5-45AA43EFCA4A}"/>
              </a:ext>
            </a:extLst>
          </p:cNvPr>
          <p:cNvSpPr txBox="1"/>
          <p:nvPr/>
        </p:nvSpPr>
        <p:spPr>
          <a:xfrm>
            <a:off x="2623637" y="3487948"/>
            <a:ext cx="6292499" cy="1606017"/>
          </a:xfrm>
          <a:prstGeom prst="rect">
            <a:avLst/>
          </a:prstGeom>
          <a:noFill/>
        </p:spPr>
        <p:txBody>
          <a:bodyPr wrap="square">
            <a:spAutoFit/>
          </a:bodyPr>
          <a:lstStyle/>
          <a:p>
            <a:pPr algn="ctr">
              <a:lnSpc>
                <a:spcPts val="4000"/>
              </a:lnSpc>
            </a:pPr>
            <a:r>
              <a:rPr lang="en-US" sz="3200" dirty="0">
                <a:solidFill>
                  <a:schemeClr val="accent6">
                    <a:lumMod val="50000"/>
                  </a:schemeClr>
                </a:solidFill>
                <a:latin typeface="Comic Sans MS" panose="030F0702030302020204" pitchFamily="66" charset="0"/>
              </a:rPr>
              <a:t>Help us to be patient like Anna, enthusiastically telling other people all about you. </a:t>
            </a:r>
          </a:p>
        </p:txBody>
      </p:sp>
      <p:sp>
        <p:nvSpPr>
          <p:cNvPr id="18" name="Speech Bubble: Rectangle with Corners Rounded 17">
            <a:extLst>
              <a:ext uri="{FF2B5EF4-FFF2-40B4-BE49-F238E27FC236}">
                <a16:creationId xmlns:a16="http://schemas.microsoft.com/office/drawing/2014/main" id="{5033ECF4-087E-4A9F-84EF-1352E2AC5F24}"/>
              </a:ext>
            </a:extLst>
          </p:cNvPr>
          <p:cNvSpPr/>
          <p:nvPr/>
        </p:nvSpPr>
        <p:spPr>
          <a:xfrm>
            <a:off x="3072079" y="5276433"/>
            <a:ext cx="5776699" cy="875530"/>
          </a:xfrm>
          <a:prstGeom prst="wedgeRoundRectCallout">
            <a:avLst>
              <a:gd name="adj1" fmla="val -70463"/>
              <a:gd name="adj2" fmla="val -240465"/>
              <a:gd name="adj3" fmla="val 16667"/>
            </a:avLst>
          </a:prstGeom>
          <a:solidFill>
            <a:schemeClr val="bg1">
              <a:alpha val="36000"/>
            </a:schemeClr>
          </a:solidFill>
          <a:ln w="31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Speech Bubble: Rectangle with Corners Rounded 18">
            <a:extLst>
              <a:ext uri="{FF2B5EF4-FFF2-40B4-BE49-F238E27FC236}">
                <a16:creationId xmlns:a16="http://schemas.microsoft.com/office/drawing/2014/main" id="{E33BB839-2F0C-499D-8010-D25BD9EC24A5}"/>
              </a:ext>
            </a:extLst>
          </p:cNvPr>
          <p:cNvSpPr/>
          <p:nvPr/>
        </p:nvSpPr>
        <p:spPr>
          <a:xfrm>
            <a:off x="3080468" y="5276433"/>
            <a:ext cx="5776699" cy="875530"/>
          </a:xfrm>
          <a:prstGeom prst="wedgeRoundRectCallout">
            <a:avLst>
              <a:gd name="adj1" fmla="val 68984"/>
              <a:gd name="adj2" fmla="val -242123"/>
              <a:gd name="adj3" fmla="val 16667"/>
            </a:avLst>
          </a:prstGeom>
          <a:solidFill>
            <a:schemeClr val="bg1">
              <a:alpha val="36000"/>
            </a:schemeClr>
          </a:solidFill>
          <a:ln w="31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TextBox 19">
            <a:extLst>
              <a:ext uri="{FF2B5EF4-FFF2-40B4-BE49-F238E27FC236}">
                <a16:creationId xmlns:a16="http://schemas.microsoft.com/office/drawing/2014/main" id="{235153F8-1F38-49A0-AC63-8BBC011B62E9}"/>
              </a:ext>
            </a:extLst>
          </p:cNvPr>
          <p:cNvSpPr txBox="1"/>
          <p:nvPr/>
        </p:nvSpPr>
        <p:spPr>
          <a:xfrm>
            <a:off x="4372061" y="5485612"/>
            <a:ext cx="2972332" cy="580095"/>
          </a:xfrm>
          <a:prstGeom prst="rect">
            <a:avLst/>
          </a:prstGeom>
          <a:noFill/>
        </p:spPr>
        <p:txBody>
          <a:bodyPr wrap="square">
            <a:spAutoFit/>
          </a:bodyPr>
          <a:lstStyle/>
          <a:p>
            <a:pPr algn="ctr">
              <a:lnSpc>
                <a:spcPts val="4000"/>
              </a:lnSpc>
            </a:pPr>
            <a:r>
              <a:rPr lang="en-US" sz="3200" b="1" dirty="0">
                <a:latin typeface="Comic Sans MS" panose="030F0702030302020204" pitchFamily="66" charset="0"/>
              </a:rPr>
              <a:t>AMEN</a:t>
            </a:r>
          </a:p>
        </p:txBody>
      </p:sp>
      <p:sp>
        <p:nvSpPr>
          <p:cNvPr id="21" name="Rectangle 20">
            <a:hlinkClick r:id="rId7" action="ppaction://hlinksldjump"/>
            <a:extLst>
              <a:ext uri="{FF2B5EF4-FFF2-40B4-BE49-F238E27FC236}">
                <a16:creationId xmlns:a16="http://schemas.microsoft.com/office/drawing/2014/main" id="{D7DCC3C7-95B7-4F9E-9747-217AF800A8F4}"/>
              </a:ext>
            </a:extLst>
          </p:cNvPr>
          <p:cNvSpPr/>
          <p:nvPr/>
        </p:nvSpPr>
        <p:spPr>
          <a:xfrm>
            <a:off x="-486229" y="0"/>
            <a:ext cx="13164457" cy="6858000"/>
          </a:xfrm>
          <a:prstGeom prst="rect">
            <a:avLst/>
          </a:prstGeom>
          <a:solidFill>
            <a:schemeClr val="accent1">
              <a:alpha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2" name="Group 21">
            <a:extLst>
              <a:ext uri="{FF2B5EF4-FFF2-40B4-BE49-F238E27FC236}">
                <a16:creationId xmlns:a16="http://schemas.microsoft.com/office/drawing/2014/main" id="{24A7AC01-F974-427F-A6E4-FAFA16475C1E}"/>
              </a:ext>
            </a:extLst>
          </p:cNvPr>
          <p:cNvGrpSpPr/>
          <p:nvPr/>
        </p:nvGrpSpPr>
        <p:grpSpPr>
          <a:xfrm>
            <a:off x="10619930" y="5775660"/>
            <a:ext cx="1341627" cy="954107"/>
            <a:chOff x="11481081" y="5833235"/>
            <a:chExt cx="1341627" cy="954107"/>
          </a:xfrm>
        </p:grpSpPr>
        <p:sp>
          <p:nvSpPr>
            <p:cNvPr id="23" name="Arrow: Pentagon 22">
              <a:extLst>
                <a:ext uri="{FF2B5EF4-FFF2-40B4-BE49-F238E27FC236}">
                  <a16:creationId xmlns:a16="http://schemas.microsoft.com/office/drawing/2014/main" id="{841DF820-F243-405A-B32F-22E6458B553D}"/>
                </a:ext>
              </a:extLst>
            </p:cNvPr>
            <p:cNvSpPr/>
            <p:nvPr/>
          </p:nvSpPr>
          <p:spPr>
            <a:xfrm>
              <a:off x="11489470" y="5878286"/>
              <a:ext cx="1333238" cy="84908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57E85EE5-E05B-4E8E-9679-FE33FB9CAB86}"/>
                </a:ext>
              </a:extLst>
            </p:cNvPr>
            <p:cNvSpPr txBox="1"/>
            <p:nvPr/>
          </p:nvSpPr>
          <p:spPr>
            <a:xfrm>
              <a:off x="11481081" y="5833235"/>
              <a:ext cx="1094015" cy="954107"/>
            </a:xfrm>
            <a:prstGeom prst="rect">
              <a:avLst/>
            </a:prstGeom>
            <a:noFill/>
          </p:spPr>
          <p:txBody>
            <a:bodyPr wrap="square" rtlCol="0">
              <a:spAutoFit/>
            </a:bodyPr>
            <a:lstStyle/>
            <a:p>
              <a:pPr algn="ctr"/>
              <a:r>
                <a:rPr lang="en-GB" sz="2800" dirty="0">
                  <a:latin typeface="Comic Sans MS" panose="030F0702030302020204" pitchFamily="66" charset="0"/>
                </a:rPr>
                <a:t>Next slide</a:t>
              </a:r>
            </a:p>
          </p:txBody>
        </p:sp>
      </p:grpSp>
    </p:spTree>
    <p:extLst>
      <p:ext uri="{BB962C8B-B14F-4D97-AF65-F5344CB8AC3E}">
        <p14:creationId xmlns:p14="http://schemas.microsoft.com/office/powerpoint/2010/main" val="131194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afterEffect">
                                  <p:stCondLst>
                                    <p:cond delay="0"/>
                                  </p:stCondLst>
                                  <p:childTnLst>
                                    <p:animMotion origin="layout" path="M -3.125E-6 -1.85185E-6 L -0.40664 -0.0206 " pathEditMode="relative" rAng="0" ptsTypes="AA">
                                      <p:cBhvr>
                                        <p:cTn id="6" dur="4000" fill="hold"/>
                                        <p:tgtEl>
                                          <p:spTgt spid="4"/>
                                        </p:tgtEl>
                                        <p:attrNameLst>
                                          <p:attrName>ppt_x</p:attrName>
                                          <p:attrName>ppt_y</p:attrName>
                                        </p:attrNameLst>
                                      </p:cBhvr>
                                      <p:rCtr x="-20339" y="-1042"/>
                                    </p:animMotion>
                                  </p:childTnLst>
                                </p:cTn>
                              </p:par>
                            </p:childTnLst>
                          </p:cTn>
                        </p:par>
                        <p:par>
                          <p:cTn id="7" fill="hold">
                            <p:stCondLst>
                              <p:cond delay="4000"/>
                            </p:stCondLst>
                            <p:childTnLst>
                              <p:par>
                                <p:cTn id="8" presetID="35" presetClass="path" presetSubtype="0" accel="50000" decel="50000" fill="hold" nodeType="afterEffect">
                                  <p:stCondLst>
                                    <p:cond delay="250"/>
                                  </p:stCondLst>
                                  <p:childTnLst>
                                    <p:animMotion origin="layout" path="M 8.33333E-7 4.81481E-6 L -0.40612 0.00416 " pathEditMode="relative" rAng="0" ptsTypes="AA">
                                      <p:cBhvr>
                                        <p:cTn id="9" dur="3750" fill="hold"/>
                                        <p:tgtEl>
                                          <p:spTgt spid="3"/>
                                        </p:tgtEl>
                                        <p:attrNameLst>
                                          <p:attrName>ppt_x</p:attrName>
                                          <p:attrName>ppt_y</p:attrName>
                                        </p:attrNameLst>
                                      </p:cBhvr>
                                      <p:rCtr x="-20313" y="208"/>
                                    </p:animMotion>
                                  </p:childTnLst>
                                </p:cTn>
                              </p:par>
                            </p:childTnLst>
                          </p:cTn>
                        </p:par>
                        <p:par>
                          <p:cTn id="10" fill="hold">
                            <p:stCondLst>
                              <p:cond delay="8000"/>
                            </p:stCondLst>
                            <p:childTnLst>
                              <p:par>
                                <p:cTn id="11" presetID="63" presetClass="path" presetSubtype="0" accel="50000" decel="50000" fill="hold" nodeType="afterEffect">
                                  <p:stCondLst>
                                    <p:cond delay="0"/>
                                  </p:stCondLst>
                                  <p:childTnLst>
                                    <p:animMotion origin="layout" path="M 3.75E-6 -1.85185E-6 L 0.20612 -0.01412 " pathEditMode="relative" rAng="0" ptsTypes="AA">
                                      <p:cBhvr>
                                        <p:cTn id="12" dur="2000" fill="hold"/>
                                        <p:tgtEl>
                                          <p:spTgt spid="2"/>
                                        </p:tgtEl>
                                        <p:attrNameLst>
                                          <p:attrName>ppt_x</p:attrName>
                                          <p:attrName>ppt_y</p:attrName>
                                        </p:attrNameLst>
                                      </p:cBhvr>
                                      <p:rCtr x="10312" y="-718"/>
                                    </p:animMotion>
                                  </p:childTnLst>
                                </p:cTn>
                              </p:par>
                            </p:childTnLst>
                          </p:cTn>
                        </p:par>
                        <p:par>
                          <p:cTn id="13" fill="hold">
                            <p:stCondLst>
                              <p:cond delay="10000"/>
                            </p:stCondLst>
                            <p:childTnLst>
                              <p:par>
                                <p:cTn id="14" presetID="22" presetClass="entr" presetSubtype="4" fill="hold" nodeType="afterEffect">
                                  <p:stCondLst>
                                    <p:cond delay="25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1750"/>
                                        <p:tgtEl>
                                          <p:spTgt spid="10"/>
                                        </p:tgtEl>
                                      </p:cBhvr>
                                    </p:animEffect>
                                  </p:childTnLst>
                                </p:cTn>
                              </p:par>
                            </p:childTnLst>
                          </p:cTn>
                        </p:par>
                        <p:par>
                          <p:cTn id="17" fill="hold">
                            <p:stCondLst>
                              <p:cond delay="12000"/>
                            </p:stCondLst>
                            <p:childTnLst>
                              <p:par>
                                <p:cTn id="18" presetID="22" presetClass="entr" presetSubtype="8" fill="hold" grpId="0" nodeType="afterEffect">
                                  <p:stCondLst>
                                    <p:cond delay="250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1750"/>
                                        <p:tgtEl>
                                          <p:spTgt spid="13"/>
                                        </p:tgtEl>
                                      </p:cBhvr>
                                    </p:animEffect>
                                  </p:childTnLst>
                                </p:cTn>
                              </p:par>
                            </p:childTnLst>
                          </p:cTn>
                        </p:par>
                        <p:par>
                          <p:cTn id="21" fill="hold">
                            <p:stCondLst>
                              <p:cond delay="16250"/>
                            </p:stCondLst>
                            <p:childTnLst>
                              <p:par>
                                <p:cTn id="22" presetID="22" presetClass="entr" presetSubtype="2" fill="hold" nodeType="afterEffect">
                                  <p:stCondLst>
                                    <p:cond delay="2000"/>
                                  </p:stCondLst>
                                  <p:childTnLst>
                                    <p:set>
                                      <p:cBhvr>
                                        <p:cTn id="23" dur="1" fill="hold">
                                          <p:stCondLst>
                                            <p:cond delay="0"/>
                                          </p:stCondLst>
                                        </p:cTn>
                                        <p:tgtEl>
                                          <p:spTgt spid="14"/>
                                        </p:tgtEl>
                                        <p:attrNameLst>
                                          <p:attrName>style.visibility</p:attrName>
                                        </p:attrNameLst>
                                      </p:cBhvr>
                                      <p:to>
                                        <p:strVal val="visible"/>
                                      </p:to>
                                    </p:set>
                                    <p:animEffect transition="in" filter="wipe(right)">
                                      <p:cBhvr>
                                        <p:cTn id="24" dur="1750"/>
                                        <p:tgtEl>
                                          <p:spTgt spid="14"/>
                                        </p:tgtEl>
                                      </p:cBhvr>
                                    </p:animEffect>
                                  </p:childTnLst>
                                </p:cTn>
                              </p:par>
                            </p:childTnLst>
                          </p:cTn>
                        </p:par>
                        <p:par>
                          <p:cTn id="25" fill="hold">
                            <p:stCondLst>
                              <p:cond delay="20000"/>
                            </p:stCondLst>
                            <p:childTnLst>
                              <p:par>
                                <p:cTn id="26" presetID="22" presetClass="entr" presetSubtype="2" fill="hold" grpId="0" nodeType="afterEffect">
                                  <p:stCondLst>
                                    <p:cond delay="2500"/>
                                  </p:stCondLst>
                                  <p:childTnLst>
                                    <p:set>
                                      <p:cBhvr>
                                        <p:cTn id="27" dur="1" fill="hold">
                                          <p:stCondLst>
                                            <p:cond delay="0"/>
                                          </p:stCondLst>
                                        </p:cTn>
                                        <p:tgtEl>
                                          <p:spTgt spid="17"/>
                                        </p:tgtEl>
                                        <p:attrNameLst>
                                          <p:attrName>style.visibility</p:attrName>
                                        </p:attrNameLst>
                                      </p:cBhvr>
                                      <p:to>
                                        <p:strVal val="visible"/>
                                      </p:to>
                                    </p:set>
                                    <p:animEffect transition="in" filter="wipe(right)">
                                      <p:cBhvr>
                                        <p:cTn id="28" dur="1750"/>
                                        <p:tgtEl>
                                          <p:spTgt spid="17"/>
                                        </p:tgtEl>
                                      </p:cBhvr>
                                    </p:animEffect>
                                  </p:childTnLst>
                                </p:cTn>
                              </p:par>
                            </p:childTnLst>
                          </p:cTn>
                        </p:par>
                        <p:par>
                          <p:cTn id="29" fill="hold">
                            <p:stCondLst>
                              <p:cond delay="24250"/>
                            </p:stCondLst>
                            <p:childTnLst>
                              <p:par>
                                <p:cTn id="30" presetID="22" presetClass="entr" presetSubtype="1" fill="hold" grpId="0" nodeType="afterEffect">
                                  <p:stCondLst>
                                    <p:cond delay="2000"/>
                                  </p:stCondLst>
                                  <p:childTnLst>
                                    <p:set>
                                      <p:cBhvr>
                                        <p:cTn id="31" dur="1" fill="hold">
                                          <p:stCondLst>
                                            <p:cond delay="0"/>
                                          </p:stCondLst>
                                        </p:cTn>
                                        <p:tgtEl>
                                          <p:spTgt spid="19"/>
                                        </p:tgtEl>
                                        <p:attrNameLst>
                                          <p:attrName>style.visibility</p:attrName>
                                        </p:attrNameLst>
                                      </p:cBhvr>
                                      <p:to>
                                        <p:strVal val="visible"/>
                                      </p:to>
                                    </p:set>
                                    <p:animEffect transition="in" filter="wipe(up)">
                                      <p:cBhvr>
                                        <p:cTn id="32" dur="1750"/>
                                        <p:tgtEl>
                                          <p:spTgt spid="19"/>
                                        </p:tgtEl>
                                      </p:cBhvr>
                                    </p:animEffect>
                                  </p:childTnLst>
                                </p:cTn>
                              </p:par>
                              <p:par>
                                <p:cTn id="33" presetID="22" presetClass="entr" presetSubtype="1" fill="hold" grpId="0" nodeType="withEffect">
                                  <p:stCondLst>
                                    <p:cond delay="2000"/>
                                  </p:stCondLst>
                                  <p:childTnLst>
                                    <p:set>
                                      <p:cBhvr>
                                        <p:cTn id="34" dur="1" fill="hold">
                                          <p:stCondLst>
                                            <p:cond delay="0"/>
                                          </p:stCondLst>
                                        </p:cTn>
                                        <p:tgtEl>
                                          <p:spTgt spid="18"/>
                                        </p:tgtEl>
                                        <p:attrNameLst>
                                          <p:attrName>style.visibility</p:attrName>
                                        </p:attrNameLst>
                                      </p:cBhvr>
                                      <p:to>
                                        <p:strVal val="visible"/>
                                      </p:to>
                                    </p:set>
                                    <p:animEffect transition="in" filter="wipe(up)">
                                      <p:cBhvr>
                                        <p:cTn id="35" dur="1750"/>
                                        <p:tgtEl>
                                          <p:spTgt spid="18"/>
                                        </p:tgtEl>
                                      </p:cBhvr>
                                    </p:animEffect>
                                  </p:childTnLst>
                                </p:cTn>
                              </p:par>
                            </p:childTnLst>
                          </p:cTn>
                        </p:par>
                        <p:par>
                          <p:cTn id="36" fill="hold">
                            <p:stCondLst>
                              <p:cond delay="28000"/>
                            </p:stCondLst>
                            <p:childTnLst>
                              <p:par>
                                <p:cTn id="37" presetID="1" presetClass="entr" presetSubtype="0" fill="hold" grpId="0" nodeType="afterEffect">
                                  <p:stCondLst>
                                    <p:cond delay="250"/>
                                  </p:stCondLst>
                                  <p:childTnLst>
                                    <p:set>
                                      <p:cBhvr>
                                        <p:cTn id="38" dur="1" fill="hold">
                                          <p:stCondLst>
                                            <p:cond delay="0"/>
                                          </p:stCondLst>
                                        </p:cTn>
                                        <p:tgtEl>
                                          <p:spTgt spid="20"/>
                                        </p:tgtEl>
                                        <p:attrNameLst>
                                          <p:attrName>style.visibility</p:attrName>
                                        </p:attrNameLst>
                                      </p:cBhvr>
                                      <p:to>
                                        <p:strVal val="visible"/>
                                      </p:to>
                                    </p:set>
                                  </p:childTnLst>
                                </p:cTn>
                              </p:par>
                            </p:childTnLst>
                          </p:cTn>
                        </p:par>
                        <p:par>
                          <p:cTn id="39" fill="hold">
                            <p:stCondLst>
                              <p:cond delay="28250"/>
                            </p:stCondLst>
                            <p:childTnLst>
                              <p:par>
                                <p:cTn id="40" presetID="1" presetClass="entr" presetSubtype="0" fill="hold" nodeType="afterEffect">
                                  <p:stCondLst>
                                    <p:cond delay="1000"/>
                                  </p:stCondLst>
                                  <p:childTnLst>
                                    <p:set>
                                      <p:cBhvr>
                                        <p:cTn id="41"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oy&#10;&#10;Description automatically generated">
            <a:extLst>
              <a:ext uri="{FF2B5EF4-FFF2-40B4-BE49-F238E27FC236}">
                <a16:creationId xmlns:a16="http://schemas.microsoft.com/office/drawing/2014/main" id="{C704699F-EFCD-42AC-BDD9-E643ECB0D2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7454" y="2805706"/>
            <a:ext cx="1926423" cy="3236211"/>
          </a:xfrm>
          <a:prstGeom prst="rect">
            <a:avLst/>
          </a:prstGeom>
        </p:spPr>
      </p:pic>
      <p:grpSp>
        <p:nvGrpSpPr>
          <p:cNvPr id="11" name="Group 10">
            <a:extLst>
              <a:ext uri="{FF2B5EF4-FFF2-40B4-BE49-F238E27FC236}">
                <a16:creationId xmlns:a16="http://schemas.microsoft.com/office/drawing/2014/main" id="{3371B09B-3C1C-48EF-A5A6-4D8F56552E84}"/>
              </a:ext>
            </a:extLst>
          </p:cNvPr>
          <p:cNvGrpSpPr/>
          <p:nvPr/>
        </p:nvGrpSpPr>
        <p:grpSpPr>
          <a:xfrm>
            <a:off x="760164" y="126770"/>
            <a:ext cx="4401848" cy="2202501"/>
            <a:chOff x="760164" y="126770"/>
            <a:chExt cx="4401848" cy="2202501"/>
          </a:xfrm>
        </p:grpSpPr>
        <p:sp>
          <p:nvSpPr>
            <p:cNvPr id="6" name="Speech Bubble: Rectangle with Corners Rounded 5">
              <a:extLst>
                <a:ext uri="{FF2B5EF4-FFF2-40B4-BE49-F238E27FC236}">
                  <a16:creationId xmlns:a16="http://schemas.microsoft.com/office/drawing/2014/main" id="{A5A4FBFB-53C9-4B3C-9AD7-7FF6909E53F3}"/>
                </a:ext>
              </a:extLst>
            </p:cNvPr>
            <p:cNvSpPr/>
            <p:nvPr/>
          </p:nvSpPr>
          <p:spPr>
            <a:xfrm>
              <a:off x="911642" y="126770"/>
              <a:ext cx="4098892" cy="2202501"/>
            </a:xfrm>
            <a:prstGeom prst="wedgeRoundRectCallout">
              <a:avLst>
                <a:gd name="adj1" fmla="val -15721"/>
                <a:gd name="adj2" fmla="val 103152"/>
                <a:gd name="adj3" fmla="val 16667"/>
              </a:avLst>
            </a:prstGeom>
            <a:solidFill>
              <a:schemeClr val="bg1">
                <a:alpha val="30000"/>
              </a:schemeClr>
            </a:solidFill>
            <a:ln w="63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extLst>
                <a:ext uri="{FF2B5EF4-FFF2-40B4-BE49-F238E27FC236}">
                  <a16:creationId xmlns:a16="http://schemas.microsoft.com/office/drawing/2014/main" id="{53CD99D9-ACB8-4B41-8E88-7371C9D2DBAA}"/>
                </a:ext>
              </a:extLst>
            </p:cNvPr>
            <p:cNvSpPr txBox="1"/>
            <p:nvPr/>
          </p:nvSpPr>
          <p:spPr>
            <a:xfrm>
              <a:off x="760164" y="140464"/>
              <a:ext cx="4401848" cy="1077218"/>
            </a:xfrm>
            <a:prstGeom prst="rect">
              <a:avLst/>
            </a:prstGeom>
            <a:noFill/>
          </p:spPr>
          <p:txBody>
            <a:bodyPr wrap="square">
              <a:spAutoFit/>
            </a:bodyPr>
            <a:lstStyle/>
            <a:p>
              <a:pPr algn="ctr"/>
              <a:r>
                <a:rPr lang="en-GB" sz="3200" dirty="0">
                  <a:latin typeface="Comic Sans MS" panose="030F0702030302020204" pitchFamily="66" charset="0"/>
                </a:rPr>
                <a:t>Can you learn</a:t>
              </a:r>
            </a:p>
            <a:p>
              <a:pPr algn="ctr"/>
              <a:r>
                <a:rPr lang="en-GB" sz="3200" dirty="0">
                  <a:latin typeface="Comic Sans MS" panose="030F0702030302020204" pitchFamily="66" charset="0"/>
                </a:rPr>
                <a:t>this memory verse.</a:t>
              </a:r>
            </a:p>
          </p:txBody>
        </p:sp>
      </p:grpSp>
      <p:grpSp>
        <p:nvGrpSpPr>
          <p:cNvPr id="7" name="Group 6">
            <a:extLst>
              <a:ext uri="{FF2B5EF4-FFF2-40B4-BE49-F238E27FC236}">
                <a16:creationId xmlns:a16="http://schemas.microsoft.com/office/drawing/2014/main" id="{8B3241E6-2D10-4C2A-BE6D-8798E34E495A}"/>
              </a:ext>
            </a:extLst>
          </p:cNvPr>
          <p:cNvGrpSpPr/>
          <p:nvPr/>
        </p:nvGrpSpPr>
        <p:grpSpPr>
          <a:xfrm>
            <a:off x="4098970" y="679073"/>
            <a:ext cx="7332866" cy="5156423"/>
            <a:chOff x="4098970" y="679073"/>
            <a:chExt cx="7332866" cy="5156423"/>
          </a:xfrm>
        </p:grpSpPr>
        <p:pic>
          <p:nvPicPr>
            <p:cNvPr id="3" name="Picture 2">
              <a:extLst>
                <a:ext uri="{FF2B5EF4-FFF2-40B4-BE49-F238E27FC236}">
                  <a16:creationId xmlns:a16="http://schemas.microsoft.com/office/drawing/2014/main" id="{B8F5096A-5B14-4276-9A12-A49A28BCE7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098970" y="679073"/>
              <a:ext cx="7332866" cy="5156423"/>
            </a:xfrm>
            <a:prstGeom prst="rect">
              <a:avLst/>
            </a:prstGeom>
          </p:spPr>
        </p:pic>
        <p:sp>
          <p:nvSpPr>
            <p:cNvPr id="4" name="Rectangle 3">
              <a:extLst>
                <a:ext uri="{FF2B5EF4-FFF2-40B4-BE49-F238E27FC236}">
                  <a16:creationId xmlns:a16="http://schemas.microsoft.com/office/drawing/2014/main" id="{7F55D92C-A499-41E8-BCFF-759BEFDDCE54}"/>
                </a:ext>
              </a:extLst>
            </p:cNvPr>
            <p:cNvSpPr/>
            <p:nvPr/>
          </p:nvSpPr>
          <p:spPr>
            <a:xfrm rot="255362">
              <a:off x="5349368" y="1069373"/>
              <a:ext cx="5008040" cy="4221990"/>
            </a:xfrm>
            <a:prstGeom prst="rect">
              <a:avLst/>
            </a:prstGeom>
          </p:spPr>
          <p:txBody>
            <a:bodyPr wrap="square">
              <a:spAutoFit/>
            </a:bodyPr>
            <a:lstStyle/>
            <a:p>
              <a:pPr>
                <a:lnSpc>
                  <a:spcPts val="3600"/>
                </a:lnSpc>
              </a:pPr>
              <a:r>
                <a:rPr lang="en-US" sz="2800" dirty="0">
                  <a:solidFill>
                    <a:srgbClr val="0000CC"/>
                  </a:solidFill>
                  <a:latin typeface="Comic Sans MS" panose="030F0702030302020204" pitchFamily="66" charset="0"/>
                </a:rPr>
                <a:t>     The angel said to her, </a:t>
              </a:r>
            </a:p>
            <a:p>
              <a:pPr>
                <a:lnSpc>
                  <a:spcPts val="3600"/>
                </a:lnSpc>
              </a:pPr>
              <a:r>
                <a:rPr lang="en-US" sz="2800" dirty="0">
                  <a:solidFill>
                    <a:srgbClr val="0000CC"/>
                  </a:solidFill>
                  <a:latin typeface="Comic Sans MS" panose="030F0702030302020204" pitchFamily="66" charset="0"/>
                </a:rPr>
                <a:t>     “Mary, you will give </a:t>
              </a:r>
            </a:p>
            <a:p>
              <a:pPr>
                <a:lnSpc>
                  <a:spcPts val="3600"/>
                </a:lnSpc>
              </a:pPr>
              <a:r>
                <a:rPr lang="en-US" sz="2800" dirty="0">
                  <a:solidFill>
                    <a:srgbClr val="0000CC"/>
                  </a:solidFill>
                  <a:latin typeface="Comic Sans MS" panose="030F0702030302020204" pitchFamily="66" charset="0"/>
                </a:rPr>
                <a:t>        birth to a son, and </a:t>
              </a:r>
            </a:p>
            <a:p>
              <a:pPr>
                <a:lnSpc>
                  <a:spcPts val="3600"/>
                </a:lnSpc>
              </a:pPr>
              <a:r>
                <a:rPr lang="en-US" sz="2800" dirty="0">
                  <a:solidFill>
                    <a:srgbClr val="0000CC"/>
                  </a:solidFill>
                  <a:latin typeface="Comic Sans MS" panose="030F0702030302020204" pitchFamily="66" charset="0"/>
                </a:rPr>
                <a:t>          you will name him </a:t>
              </a:r>
            </a:p>
            <a:p>
              <a:pPr>
                <a:lnSpc>
                  <a:spcPts val="3600"/>
                </a:lnSpc>
              </a:pPr>
              <a:r>
                <a:rPr lang="en-US" sz="2800" dirty="0">
                  <a:solidFill>
                    <a:srgbClr val="0000CC"/>
                  </a:solidFill>
                  <a:latin typeface="Comic Sans MS" panose="030F0702030302020204" pitchFamily="66" charset="0"/>
                </a:rPr>
                <a:t>           Jesus. He will be </a:t>
              </a:r>
            </a:p>
            <a:p>
              <a:pPr>
                <a:lnSpc>
                  <a:spcPts val="3600"/>
                </a:lnSpc>
              </a:pPr>
              <a:r>
                <a:rPr lang="en-US" sz="2800" dirty="0">
                  <a:solidFill>
                    <a:srgbClr val="0000CC"/>
                  </a:solidFill>
                  <a:latin typeface="Comic Sans MS" panose="030F0702030302020204" pitchFamily="66" charset="0"/>
                </a:rPr>
                <a:t>         great, and people will </a:t>
              </a:r>
            </a:p>
            <a:p>
              <a:pPr>
                <a:lnSpc>
                  <a:spcPts val="3600"/>
                </a:lnSpc>
              </a:pPr>
              <a:r>
                <a:rPr lang="en-US" sz="2800" dirty="0">
                  <a:solidFill>
                    <a:srgbClr val="0000CC"/>
                  </a:solidFill>
                  <a:latin typeface="Comic Sans MS" panose="030F0702030302020204" pitchFamily="66" charset="0"/>
                </a:rPr>
                <a:t>       call him the Son of the </a:t>
              </a:r>
            </a:p>
            <a:p>
              <a:pPr>
                <a:lnSpc>
                  <a:spcPts val="3600"/>
                </a:lnSpc>
              </a:pPr>
              <a:r>
                <a:rPr lang="en-US" sz="2800" dirty="0">
                  <a:solidFill>
                    <a:srgbClr val="0000CC"/>
                  </a:solidFill>
                  <a:latin typeface="Comic Sans MS" panose="030F0702030302020204" pitchFamily="66" charset="0"/>
                </a:rPr>
                <a:t>        Most High.“</a:t>
              </a:r>
            </a:p>
            <a:p>
              <a:pPr>
                <a:lnSpc>
                  <a:spcPts val="3600"/>
                </a:lnSpc>
              </a:pPr>
              <a:r>
                <a:rPr lang="en-US" sz="2800" b="1" dirty="0">
                  <a:solidFill>
                    <a:srgbClr val="0000CC"/>
                  </a:solidFill>
                  <a:latin typeface="Comic Sans MS" panose="030F0702030302020204" pitchFamily="66" charset="0"/>
                </a:rPr>
                <a:t>           </a:t>
              </a:r>
              <a:r>
                <a:rPr lang="en-US" sz="2800" b="1" dirty="0">
                  <a:solidFill>
                    <a:srgbClr val="FF0000"/>
                  </a:solidFill>
                  <a:latin typeface="Comic Sans MS" panose="030F0702030302020204" pitchFamily="66" charset="0"/>
                </a:rPr>
                <a:t>Luke 1 </a:t>
              </a:r>
              <a:r>
                <a:rPr lang="en-US" sz="2700" b="1" dirty="0">
                  <a:solidFill>
                    <a:srgbClr val="FF0000"/>
                  </a:solidFill>
                  <a:latin typeface="Comic Sans MS" panose="030F0702030302020204" pitchFamily="66" charset="0"/>
                </a:rPr>
                <a:t>v31</a:t>
              </a:r>
              <a:endParaRPr lang="en-GB" sz="2700" dirty="0">
                <a:latin typeface="Comic Sans MS" panose="030F0702030302020204" pitchFamily="66" charset="0"/>
              </a:endParaRPr>
            </a:p>
          </p:txBody>
        </p:sp>
      </p:grpSp>
      <p:sp>
        <p:nvSpPr>
          <p:cNvPr id="8" name="TextBox 7">
            <a:extLst>
              <a:ext uri="{FF2B5EF4-FFF2-40B4-BE49-F238E27FC236}">
                <a16:creationId xmlns:a16="http://schemas.microsoft.com/office/drawing/2014/main" id="{AE11C062-1B17-4446-A9E1-864D275EF45F}"/>
              </a:ext>
            </a:extLst>
          </p:cNvPr>
          <p:cNvSpPr txBox="1"/>
          <p:nvPr/>
        </p:nvSpPr>
        <p:spPr>
          <a:xfrm>
            <a:off x="1256116" y="1217682"/>
            <a:ext cx="3409943" cy="1077218"/>
          </a:xfrm>
          <a:prstGeom prst="rect">
            <a:avLst/>
          </a:prstGeom>
          <a:noFill/>
        </p:spPr>
        <p:txBody>
          <a:bodyPr wrap="square">
            <a:spAutoFit/>
          </a:bodyPr>
          <a:lstStyle/>
          <a:p>
            <a:pPr algn="ctr"/>
            <a:r>
              <a:rPr lang="en-GB" sz="3200" dirty="0">
                <a:latin typeface="Comic Sans MS" panose="030F0702030302020204" pitchFamily="66" charset="0"/>
              </a:rPr>
              <a:t>Tell your mum or dad if you can.</a:t>
            </a:r>
          </a:p>
        </p:txBody>
      </p:sp>
      <p:sp>
        <p:nvSpPr>
          <p:cNvPr id="9" name="Rectangle 8">
            <a:hlinkClick r:id="rId4" action="ppaction://hlinksldjump"/>
            <a:extLst>
              <a:ext uri="{FF2B5EF4-FFF2-40B4-BE49-F238E27FC236}">
                <a16:creationId xmlns:a16="http://schemas.microsoft.com/office/drawing/2014/main" id="{4DD714C7-6D58-4230-8110-1CFA5AF82442}"/>
              </a:ext>
            </a:extLst>
          </p:cNvPr>
          <p:cNvSpPr/>
          <p:nvPr/>
        </p:nvSpPr>
        <p:spPr>
          <a:xfrm>
            <a:off x="-448129" y="-116114"/>
            <a:ext cx="13164457" cy="6974114"/>
          </a:xfrm>
          <a:prstGeom prst="rect">
            <a:avLst/>
          </a:prstGeom>
          <a:solidFill>
            <a:schemeClr val="accent1">
              <a:alpha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 name="Group 9">
            <a:extLst>
              <a:ext uri="{FF2B5EF4-FFF2-40B4-BE49-F238E27FC236}">
                <a16:creationId xmlns:a16="http://schemas.microsoft.com/office/drawing/2014/main" id="{16D2E24A-7DB5-4201-A0B3-DE591C2AFFFD}"/>
              </a:ext>
            </a:extLst>
          </p:cNvPr>
          <p:cNvGrpSpPr/>
          <p:nvPr/>
        </p:nvGrpSpPr>
        <p:grpSpPr>
          <a:xfrm>
            <a:off x="10619930" y="5775660"/>
            <a:ext cx="1341627" cy="954107"/>
            <a:chOff x="11481081" y="5833235"/>
            <a:chExt cx="1341627" cy="954107"/>
          </a:xfrm>
        </p:grpSpPr>
        <p:sp>
          <p:nvSpPr>
            <p:cNvPr id="12" name="Arrow: Pentagon 11">
              <a:extLst>
                <a:ext uri="{FF2B5EF4-FFF2-40B4-BE49-F238E27FC236}">
                  <a16:creationId xmlns:a16="http://schemas.microsoft.com/office/drawing/2014/main" id="{DDCAF2DB-46A1-42FE-8FB2-477637087713}"/>
                </a:ext>
              </a:extLst>
            </p:cNvPr>
            <p:cNvSpPr/>
            <p:nvPr/>
          </p:nvSpPr>
          <p:spPr>
            <a:xfrm>
              <a:off x="11489470" y="5878286"/>
              <a:ext cx="1333238" cy="84908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9A7960FD-1CC6-4BBE-9387-7D25D8702AB7}"/>
                </a:ext>
              </a:extLst>
            </p:cNvPr>
            <p:cNvSpPr txBox="1"/>
            <p:nvPr/>
          </p:nvSpPr>
          <p:spPr>
            <a:xfrm>
              <a:off x="11481081" y="5833235"/>
              <a:ext cx="1094015" cy="954107"/>
            </a:xfrm>
            <a:prstGeom prst="rect">
              <a:avLst/>
            </a:prstGeom>
            <a:noFill/>
          </p:spPr>
          <p:txBody>
            <a:bodyPr wrap="square" rtlCol="0">
              <a:spAutoFit/>
            </a:bodyPr>
            <a:lstStyle/>
            <a:p>
              <a:pPr algn="ctr"/>
              <a:r>
                <a:rPr lang="en-GB" sz="2800" dirty="0">
                  <a:latin typeface="Comic Sans MS" panose="030F0702030302020204" pitchFamily="66" charset="0"/>
                </a:rPr>
                <a:t>Next slide</a:t>
              </a:r>
            </a:p>
          </p:txBody>
        </p:sp>
      </p:grpSp>
    </p:spTree>
    <p:extLst>
      <p:ext uri="{BB962C8B-B14F-4D97-AF65-F5344CB8AC3E}">
        <p14:creationId xmlns:p14="http://schemas.microsoft.com/office/powerpoint/2010/main" val="2182643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25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1500"/>
                                        <p:tgtEl>
                                          <p:spTgt spid="11"/>
                                        </p:tgtEl>
                                      </p:cBhvr>
                                    </p:animEffect>
                                  </p:childTnLst>
                                </p:cTn>
                              </p:par>
                            </p:childTnLst>
                          </p:cTn>
                        </p:par>
                        <p:par>
                          <p:cTn id="8" fill="hold">
                            <p:stCondLst>
                              <p:cond delay="1750"/>
                            </p:stCondLst>
                            <p:childTnLst>
                              <p:par>
                                <p:cTn id="9" presetID="22" presetClass="entr" presetSubtype="4" fill="hold" grpId="0" nodeType="afterEffect">
                                  <p:stCondLst>
                                    <p:cond delay="150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1500"/>
                                        <p:tgtEl>
                                          <p:spTgt spid="8"/>
                                        </p:tgtEl>
                                      </p:cBhvr>
                                    </p:animEffect>
                                  </p:childTnLst>
                                </p:cTn>
                              </p:par>
                            </p:childTnLst>
                          </p:cTn>
                        </p:par>
                        <p:par>
                          <p:cTn id="12" fill="hold">
                            <p:stCondLst>
                              <p:cond delay="4750"/>
                            </p:stCondLst>
                            <p:childTnLst>
                              <p:par>
                                <p:cTn id="13" presetID="1" presetClass="entr" presetSubtype="0" fill="hold" nodeType="afterEffect">
                                  <p:stCondLst>
                                    <p:cond delay="100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icon&#10;&#10;Description automatically generated">
            <a:extLst>
              <a:ext uri="{FF2B5EF4-FFF2-40B4-BE49-F238E27FC236}">
                <a16:creationId xmlns:a16="http://schemas.microsoft.com/office/drawing/2014/main" id="{13CE7A75-4E36-4359-8FAE-219A58CF17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54289" y="2814894"/>
            <a:ext cx="1942538" cy="3551656"/>
          </a:xfrm>
          <a:prstGeom prst="rect">
            <a:avLst/>
          </a:prstGeom>
        </p:spPr>
      </p:pic>
      <p:pic>
        <p:nvPicPr>
          <p:cNvPr id="3" name="Picture 2">
            <a:extLst>
              <a:ext uri="{FF2B5EF4-FFF2-40B4-BE49-F238E27FC236}">
                <a16:creationId xmlns:a16="http://schemas.microsoft.com/office/drawing/2014/main" id="{2E6A365B-C02F-409A-B7A4-EF86A4BAD0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46" y="2778113"/>
            <a:ext cx="1921428" cy="3532176"/>
          </a:xfrm>
          <a:prstGeom prst="rect">
            <a:avLst/>
          </a:prstGeom>
        </p:spPr>
      </p:pic>
      <p:grpSp>
        <p:nvGrpSpPr>
          <p:cNvPr id="4" name="Group 3">
            <a:extLst>
              <a:ext uri="{FF2B5EF4-FFF2-40B4-BE49-F238E27FC236}">
                <a16:creationId xmlns:a16="http://schemas.microsoft.com/office/drawing/2014/main" id="{C1B9FE21-1A9E-413B-BF24-7CFD197F1FB1}"/>
              </a:ext>
            </a:extLst>
          </p:cNvPr>
          <p:cNvGrpSpPr/>
          <p:nvPr/>
        </p:nvGrpSpPr>
        <p:grpSpPr>
          <a:xfrm>
            <a:off x="3657600" y="131680"/>
            <a:ext cx="8056345" cy="1348778"/>
            <a:chOff x="1136171" y="270933"/>
            <a:chExt cx="9347200" cy="1274322"/>
          </a:xfrm>
          <a:solidFill>
            <a:schemeClr val="bg1">
              <a:alpha val="36000"/>
            </a:schemeClr>
          </a:solidFill>
        </p:grpSpPr>
        <p:sp>
          <p:nvSpPr>
            <p:cNvPr id="5" name="Speech Bubble: Rectangle with Corners Rounded 4">
              <a:extLst>
                <a:ext uri="{FF2B5EF4-FFF2-40B4-BE49-F238E27FC236}">
                  <a16:creationId xmlns:a16="http://schemas.microsoft.com/office/drawing/2014/main" id="{F179EFA2-560A-49F9-A67A-4DAF8BEE769A}"/>
                </a:ext>
              </a:extLst>
            </p:cNvPr>
            <p:cNvSpPr/>
            <p:nvPr/>
          </p:nvSpPr>
          <p:spPr>
            <a:xfrm>
              <a:off x="1136171" y="270933"/>
              <a:ext cx="9347200" cy="1274322"/>
            </a:xfrm>
            <a:prstGeom prst="wedgeRoundRectCallout">
              <a:avLst>
                <a:gd name="adj1" fmla="val 20370"/>
                <a:gd name="adj2" fmla="val 208272"/>
                <a:gd name="adj3" fmla="val 16667"/>
              </a:avLst>
            </a:prstGeom>
            <a:grpFill/>
            <a:ln w="6350">
              <a:solidFill>
                <a:srgbClr val="FF4B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6BDD901A-402E-4A45-A6C7-D25C78A3F861}"/>
                </a:ext>
              </a:extLst>
            </p:cNvPr>
            <p:cNvSpPr txBox="1"/>
            <p:nvPr/>
          </p:nvSpPr>
          <p:spPr>
            <a:xfrm>
              <a:off x="1136173" y="312569"/>
              <a:ext cx="9347198" cy="520635"/>
            </a:xfrm>
            <a:prstGeom prst="rect">
              <a:avLst/>
            </a:prstGeom>
            <a:grpFill/>
            <a:ln w="6350">
              <a:noFill/>
            </a:ln>
          </p:spPr>
          <p:txBody>
            <a:bodyPr wrap="square" rtlCol="0">
              <a:spAutoFit/>
            </a:bodyPr>
            <a:lstStyle/>
            <a:p>
              <a:pPr algn="ctr">
                <a:lnSpc>
                  <a:spcPts val="4000"/>
                </a:lnSpc>
              </a:pPr>
              <a:r>
                <a:rPr lang="en-US" sz="3200" dirty="0">
                  <a:latin typeface="Comic Sans MS" panose="030F0702030302020204" pitchFamily="66" charset="0"/>
                </a:rPr>
                <a:t>Good Morning, and a Happy New Year</a:t>
              </a:r>
            </a:p>
          </p:txBody>
        </p:sp>
      </p:grpSp>
      <p:grpSp>
        <p:nvGrpSpPr>
          <p:cNvPr id="7" name="Group 6">
            <a:extLst>
              <a:ext uri="{FF2B5EF4-FFF2-40B4-BE49-F238E27FC236}">
                <a16:creationId xmlns:a16="http://schemas.microsoft.com/office/drawing/2014/main" id="{34F9F2AF-5D47-46A5-B1F8-9302E82A0552}"/>
              </a:ext>
            </a:extLst>
          </p:cNvPr>
          <p:cNvGrpSpPr/>
          <p:nvPr/>
        </p:nvGrpSpPr>
        <p:grpSpPr>
          <a:xfrm>
            <a:off x="1582057" y="1637532"/>
            <a:ext cx="6888097" cy="2336628"/>
            <a:chOff x="1136171" y="270933"/>
            <a:chExt cx="9347200" cy="1274322"/>
          </a:xfrm>
          <a:solidFill>
            <a:schemeClr val="bg1">
              <a:alpha val="36000"/>
            </a:schemeClr>
          </a:solidFill>
        </p:grpSpPr>
        <p:sp>
          <p:nvSpPr>
            <p:cNvPr id="8" name="Speech Bubble: Rectangle with Corners Rounded 7">
              <a:extLst>
                <a:ext uri="{FF2B5EF4-FFF2-40B4-BE49-F238E27FC236}">
                  <a16:creationId xmlns:a16="http://schemas.microsoft.com/office/drawing/2014/main" id="{750AE71A-A9BA-486F-88CF-C9C4DCADB768}"/>
                </a:ext>
              </a:extLst>
            </p:cNvPr>
            <p:cNvSpPr/>
            <p:nvPr/>
          </p:nvSpPr>
          <p:spPr>
            <a:xfrm>
              <a:off x="1136171" y="270933"/>
              <a:ext cx="9347200" cy="1274322"/>
            </a:xfrm>
            <a:prstGeom prst="wedgeRoundRectCallout">
              <a:avLst>
                <a:gd name="adj1" fmla="val -58053"/>
                <a:gd name="adj2" fmla="val 31561"/>
                <a:gd name="adj3" fmla="val 16667"/>
              </a:avLst>
            </a:pr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EE12631F-FF2D-4D4E-9FD4-8CB1E56029CA}"/>
                </a:ext>
              </a:extLst>
            </p:cNvPr>
            <p:cNvSpPr txBox="1"/>
            <p:nvPr/>
          </p:nvSpPr>
          <p:spPr>
            <a:xfrm>
              <a:off x="1136173" y="312569"/>
              <a:ext cx="9347198" cy="634265"/>
            </a:xfrm>
            <a:prstGeom prst="rect">
              <a:avLst/>
            </a:prstGeom>
            <a:grpFill/>
            <a:ln>
              <a:noFill/>
            </a:ln>
          </p:spPr>
          <p:txBody>
            <a:bodyPr wrap="square" rtlCol="0">
              <a:spAutoFit/>
            </a:bodyPr>
            <a:lstStyle/>
            <a:p>
              <a:pPr algn="ctr">
                <a:lnSpc>
                  <a:spcPts val="4000"/>
                </a:lnSpc>
              </a:pPr>
              <a:r>
                <a:rPr lang="en-US" sz="3200" dirty="0">
                  <a:latin typeface="Comic Sans MS" panose="030F0702030302020204" pitchFamily="66" charset="0"/>
                </a:rPr>
                <a:t>This week we are starting a new series called Luke Street.</a:t>
              </a:r>
            </a:p>
          </p:txBody>
        </p:sp>
      </p:grpSp>
      <p:sp>
        <p:nvSpPr>
          <p:cNvPr id="10" name="TextBox 9">
            <a:extLst>
              <a:ext uri="{FF2B5EF4-FFF2-40B4-BE49-F238E27FC236}">
                <a16:creationId xmlns:a16="http://schemas.microsoft.com/office/drawing/2014/main" id="{A244D4D8-A3ED-4C63-8741-6DEAD56176A0}"/>
              </a:ext>
            </a:extLst>
          </p:cNvPr>
          <p:cNvSpPr txBox="1"/>
          <p:nvPr/>
        </p:nvSpPr>
        <p:spPr>
          <a:xfrm>
            <a:off x="2139663" y="2733036"/>
            <a:ext cx="5883357" cy="1093056"/>
          </a:xfrm>
          <a:prstGeom prst="rect">
            <a:avLst/>
          </a:prstGeom>
          <a:noFill/>
        </p:spPr>
        <p:txBody>
          <a:bodyPr wrap="square">
            <a:spAutoFit/>
          </a:bodyPr>
          <a:lstStyle/>
          <a:p>
            <a:pPr algn="ctr">
              <a:lnSpc>
                <a:spcPts val="4000"/>
              </a:lnSpc>
            </a:pPr>
            <a:r>
              <a:rPr lang="en-US" sz="3200" dirty="0">
                <a:latin typeface="Comic Sans MS" panose="030F0702030302020204" pitchFamily="66" charset="0"/>
              </a:rPr>
              <a:t>We will be looking at the life of Jesus in Luke’s gospel.</a:t>
            </a:r>
          </a:p>
        </p:txBody>
      </p:sp>
      <p:grpSp>
        <p:nvGrpSpPr>
          <p:cNvPr id="14" name="Group 13">
            <a:extLst>
              <a:ext uri="{FF2B5EF4-FFF2-40B4-BE49-F238E27FC236}">
                <a16:creationId xmlns:a16="http://schemas.microsoft.com/office/drawing/2014/main" id="{3F73D630-CEC7-491C-AAFC-DBBA8F0E90D2}"/>
              </a:ext>
            </a:extLst>
          </p:cNvPr>
          <p:cNvGrpSpPr/>
          <p:nvPr/>
        </p:nvGrpSpPr>
        <p:grpSpPr>
          <a:xfrm>
            <a:off x="1937402" y="4110427"/>
            <a:ext cx="6528557" cy="2500507"/>
            <a:chOff x="1136171" y="270933"/>
            <a:chExt cx="9347200" cy="1274322"/>
          </a:xfrm>
          <a:solidFill>
            <a:schemeClr val="bg1">
              <a:alpha val="36000"/>
            </a:schemeClr>
          </a:solidFill>
        </p:grpSpPr>
        <p:sp>
          <p:nvSpPr>
            <p:cNvPr id="15" name="Speech Bubble: Rectangle with Corners Rounded 14">
              <a:extLst>
                <a:ext uri="{FF2B5EF4-FFF2-40B4-BE49-F238E27FC236}">
                  <a16:creationId xmlns:a16="http://schemas.microsoft.com/office/drawing/2014/main" id="{AB18404E-BB3F-490F-AE4E-0E07D5B1F577}"/>
                </a:ext>
              </a:extLst>
            </p:cNvPr>
            <p:cNvSpPr/>
            <p:nvPr/>
          </p:nvSpPr>
          <p:spPr>
            <a:xfrm>
              <a:off x="1136171" y="270933"/>
              <a:ext cx="9347200" cy="1274322"/>
            </a:xfrm>
            <a:prstGeom prst="wedgeRoundRectCallout">
              <a:avLst>
                <a:gd name="adj1" fmla="val -64570"/>
                <a:gd name="adj2" fmla="val -72094"/>
                <a:gd name="adj3" fmla="val 16667"/>
              </a:avLst>
            </a:pr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extBox 15">
              <a:extLst>
                <a:ext uri="{FF2B5EF4-FFF2-40B4-BE49-F238E27FC236}">
                  <a16:creationId xmlns:a16="http://schemas.microsoft.com/office/drawing/2014/main" id="{8A4B4296-2826-4AE9-BFD4-419F7BAA6FFE}"/>
                </a:ext>
              </a:extLst>
            </p:cNvPr>
            <p:cNvSpPr txBox="1"/>
            <p:nvPr/>
          </p:nvSpPr>
          <p:spPr>
            <a:xfrm>
              <a:off x="1136173" y="312569"/>
              <a:ext cx="9347198" cy="788832"/>
            </a:xfrm>
            <a:prstGeom prst="rect">
              <a:avLst/>
            </a:prstGeom>
            <a:grpFill/>
            <a:ln>
              <a:noFill/>
            </a:ln>
          </p:spPr>
          <p:txBody>
            <a:bodyPr wrap="square" rtlCol="0">
              <a:spAutoFit/>
            </a:bodyPr>
            <a:lstStyle/>
            <a:p>
              <a:pPr algn="ctr">
                <a:lnSpc>
                  <a:spcPts val="4000"/>
                </a:lnSpc>
              </a:pPr>
              <a:r>
                <a:rPr lang="en-US" sz="3200" dirty="0">
                  <a:latin typeface="Comic Sans MS" panose="030F0702030302020204" pitchFamily="66" charset="0"/>
                </a:rPr>
                <a:t>We are starting by looking at an event that happened to Jesus soon after his birth.</a:t>
              </a:r>
            </a:p>
          </p:txBody>
        </p:sp>
      </p:grpSp>
      <p:sp>
        <p:nvSpPr>
          <p:cNvPr id="17" name="TextBox 16">
            <a:extLst>
              <a:ext uri="{FF2B5EF4-FFF2-40B4-BE49-F238E27FC236}">
                <a16:creationId xmlns:a16="http://schemas.microsoft.com/office/drawing/2014/main" id="{B25D016C-7B06-4323-A677-5A4C701FC3B6}"/>
              </a:ext>
            </a:extLst>
          </p:cNvPr>
          <p:cNvSpPr txBox="1"/>
          <p:nvPr/>
        </p:nvSpPr>
        <p:spPr>
          <a:xfrm>
            <a:off x="2442046" y="5618421"/>
            <a:ext cx="5519268" cy="1093056"/>
          </a:xfrm>
          <a:prstGeom prst="rect">
            <a:avLst/>
          </a:prstGeom>
          <a:noFill/>
        </p:spPr>
        <p:txBody>
          <a:bodyPr wrap="square">
            <a:spAutoFit/>
          </a:bodyPr>
          <a:lstStyle/>
          <a:p>
            <a:pPr algn="ctr">
              <a:lnSpc>
                <a:spcPts val="4000"/>
              </a:lnSpc>
            </a:pPr>
            <a:r>
              <a:rPr lang="en-US" sz="3200" dirty="0">
                <a:latin typeface="Comic Sans MS" panose="030F0702030302020204" pitchFamily="66" charset="0"/>
              </a:rPr>
              <a:t>When you are ready click the blue arrow.</a:t>
            </a:r>
          </a:p>
        </p:txBody>
      </p:sp>
      <p:sp>
        <p:nvSpPr>
          <p:cNvPr id="18" name="TextBox 17">
            <a:extLst>
              <a:ext uri="{FF2B5EF4-FFF2-40B4-BE49-F238E27FC236}">
                <a16:creationId xmlns:a16="http://schemas.microsoft.com/office/drawing/2014/main" id="{A3D49558-17EC-4806-8A96-FF5627B964EB}"/>
              </a:ext>
            </a:extLst>
          </p:cNvPr>
          <p:cNvSpPr txBox="1"/>
          <p:nvPr/>
        </p:nvSpPr>
        <p:spPr>
          <a:xfrm>
            <a:off x="3558473" y="725993"/>
            <a:ext cx="8403084" cy="580095"/>
          </a:xfrm>
          <a:prstGeom prst="rect">
            <a:avLst/>
          </a:prstGeom>
          <a:noFill/>
        </p:spPr>
        <p:txBody>
          <a:bodyPr wrap="square">
            <a:spAutoFit/>
          </a:bodyPr>
          <a:lstStyle/>
          <a:p>
            <a:pPr algn="ctr">
              <a:lnSpc>
                <a:spcPts val="4000"/>
              </a:lnSpc>
            </a:pPr>
            <a:r>
              <a:rPr lang="en-US" sz="3200" dirty="0">
                <a:latin typeface="Comic Sans MS" panose="030F0702030302020204" pitchFamily="66" charset="0"/>
              </a:rPr>
              <a:t>What are we going to do this year?</a:t>
            </a:r>
          </a:p>
        </p:txBody>
      </p:sp>
      <p:sp>
        <p:nvSpPr>
          <p:cNvPr id="19" name="Rectangle 18">
            <a:hlinkClick r:id="rId4" action="ppaction://hlinksldjump"/>
            <a:extLst>
              <a:ext uri="{FF2B5EF4-FFF2-40B4-BE49-F238E27FC236}">
                <a16:creationId xmlns:a16="http://schemas.microsoft.com/office/drawing/2014/main" id="{A162FC5B-51FA-4CFB-A554-A37C58AD0246}"/>
              </a:ext>
            </a:extLst>
          </p:cNvPr>
          <p:cNvSpPr/>
          <p:nvPr/>
        </p:nvSpPr>
        <p:spPr>
          <a:xfrm>
            <a:off x="-448129" y="0"/>
            <a:ext cx="13164457" cy="6858000"/>
          </a:xfrm>
          <a:prstGeom prst="rect">
            <a:avLst/>
          </a:prstGeom>
          <a:solidFill>
            <a:schemeClr val="accent1">
              <a:alpha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EED31039-815F-40E4-A6EE-82B64F683715}"/>
              </a:ext>
            </a:extLst>
          </p:cNvPr>
          <p:cNvGrpSpPr/>
          <p:nvPr/>
        </p:nvGrpSpPr>
        <p:grpSpPr>
          <a:xfrm>
            <a:off x="10619930" y="5775660"/>
            <a:ext cx="1341627" cy="954107"/>
            <a:chOff x="11481081" y="5833235"/>
            <a:chExt cx="1341627" cy="954107"/>
          </a:xfrm>
        </p:grpSpPr>
        <p:sp>
          <p:nvSpPr>
            <p:cNvPr id="21" name="Arrow: Pentagon 20">
              <a:extLst>
                <a:ext uri="{FF2B5EF4-FFF2-40B4-BE49-F238E27FC236}">
                  <a16:creationId xmlns:a16="http://schemas.microsoft.com/office/drawing/2014/main" id="{FEEB8147-B659-4618-BBAA-DD47DDEAAD58}"/>
                </a:ext>
              </a:extLst>
            </p:cNvPr>
            <p:cNvSpPr/>
            <p:nvPr/>
          </p:nvSpPr>
          <p:spPr>
            <a:xfrm>
              <a:off x="11489470" y="5878286"/>
              <a:ext cx="1333238" cy="84908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833783F5-EFD7-4317-B7BA-5A643BA7EF28}"/>
                </a:ext>
              </a:extLst>
            </p:cNvPr>
            <p:cNvSpPr txBox="1"/>
            <p:nvPr/>
          </p:nvSpPr>
          <p:spPr>
            <a:xfrm>
              <a:off x="11481081" y="5833235"/>
              <a:ext cx="1094015" cy="954107"/>
            </a:xfrm>
            <a:prstGeom prst="rect">
              <a:avLst/>
            </a:prstGeom>
            <a:noFill/>
          </p:spPr>
          <p:txBody>
            <a:bodyPr wrap="square" rtlCol="0">
              <a:spAutoFit/>
            </a:bodyPr>
            <a:lstStyle/>
            <a:p>
              <a:pPr algn="ctr"/>
              <a:r>
                <a:rPr lang="en-GB" sz="2800" dirty="0">
                  <a:latin typeface="Comic Sans MS" panose="030F0702030302020204" pitchFamily="66" charset="0"/>
                </a:rPr>
                <a:t>Next slide</a:t>
              </a:r>
            </a:p>
          </p:txBody>
        </p:sp>
      </p:grpSp>
    </p:spTree>
    <p:extLst>
      <p:ext uri="{BB962C8B-B14F-4D97-AF65-F5344CB8AC3E}">
        <p14:creationId xmlns:p14="http://schemas.microsoft.com/office/powerpoint/2010/main" val="3325305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afterEffect">
                                  <p:stCondLst>
                                    <p:cond delay="250"/>
                                  </p:stCondLst>
                                  <p:childTnLst>
                                    <p:animMotion origin="layout" path="M 1.25E-6 -2.96296E-6 L -0.31797 0.00023 " pathEditMode="relative" rAng="0" ptsTypes="AA">
                                      <p:cBhvr>
                                        <p:cTn id="6" dur="2000" fill="hold"/>
                                        <p:tgtEl>
                                          <p:spTgt spid="2"/>
                                        </p:tgtEl>
                                        <p:attrNameLst>
                                          <p:attrName>ppt_x</p:attrName>
                                          <p:attrName>ppt_y</p:attrName>
                                        </p:attrNameLst>
                                      </p:cBhvr>
                                      <p:rCtr x="-15898" y="0"/>
                                    </p:animMotion>
                                  </p:childTnLst>
                                </p:cTn>
                              </p:par>
                            </p:childTnLst>
                          </p:cTn>
                        </p:par>
                        <p:par>
                          <p:cTn id="7" fill="hold">
                            <p:stCondLst>
                              <p:cond delay="2250"/>
                            </p:stCondLst>
                            <p:childTnLst>
                              <p:par>
                                <p:cTn id="8" presetID="22" presetClass="entr" presetSubtype="4" fill="hold" nodeType="afterEffect">
                                  <p:stCondLst>
                                    <p:cond delay="50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1750"/>
                                        <p:tgtEl>
                                          <p:spTgt spid="4"/>
                                        </p:tgtEl>
                                      </p:cBhvr>
                                    </p:animEffect>
                                  </p:childTnLst>
                                </p:cTn>
                              </p:par>
                            </p:childTnLst>
                          </p:cTn>
                        </p:par>
                        <p:par>
                          <p:cTn id="11" fill="hold">
                            <p:stCondLst>
                              <p:cond delay="4500"/>
                            </p:stCondLst>
                            <p:childTnLst>
                              <p:par>
                                <p:cTn id="12" presetID="22" presetClass="entr" presetSubtype="2" fill="hold" grpId="0" nodeType="afterEffect">
                                  <p:stCondLst>
                                    <p:cond delay="1500"/>
                                  </p:stCondLst>
                                  <p:childTnLst>
                                    <p:set>
                                      <p:cBhvr>
                                        <p:cTn id="13" dur="1" fill="hold">
                                          <p:stCondLst>
                                            <p:cond delay="0"/>
                                          </p:stCondLst>
                                        </p:cTn>
                                        <p:tgtEl>
                                          <p:spTgt spid="18"/>
                                        </p:tgtEl>
                                        <p:attrNameLst>
                                          <p:attrName>style.visibility</p:attrName>
                                        </p:attrNameLst>
                                      </p:cBhvr>
                                      <p:to>
                                        <p:strVal val="visible"/>
                                      </p:to>
                                    </p:set>
                                    <p:animEffect transition="in" filter="wipe(right)">
                                      <p:cBhvr>
                                        <p:cTn id="14" dur="1750"/>
                                        <p:tgtEl>
                                          <p:spTgt spid="18"/>
                                        </p:tgtEl>
                                      </p:cBhvr>
                                    </p:animEffect>
                                  </p:childTnLst>
                                </p:cTn>
                              </p:par>
                            </p:childTnLst>
                          </p:cTn>
                        </p:par>
                        <p:par>
                          <p:cTn id="15" fill="hold">
                            <p:stCondLst>
                              <p:cond delay="7750"/>
                            </p:stCondLst>
                            <p:childTnLst>
                              <p:par>
                                <p:cTn id="16" presetID="22" presetClass="entr" presetSubtype="8" fill="hold" nodeType="afterEffect">
                                  <p:stCondLst>
                                    <p:cond delay="175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1750"/>
                                        <p:tgtEl>
                                          <p:spTgt spid="7"/>
                                        </p:tgtEl>
                                      </p:cBhvr>
                                    </p:animEffect>
                                  </p:childTnLst>
                                </p:cTn>
                              </p:par>
                            </p:childTnLst>
                          </p:cTn>
                        </p:par>
                        <p:par>
                          <p:cTn id="19" fill="hold">
                            <p:stCondLst>
                              <p:cond delay="11250"/>
                            </p:stCondLst>
                            <p:childTnLst>
                              <p:par>
                                <p:cTn id="20" presetID="22" presetClass="entr" presetSubtype="8" fill="hold" grpId="0" nodeType="afterEffect">
                                  <p:stCondLst>
                                    <p:cond delay="200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1750"/>
                                        <p:tgtEl>
                                          <p:spTgt spid="10"/>
                                        </p:tgtEl>
                                      </p:cBhvr>
                                    </p:animEffect>
                                  </p:childTnLst>
                                </p:cTn>
                              </p:par>
                            </p:childTnLst>
                          </p:cTn>
                        </p:par>
                        <p:par>
                          <p:cTn id="23" fill="hold">
                            <p:stCondLst>
                              <p:cond delay="15000"/>
                            </p:stCondLst>
                            <p:childTnLst>
                              <p:par>
                                <p:cTn id="24" presetID="22" presetClass="entr" presetSubtype="8" fill="hold" nodeType="afterEffect">
                                  <p:stCondLst>
                                    <p:cond delay="200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1750"/>
                                        <p:tgtEl>
                                          <p:spTgt spid="14"/>
                                        </p:tgtEl>
                                      </p:cBhvr>
                                    </p:animEffect>
                                  </p:childTnLst>
                                </p:cTn>
                              </p:par>
                            </p:childTnLst>
                          </p:cTn>
                        </p:par>
                        <p:par>
                          <p:cTn id="27" fill="hold">
                            <p:stCondLst>
                              <p:cond delay="18750"/>
                            </p:stCondLst>
                            <p:childTnLst>
                              <p:par>
                                <p:cTn id="28" presetID="22" presetClass="entr" presetSubtype="8" fill="hold" grpId="0" nodeType="afterEffect">
                                  <p:stCondLst>
                                    <p:cond delay="2000"/>
                                  </p:stCondLst>
                                  <p:childTnLst>
                                    <p:set>
                                      <p:cBhvr>
                                        <p:cTn id="29" dur="1" fill="hold">
                                          <p:stCondLst>
                                            <p:cond delay="0"/>
                                          </p:stCondLst>
                                        </p:cTn>
                                        <p:tgtEl>
                                          <p:spTgt spid="17"/>
                                        </p:tgtEl>
                                        <p:attrNameLst>
                                          <p:attrName>style.visibility</p:attrName>
                                        </p:attrNameLst>
                                      </p:cBhvr>
                                      <p:to>
                                        <p:strVal val="visible"/>
                                      </p:to>
                                    </p:set>
                                    <p:animEffect transition="in" filter="wipe(left)">
                                      <p:cBhvr>
                                        <p:cTn id="30" dur="1750"/>
                                        <p:tgtEl>
                                          <p:spTgt spid="17"/>
                                        </p:tgtEl>
                                      </p:cBhvr>
                                    </p:animEffect>
                                  </p:childTnLst>
                                </p:cTn>
                              </p:par>
                            </p:childTnLst>
                          </p:cTn>
                        </p:par>
                        <p:par>
                          <p:cTn id="31" fill="hold">
                            <p:stCondLst>
                              <p:cond delay="22500"/>
                            </p:stCondLst>
                            <p:childTnLst>
                              <p:par>
                                <p:cTn id="32" presetID="1" presetClass="entr" presetSubtype="0" fill="hold" nodeType="afterEffect">
                                  <p:stCondLst>
                                    <p:cond delay="1000"/>
                                  </p:stCondLst>
                                  <p:childTnLst>
                                    <p:set>
                                      <p:cBhvr>
                                        <p:cTn id="33"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oy&#10;&#10;Description automatically generated">
            <a:extLst>
              <a:ext uri="{FF2B5EF4-FFF2-40B4-BE49-F238E27FC236}">
                <a16:creationId xmlns:a16="http://schemas.microsoft.com/office/drawing/2014/main" id="{C7D9A768-3EBA-4A45-BBB7-C8A8B78D16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005" y="2788707"/>
            <a:ext cx="1909519" cy="3233325"/>
          </a:xfrm>
          <a:prstGeom prst="rect">
            <a:avLst/>
          </a:prstGeom>
        </p:spPr>
      </p:pic>
      <p:grpSp>
        <p:nvGrpSpPr>
          <p:cNvPr id="3" name="Group 2">
            <a:extLst>
              <a:ext uri="{FF2B5EF4-FFF2-40B4-BE49-F238E27FC236}">
                <a16:creationId xmlns:a16="http://schemas.microsoft.com/office/drawing/2014/main" id="{B52A3EB6-128B-48AB-ABBA-7013C4035093}"/>
              </a:ext>
            </a:extLst>
          </p:cNvPr>
          <p:cNvGrpSpPr/>
          <p:nvPr/>
        </p:nvGrpSpPr>
        <p:grpSpPr>
          <a:xfrm>
            <a:off x="493357" y="351736"/>
            <a:ext cx="3268208" cy="968463"/>
            <a:chOff x="7548076" y="4811713"/>
            <a:chExt cx="3162354" cy="1069667"/>
          </a:xfrm>
        </p:grpSpPr>
        <p:sp>
          <p:nvSpPr>
            <p:cNvPr id="4" name="Speech Bubble: Rectangle with Corners Rounded 3">
              <a:extLst>
                <a:ext uri="{FF2B5EF4-FFF2-40B4-BE49-F238E27FC236}">
                  <a16:creationId xmlns:a16="http://schemas.microsoft.com/office/drawing/2014/main" id="{AFB937D0-9284-486C-96C2-9ED1D8A852B9}"/>
                </a:ext>
              </a:extLst>
            </p:cNvPr>
            <p:cNvSpPr/>
            <p:nvPr/>
          </p:nvSpPr>
          <p:spPr>
            <a:xfrm>
              <a:off x="7548076" y="4811713"/>
              <a:ext cx="3162354" cy="1069667"/>
            </a:xfrm>
            <a:prstGeom prst="wedgeRoundRectCallout">
              <a:avLst>
                <a:gd name="adj1" fmla="val -17527"/>
                <a:gd name="adj2" fmla="val 276089"/>
                <a:gd name="adj3" fmla="val 16667"/>
              </a:avLst>
            </a:prstGeom>
            <a:solidFill>
              <a:schemeClr val="bg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AD910B92-E0C9-43B2-A893-5664995DCE15}"/>
                </a:ext>
              </a:extLst>
            </p:cNvPr>
            <p:cNvSpPr txBox="1"/>
            <p:nvPr/>
          </p:nvSpPr>
          <p:spPr>
            <a:xfrm>
              <a:off x="7574257" y="4865042"/>
              <a:ext cx="3012600" cy="749891"/>
            </a:xfrm>
            <a:prstGeom prst="rect">
              <a:avLst/>
            </a:prstGeom>
            <a:noFill/>
          </p:spPr>
          <p:txBody>
            <a:bodyPr wrap="square" rtlCol="0">
              <a:spAutoFit/>
            </a:bodyPr>
            <a:lstStyle/>
            <a:p>
              <a:pPr algn="ctr"/>
              <a:r>
                <a:rPr lang="en-US" sz="2000" b="1" dirty="0">
                  <a:solidFill>
                    <a:srgbClr val="FF0000"/>
                  </a:solidFill>
                  <a:latin typeface="Comic Sans MS" panose="030F0702030302020204" pitchFamily="66" charset="0"/>
                </a:rPr>
                <a:t>Here are the activities we have this week.</a:t>
              </a:r>
              <a:endParaRPr lang="en-GB" sz="2000" b="1" dirty="0">
                <a:solidFill>
                  <a:srgbClr val="FF0000"/>
                </a:solidFill>
                <a:latin typeface="Comic Sans MS" panose="030F0702030302020204" pitchFamily="66" charset="0"/>
              </a:endParaRPr>
            </a:p>
          </p:txBody>
        </p:sp>
      </p:grpSp>
      <p:sp>
        <p:nvSpPr>
          <p:cNvPr id="8" name="Rectangle: Rounded Corners 7">
            <a:extLst>
              <a:ext uri="{FF2B5EF4-FFF2-40B4-BE49-F238E27FC236}">
                <a16:creationId xmlns:a16="http://schemas.microsoft.com/office/drawing/2014/main" id="{982F0E5C-5544-4EE7-9B6E-80608741AE87}"/>
              </a:ext>
            </a:extLst>
          </p:cNvPr>
          <p:cNvSpPr/>
          <p:nvPr/>
        </p:nvSpPr>
        <p:spPr>
          <a:xfrm>
            <a:off x="4319181" y="150167"/>
            <a:ext cx="3591737" cy="5127910"/>
          </a:xfrm>
          <a:prstGeom prst="roundRect">
            <a:avLst/>
          </a:prstGeom>
          <a:solidFill>
            <a:schemeClr val="bg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1600CCA1-3138-4EE6-A405-03CC9536EB98}"/>
              </a:ext>
            </a:extLst>
          </p:cNvPr>
          <p:cNvSpPr/>
          <p:nvPr/>
        </p:nvSpPr>
        <p:spPr>
          <a:xfrm>
            <a:off x="8098899" y="150167"/>
            <a:ext cx="3591737" cy="5127910"/>
          </a:xfrm>
          <a:prstGeom prst="roundRect">
            <a:avLst/>
          </a:prstGeom>
          <a:solidFill>
            <a:schemeClr val="bg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Diagram&#10;&#10;Description automatically generated">
            <a:extLst>
              <a:ext uri="{FF2B5EF4-FFF2-40B4-BE49-F238E27FC236}">
                <a16:creationId xmlns:a16="http://schemas.microsoft.com/office/drawing/2014/main" id="{91740542-707F-4685-B859-588BA58DAB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4158" y="467739"/>
            <a:ext cx="3339884" cy="4492766"/>
          </a:xfrm>
          <a:prstGeom prst="rect">
            <a:avLst/>
          </a:prstGeom>
        </p:spPr>
      </p:pic>
      <p:sp>
        <p:nvSpPr>
          <p:cNvPr id="12" name="TextBox 11">
            <a:extLst>
              <a:ext uri="{FF2B5EF4-FFF2-40B4-BE49-F238E27FC236}">
                <a16:creationId xmlns:a16="http://schemas.microsoft.com/office/drawing/2014/main" id="{CC18A45E-C1C4-45FE-AFA6-0BBDC21B1B77}"/>
              </a:ext>
            </a:extLst>
          </p:cNvPr>
          <p:cNvSpPr txBox="1"/>
          <p:nvPr/>
        </p:nvSpPr>
        <p:spPr>
          <a:xfrm>
            <a:off x="4905238" y="5348528"/>
            <a:ext cx="2457724" cy="523220"/>
          </a:xfrm>
          <a:prstGeom prst="rect">
            <a:avLst/>
          </a:prstGeom>
          <a:noFill/>
        </p:spPr>
        <p:txBody>
          <a:bodyPr wrap="none" rtlCol="0">
            <a:spAutoFit/>
          </a:bodyPr>
          <a:lstStyle/>
          <a:p>
            <a:r>
              <a:rPr lang="en-US" sz="2800" dirty="0">
                <a:latin typeface="Comic Sans MS" panose="030F0702030302020204" pitchFamily="66" charset="0"/>
              </a:rPr>
              <a:t>Code Activity</a:t>
            </a:r>
            <a:endParaRPr lang="en-GB" sz="2800" dirty="0">
              <a:latin typeface="Comic Sans MS" panose="030F0702030302020204" pitchFamily="66" charset="0"/>
            </a:endParaRPr>
          </a:p>
        </p:txBody>
      </p:sp>
      <p:sp>
        <p:nvSpPr>
          <p:cNvPr id="13" name="TextBox 12">
            <a:extLst>
              <a:ext uri="{FF2B5EF4-FFF2-40B4-BE49-F238E27FC236}">
                <a16:creationId xmlns:a16="http://schemas.microsoft.com/office/drawing/2014/main" id="{19B220D9-8077-4005-9BFA-81C1685AF883}"/>
              </a:ext>
            </a:extLst>
          </p:cNvPr>
          <p:cNvSpPr txBox="1"/>
          <p:nvPr/>
        </p:nvSpPr>
        <p:spPr>
          <a:xfrm>
            <a:off x="8098899" y="5323128"/>
            <a:ext cx="3861955" cy="523220"/>
          </a:xfrm>
          <a:prstGeom prst="rect">
            <a:avLst/>
          </a:prstGeom>
          <a:noFill/>
        </p:spPr>
        <p:txBody>
          <a:bodyPr wrap="none" rtlCol="0">
            <a:spAutoFit/>
          </a:bodyPr>
          <a:lstStyle/>
          <a:p>
            <a:r>
              <a:rPr lang="en-US" sz="2800" dirty="0">
                <a:latin typeface="Comic Sans MS" panose="030F0702030302020204" pitchFamily="66" charset="0"/>
              </a:rPr>
              <a:t>Temple Game Activity</a:t>
            </a:r>
            <a:endParaRPr lang="en-GB" sz="2800" dirty="0">
              <a:latin typeface="Comic Sans MS" panose="030F0702030302020204" pitchFamily="66" charset="0"/>
            </a:endParaRPr>
          </a:p>
        </p:txBody>
      </p:sp>
      <p:pic>
        <p:nvPicPr>
          <p:cNvPr id="7" name="Picture 6" descr="Bar chart&#10;&#10;Description automatically generated">
            <a:extLst>
              <a:ext uri="{FF2B5EF4-FFF2-40B4-BE49-F238E27FC236}">
                <a16:creationId xmlns:a16="http://schemas.microsoft.com/office/drawing/2014/main" id="{85D22102-4291-4844-82DD-1311FD68D4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02352" y="1233186"/>
            <a:ext cx="3355643" cy="2195814"/>
          </a:xfrm>
          <a:prstGeom prst="rect">
            <a:avLst/>
          </a:prstGeom>
        </p:spPr>
      </p:pic>
      <p:sp>
        <p:nvSpPr>
          <p:cNvPr id="14" name="Rectangle 13">
            <a:hlinkClick r:id="rId5" action="ppaction://hlinksldjump"/>
            <a:extLst>
              <a:ext uri="{FF2B5EF4-FFF2-40B4-BE49-F238E27FC236}">
                <a16:creationId xmlns:a16="http://schemas.microsoft.com/office/drawing/2014/main" id="{F7A648DD-8EC1-49CB-9A17-36A9B7EC50EE}"/>
              </a:ext>
            </a:extLst>
          </p:cNvPr>
          <p:cNvSpPr/>
          <p:nvPr/>
        </p:nvSpPr>
        <p:spPr>
          <a:xfrm>
            <a:off x="-268514" y="-188686"/>
            <a:ext cx="13164457" cy="7046686"/>
          </a:xfrm>
          <a:prstGeom prst="rect">
            <a:avLst/>
          </a:prstGeom>
          <a:solidFill>
            <a:schemeClr val="accent1">
              <a:alpha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5" name="Group 14">
            <a:extLst>
              <a:ext uri="{FF2B5EF4-FFF2-40B4-BE49-F238E27FC236}">
                <a16:creationId xmlns:a16="http://schemas.microsoft.com/office/drawing/2014/main" id="{8207F912-82DE-4A22-9F65-504829F00874}"/>
              </a:ext>
            </a:extLst>
          </p:cNvPr>
          <p:cNvGrpSpPr/>
          <p:nvPr/>
        </p:nvGrpSpPr>
        <p:grpSpPr>
          <a:xfrm>
            <a:off x="10619930" y="5775660"/>
            <a:ext cx="1341627" cy="954107"/>
            <a:chOff x="11481081" y="5833235"/>
            <a:chExt cx="1341627" cy="954107"/>
          </a:xfrm>
        </p:grpSpPr>
        <p:sp>
          <p:nvSpPr>
            <p:cNvPr id="16" name="Arrow: Pentagon 15">
              <a:extLst>
                <a:ext uri="{FF2B5EF4-FFF2-40B4-BE49-F238E27FC236}">
                  <a16:creationId xmlns:a16="http://schemas.microsoft.com/office/drawing/2014/main" id="{E6E1355A-FD50-4E9B-9B98-2949202025AB}"/>
                </a:ext>
              </a:extLst>
            </p:cNvPr>
            <p:cNvSpPr/>
            <p:nvPr/>
          </p:nvSpPr>
          <p:spPr>
            <a:xfrm>
              <a:off x="11489470" y="5878286"/>
              <a:ext cx="1333238" cy="84908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44FF02BB-9BDD-496C-A669-42F09B856F80}"/>
                </a:ext>
              </a:extLst>
            </p:cNvPr>
            <p:cNvSpPr txBox="1"/>
            <p:nvPr/>
          </p:nvSpPr>
          <p:spPr>
            <a:xfrm>
              <a:off x="11481081" y="5833235"/>
              <a:ext cx="1094015" cy="954107"/>
            </a:xfrm>
            <a:prstGeom prst="rect">
              <a:avLst/>
            </a:prstGeom>
            <a:noFill/>
          </p:spPr>
          <p:txBody>
            <a:bodyPr wrap="square" rtlCol="0">
              <a:spAutoFit/>
            </a:bodyPr>
            <a:lstStyle/>
            <a:p>
              <a:pPr algn="ctr"/>
              <a:r>
                <a:rPr lang="en-GB" sz="2800" dirty="0">
                  <a:latin typeface="Comic Sans MS" panose="030F0702030302020204" pitchFamily="66" charset="0"/>
                </a:rPr>
                <a:t>Next slide</a:t>
              </a:r>
            </a:p>
          </p:txBody>
        </p:sp>
      </p:grpSp>
    </p:spTree>
    <p:extLst>
      <p:ext uri="{BB962C8B-B14F-4D97-AF65-F5344CB8AC3E}">
        <p14:creationId xmlns:p14="http://schemas.microsoft.com/office/powerpoint/2010/main" val="396199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22" presetClass="entr" presetSubtype="4" fill="hold" nodeType="afterEffect">
                                  <p:stCondLst>
                                    <p:cond delay="25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1750"/>
                                        <p:tgtEl>
                                          <p:spTgt spid="3"/>
                                        </p:tgtEl>
                                      </p:cBhvr>
                                    </p:animEffect>
                                  </p:childTnLst>
                                </p:cTn>
                              </p:par>
                            </p:childTnLst>
                          </p:cTn>
                        </p:par>
                        <p:par>
                          <p:cTn id="11" fill="hold">
                            <p:stCondLst>
                              <p:cond delay="2000"/>
                            </p:stCondLst>
                            <p:childTnLst>
                              <p:par>
                                <p:cTn id="12" presetID="1" presetClass="entr" presetSubtype="0" fill="hold" nodeType="afterEffect">
                                  <p:stCondLst>
                                    <p:cond delay="1000"/>
                                  </p:stCondLst>
                                  <p:childTnLst>
                                    <p:set>
                                      <p:cBhvr>
                                        <p:cTn id="13"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F2E0FB9-506C-4993-BEBE-8AC2FEF9D17B}"/>
              </a:ext>
            </a:extLst>
          </p:cNvPr>
          <p:cNvSpPr/>
          <p:nvPr/>
        </p:nvSpPr>
        <p:spPr>
          <a:xfrm>
            <a:off x="4319181" y="150167"/>
            <a:ext cx="3591737" cy="5127910"/>
          </a:xfrm>
          <a:prstGeom prst="roundRect">
            <a:avLst/>
          </a:prstGeom>
          <a:solidFill>
            <a:schemeClr val="bg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Rounded Corners 6">
            <a:extLst>
              <a:ext uri="{FF2B5EF4-FFF2-40B4-BE49-F238E27FC236}">
                <a16:creationId xmlns:a16="http://schemas.microsoft.com/office/drawing/2014/main" id="{D6F2F2E3-0FDD-4B35-B7FA-0FA32FF5305D}"/>
              </a:ext>
            </a:extLst>
          </p:cNvPr>
          <p:cNvSpPr/>
          <p:nvPr/>
        </p:nvSpPr>
        <p:spPr>
          <a:xfrm>
            <a:off x="8098899" y="150167"/>
            <a:ext cx="3591737" cy="5127910"/>
          </a:xfrm>
          <a:prstGeom prst="roundRect">
            <a:avLst/>
          </a:prstGeom>
          <a:solidFill>
            <a:schemeClr val="bg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Rounded Corners 7">
            <a:extLst>
              <a:ext uri="{FF2B5EF4-FFF2-40B4-BE49-F238E27FC236}">
                <a16:creationId xmlns:a16="http://schemas.microsoft.com/office/drawing/2014/main" id="{E18DCF1F-18F0-4334-AB05-41A5C29BCC50}"/>
              </a:ext>
            </a:extLst>
          </p:cNvPr>
          <p:cNvSpPr/>
          <p:nvPr/>
        </p:nvSpPr>
        <p:spPr>
          <a:xfrm>
            <a:off x="539463" y="150167"/>
            <a:ext cx="3591737" cy="5127910"/>
          </a:xfrm>
          <a:prstGeom prst="roundRect">
            <a:avLst/>
          </a:prstGeom>
          <a:solidFill>
            <a:schemeClr val="bg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735379C1-6047-4951-B949-3F5B268266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7459" y="570996"/>
            <a:ext cx="3234616" cy="4286250"/>
          </a:xfrm>
          <a:prstGeom prst="rect">
            <a:avLst/>
          </a:prstGeom>
        </p:spPr>
      </p:pic>
      <p:sp>
        <p:nvSpPr>
          <p:cNvPr id="11" name="TextBox 10">
            <a:extLst>
              <a:ext uri="{FF2B5EF4-FFF2-40B4-BE49-F238E27FC236}">
                <a16:creationId xmlns:a16="http://schemas.microsoft.com/office/drawing/2014/main" id="{BFD01849-8865-405F-973A-FD49E04A1E2B}"/>
              </a:ext>
            </a:extLst>
          </p:cNvPr>
          <p:cNvSpPr txBox="1"/>
          <p:nvPr/>
        </p:nvSpPr>
        <p:spPr>
          <a:xfrm>
            <a:off x="4427398" y="5336197"/>
            <a:ext cx="3587842" cy="954107"/>
          </a:xfrm>
          <a:prstGeom prst="rect">
            <a:avLst/>
          </a:prstGeom>
          <a:noFill/>
        </p:spPr>
        <p:txBody>
          <a:bodyPr wrap="none" rtlCol="0">
            <a:spAutoFit/>
          </a:bodyPr>
          <a:lstStyle/>
          <a:p>
            <a:r>
              <a:rPr lang="en-US" sz="2800" dirty="0">
                <a:latin typeface="Comic Sans MS" panose="030F0702030302020204" pitchFamily="66" charset="0"/>
              </a:rPr>
              <a:t>Spot the difference</a:t>
            </a:r>
          </a:p>
          <a:p>
            <a:pPr algn="ctr"/>
            <a:r>
              <a:rPr lang="en-US" sz="2800" dirty="0">
                <a:latin typeface="Comic Sans MS" panose="030F0702030302020204" pitchFamily="66" charset="0"/>
              </a:rPr>
              <a:t> Activity</a:t>
            </a:r>
            <a:endParaRPr lang="en-GB" sz="2800" dirty="0">
              <a:latin typeface="Comic Sans MS" panose="030F0702030302020204" pitchFamily="66" charset="0"/>
            </a:endParaRPr>
          </a:p>
        </p:txBody>
      </p:sp>
      <p:sp>
        <p:nvSpPr>
          <p:cNvPr id="12" name="TextBox 11">
            <a:extLst>
              <a:ext uri="{FF2B5EF4-FFF2-40B4-BE49-F238E27FC236}">
                <a16:creationId xmlns:a16="http://schemas.microsoft.com/office/drawing/2014/main" id="{6E6321D3-B75B-419B-BE24-AA6A711E209E}"/>
              </a:ext>
            </a:extLst>
          </p:cNvPr>
          <p:cNvSpPr txBox="1"/>
          <p:nvPr/>
        </p:nvSpPr>
        <p:spPr>
          <a:xfrm>
            <a:off x="425994" y="5347083"/>
            <a:ext cx="3818674" cy="523220"/>
          </a:xfrm>
          <a:prstGeom prst="rect">
            <a:avLst/>
          </a:prstGeom>
          <a:noFill/>
        </p:spPr>
        <p:txBody>
          <a:bodyPr wrap="none" rtlCol="0">
            <a:spAutoFit/>
          </a:bodyPr>
          <a:lstStyle/>
          <a:p>
            <a:r>
              <a:rPr lang="en-US" sz="2800" dirty="0">
                <a:latin typeface="Comic Sans MS" panose="030F0702030302020204" pitchFamily="66" charset="0"/>
              </a:rPr>
              <a:t>Word search Activity</a:t>
            </a:r>
            <a:endParaRPr lang="en-GB" sz="2800" dirty="0">
              <a:latin typeface="Comic Sans MS" panose="030F0702030302020204" pitchFamily="66" charset="0"/>
            </a:endParaRPr>
          </a:p>
        </p:txBody>
      </p:sp>
      <p:sp>
        <p:nvSpPr>
          <p:cNvPr id="13" name="TextBox 12">
            <a:extLst>
              <a:ext uri="{FF2B5EF4-FFF2-40B4-BE49-F238E27FC236}">
                <a16:creationId xmlns:a16="http://schemas.microsoft.com/office/drawing/2014/main" id="{76883B3E-38FD-4CFB-B550-E09B54318A42}"/>
              </a:ext>
            </a:extLst>
          </p:cNvPr>
          <p:cNvSpPr txBox="1"/>
          <p:nvPr/>
        </p:nvSpPr>
        <p:spPr>
          <a:xfrm>
            <a:off x="8277459" y="5336197"/>
            <a:ext cx="3174267" cy="523220"/>
          </a:xfrm>
          <a:prstGeom prst="rect">
            <a:avLst/>
          </a:prstGeom>
          <a:noFill/>
        </p:spPr>
        <p:txBody>
          <a:bodyPr wrap="none" rtlCol="0">
            <a:spAutoFit/>
          </a:bodyPr>
          <a:lstStyle/>
          <a:p>
            <a:r>
              <a:rPr lang="en-US" sz="2800" dirty="0">
                <a:latin typeface="Comic Sans MS" panose="030F0702030302020204" pitchFamily="66" charset="0"/>
              </a:rPr>
              <a:t>Colouring Activity</a:t>
            </a:r>
            <a:endParaRPr lang="en-GB" sz="2800" dirty="0">
              <a:latin typeface="Comic Sans MS" panose="030F0702030302020204" pitchFamily="66" charset="0"/>
            </a:endParaRPr>
          </a:p>
        </p:txBody>
      </p:sp>
      <p:pic>
        <p:nvPicPr>
          <p:cNvPr id="3" name="Picture 2" descr="Diagram&#10;&#10;Description automatically generated">
            <a:extLst>
              <a:ext uri="{FF2B5EF4-FFF2-40B4-BE49-F238E27FC236}">
                <a16:creationId xmlns:a16="http://schemas.microsoft.com/office/drawing/2014/main" id="{4591D628-94D7-4FD9-903C-BEF7632A01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5961" y="334337"/>
            <a:ext cx="3036277" cy="4759569"/>
          </a:xfrm>
          <a:prstGeom prst="rect">
            <a:avLst/>
          </a:prstGeom>
        </p:spPr>
      </p:pic>
      <p:pic>
        <p:nvPicPr>
          <p:cNvPr id="5" name="Picture 4" descr="Table&#10;&#10;Description automatically generated">
            <a:extLst>
              <a:ext uri="{FF2B5EF4-FFF2-40B4-BE49-F238E27FC236}">
                <a16:creationId xmlns:a16="http://schemas.microsoft.com/office/drawing/2014/main" id="{95EFD33A-95CA-4C44-95D0-B870895684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2934" y="433753"/>
            <a:ext cx="3296865" cy="4525109"/>
          </a:xfrm>
          <a:prstGeom prst="rect">
            <a:avLst/>
          </a:prstGeom>
        </p:spPr>
      </p:pic>
      <p:sp>
        <p:nvSpPr>
          <p:cNvPr id="15" name="Rectangle 14">
            <a:hlinkClick r:id="rId5" action="ppaction://hlinksldjump"/>
            <a:extLst>
              <a:ext uri="{FF2B5EF4-FFF2-40B4-BE49-F238E27FC236}">
                <a16:creationId xmlns:a16="http://schemas.microsoft.com/office/drawing/2014/main" id="{7E617C31-4795-43E9-9B4C-1E0445EE3DE6}"/>
              </a:ext>
            </a:extLst>
          </p:cNvPr>
          <p:cNvSpPr/>
          <p:nvPr/>
        </p:nvSpPr>
        <p:spPr>
          <a:xfrm>
            <a:off x="-360910" y="-217714"/>
            <a:ext cx="13164457" cy="7063825"/>
          </a:xfrm>
          <a:prstGeom prst="rect">
            <a:avLst/>
          </a:prstGeom>
          <a:solidFill>
            <a:schemeClr val="accent1">
              <a:alpha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hlinkClick r:id="rId6"/>
            <a:extLst>
              <a:ext uri="{FF2B5EF4-FFF2-40B4-BE49-F238E27FC236}">
                <a16:creationId xmlns:a16="http://schemas.microsoft.com/office/drawing/2014/main" id="{E3443345-13C7-4B65-8EAF-876E1ABA6BAA}"/>
              </a:ext>
            </a:extLst>
          </p:cNvPr>
          <p:cNvSpPr txBox="1"/>
          <p:nvPr/>
        </p:nvSpPr>
        <p:spPr>
          <a:xfrm>
            <a:off x="854516" y="5879472"/>
            <a:ext cx="2933700" cy="923330"/>
          </a:xfrm>
          <a:prstGeom prst="rect">
            <a:avLst/>
          </a:prstGeom>
          <a:noFill/>
        </p:spPr>
        <p:txBody>
          <a:bodyPr wrap="square">
            <a:spAutoFit/>
          </a:bodyPr>
          <a:lstStyle/>
          <a:p>
            <a:pPr algn="ctr"/>
            <a:r>
              <a:rPr lang="en-US" sz="1800" dirty="0">
                <a:latin typeface="Comic Sans MS" panose="030F0702030302020204" pitchFamily="66" charset="0"/>
              </a:rPr>
              <a:t>Click to play online</a:t>
            </a:r>
          </a:p>
          <a:p>
            <a:pPr algn="ctr"/>
            <a:r>
              <a:rPr lang="en-US" sz="1800" u="sng" dirty="0">
                <a:solidFill>
                  <a:srgbClr val="0000CC"/>
                </a:solidFill>
                <a:latin typeface="Comic Sans MS" panose="030F0702030302020204" pitchFamily="66" charset="0"/>
              </a:rPr>
              <a:t>https://thewordsearch.com/puzzle/1799743/</a:t>
            </a:r>
            <a:endParaRPr lang="en-GB" sz="1800" dirty="0"/>
          </a:p>
        </p:txBody>
      </p:sp>
      <p:grpSp>
        <p:nvGrpSpPr>
          <p:cNvPr id="16" name="Group 15">
            <a:extLst>
              <a:ext uri="{FF2B5EF4-FFF2-40B4-BE49-F238E27FC236}">
                <a16:creationId xmlns:a16="http://schemas.microsoft.com/office/drawing/2014/main" id="{8161F792-DD56-48C5-98BC-7743EBE3B288}"/>
              </a:ext>
            </a:extLst>
          </p:cNvPr>
          <p:cNvGrpSpPr/>
          <p:nvPr/>
        </p:nvGrpSpPr>
        <p:grpSpPr>
          <a:xfrm>
            <a:off x="10619930" y="5775660"/>
            <a:ext cx="1341627" cy="954107"/>
            <a:chOff x="11481081" y="5833235"/>
            <a:chExt cx="1341627" cy="954107"/>
          </a:xfrm>
        </p:grpSpPr>
        <p:sp>
          <p:nvSpPr>
            <p:cNvPr id="17" name="Arrow: Pentagon 16">
              <a:extLst>
                <a:ext uri="{FF2B5EF4-FFF2-40B4-BE49-F238E27FC236}">
                  <a16:creationId xmlns:a16="http://schemas.microsoft.com/office/drawing/2014/main" id="{015FCB36-B602-4F38-936E-EB1B4846396A}"/>
                </a:ext>
              </a:extLst>
            </p:cNvPr>
            <p:cNvSpPr/>
            <p:nvPr/>
          </p:nvSpPr>
          <p:spPr>
            <a:xfrm>
              <a:off x="11489470" y="5878286"/>
              <a:ext cx="1333238" cy="84908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4D95251E-A932-4205-BE85-05D7678109D1}"/>
                </a:ext>
              </a:extLst>
            </p:cNvPr>
            <p:cNvSpPr txBox="1"/>
            <p:nvPr/>
          </p:nvSpPr>
          <p:spPr>
            <a:xfrm>
              <a:off x="11481081" y="5833235"/>
              <a:ext cx="1094015" cy="954107"/>
            </a:xfrm>
            <a:prstGeom prst="rect">
              <a:avLst/>
            </a:prstGeom>
            <a:noFill/>
          </p:spPr>
          <p:txBody>
            <a:bodyPr wrap="square" rtlCol="0">
              <a:spAutoFit/>
            </a:bodyPr>
            <a:lstStyle/>
            <a:p>
              <a:pPr algn="ctr"/>
              <a:r>
                <a:rPr lang="en-GB" sz="2800" dirty="0">
                  <a:latin typeface="Comic Sans MS" panose="030F0702030302020204" pitchFamily="66" charset="0"/>
                </a:rPr>
                <a:t>Next slide</a:t>
              </a:r>
            </a:p>
          </p:txBody>
        </p:sp>
      </p:grpSp>
    </p:spTree>
    <p:extLst>
      <p:ext uri="{BB962C8B-B14F-4D97-AF65-F5344CB8AC3E}">
        <p14:creationId xmlns:p14="http://schemas.microsoft.com/office/powerpoint/2010/main" val="1791388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F2E0FB9-506C-4993-BEBE-8AC2FEF9D17B}"/>
              </a:ext>
            </a:extLst>
          </p:cNvPr>
          <p:cNvSpPr/>
          <p:nvPr/>
        </p:nvSpPr>
        <p:spPr>
          <a:xfrm>
            <a:off x="4319181" y="150167"/>
            <a:ext cx="3591737" cy="5127910"/>
          </a:xfrm>
          <a:prstGeom prst="roundRect">
            <a:avLst/>
          </a:prstGeom>
          <a:solidFill>
            <a:schemeClr val="bg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Rounded Corners 6">
            <a:extLst>
              <a:ext uri="{FF2B5EF4-FFF2-40B4-BE49-F238E27FC236}">
                <a16:creationId xmlns:a16="http://schemas.microsoft.com/office/drawing/2014/main" id="{D6F2F2E3-0FDD-4B35-B7FA-0FA32FF5305D}"/>
              </a:ext>
            </a:extLst>
          </p:cNvPr>
          <p:cNvSpPr/>
          <p:nvPr/>
        </p:nvSpPr>
        <p:spPr>
          <a:xfrm>
            <a:off x="8098899" y="150167"/>
            <a:ext cx="3591737" cy="5127910"/>
          </a:xfrm>
          <a:prstGeom prst="roundRect">
            <a:avLst/>
          </a:prstGeom>
          <a:solidFill>
            <a:schemeClr val="bg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Rounded Corners 7">
            <a:extLst>
              <a:ext uri="{FF2B5EF4-FFF2-40B4-BE49-F238E27FC236}">
                <a16:creationId xmlns:a16="http://schemas.microsoft.com/office/drawing/2014/main" id="{E18DCF1F-18F0-4334-AB05-41A5C29BCC50}"/>
              </a:ext>
            </a:extLst>
          </p:cNvPr>
          <p:cNvSpPr/>
          <p:nvPr/>
        </p:nvSpPr>
        <p:spPr>
          <a:xfrm>
            <a:off x="539463" y="150167"/>
            <a:ext cx="3591737" cy="5127910"/>
          </a:xfrm>
          <a:prstGeom prst="roundRect">
            <a:avLst/>
          </a:prstGeom>
          <a:solidFill>
            <a:schemeClr val="bg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A picture containing chart&#10;&#10;Description automatically generated">
            <a:extLst>
              <a:ext uri="{FF2B5EF4-FFF2-40B4-BE49-F238E27FC236}">
                <a16:creationId xmlns:a16="http://schemas.microsoft.com/office/drawing/2014/main" id="{7A4562EF-BF98-4175-8E33-1C9A65502C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97414" y="451684"/>
            <a:ext cx="3194706" cy="4524876"/>
          </a:xfrm>
          <a:prstGeom prst="rect">
            <a:avLst/>
          </a:prstGeom>
        </p:spPr>
      </p:pic>
      <p:sp>
        <p:nvSpPr>
          <p:cNvPr id="9" name="TextBox 8">
            <a:extLst>
              <a:ext uri="{FF2B5EF4-FFF2-40B4-BE49-F238E27FC236}">
                <a16:creationId xmlns:a16="http://schemas.microsoft.com/office/drawing/2014/main" id="{F75620EF-8CCA-4039-99C3-FFF6F1D9AF34}"/>
              </a:ext>
            </a:extLst>
          </p:cNvPr>
          <p:cNvSpPr txBox="1"/>
          <p:nvPr/>
        </p:nvSpPr>
        <p:spPr>
          <a:xfrm>
            <a:off x="4827864" y="5348528"/>
            <a:ext cx="2536272" cy="523220"/>
          </a:xfrm>
          <a:prstGeom prst="rect">
            <a:avLst/>
          </a:prstGeom>
          <a:noFill/>
        </p:spPr>
        <p:txBody>
          <a:bodyPr wrap="none" rtlCol="0">
            <a:spAutoFit/>
          </a:bodyPr>
          <a:lstStyle/>
          <a:p>
            <a:r>
              <a:rPr lang="en-US" sz="2800" dirty="0">
                <a:latin typeface="Comic Sans MS" panose="030F0702030302020204" pitchFamily="66" charset="0"/>
              </a:rPr>
              <a:t>Maze Activity</a:t>
            </a:r>
            <a:endParaRPr lang="en-GB" sz="2800" dirty="0">
              <a:latin typeface="Comic Sans MS" panose="030F0702030302020204" pitchFamily="66" charset="0"/>
            </a:endParaRPr>
          </a:p>
        </p:txBody>
      </p:sp>
      <p:sp>
        <p:nvSpPr>
          <p:cNvPr id="10" name="TextBox 9">
            <a:extLst>
              <a:ext uri="{FF2B5EF4-FFF2-40B4-BE49-F238E27FC236}">
                <a16:creationId xmlns:a16="http://schemas.microsoft.com/office/drawing/2014/main" id="{34031C3A-296E-44A7-9CE4-54E8E1FB6E1A}"/>
              </a:ext>
            </a:extLst>
          </p:cNvPr>
          <p:cNvSpPr txBox="1"/>
          <p:nvPr/>
        </p:nvSpPr>
        <p:spPr>
          <a:xfrm>
            <a:off x="478055" y="5323128"/>
            <a:ext cx="3759362" cy="523220"/>
          </a:xfrm>
          <a:prstGeom prst="rect">
            <a:avLst/>
          </a:prstGeom>
          <a:noFill/>
        </p:spPr>
        <p:txBody>
          <a:bodyPr wrap="none" rtlCol="0">
            <a:spAutoFit/>
          </a:bodyPr>
          <a:lstStyle/>
          <a:p>
            <a:r>
              <a:rPr lang="en-US" sz="2800" dirty="0">
                <a:latin typeface="Comic Sans MS" panose="030F0702030302020204" pitchFamily="66" charset="0"/>
              </a:rPr>
              <a:t>Word puzzle Activity</a:t>
            </a:r>
            <a:endParaRPr lang="en-GB" sz="2800" dirty="0">
              <a:latin typeface="Comic Sans MS" panose="030F0702030302020204" pitchFamily="66" charset="0"/>
            </a:endParaRPr>
          </a:p>
        </p:txBody>
      </p:sp>
      <p:sp>
        <p:nvSpPr>
          <p:cNvPr id="11" name="TextBox 10">
            <a:extLst>
              <a:ext uri="{FF2B5EF4-FFF2-40B4-BE49-F238E27FC236}">
                <a16:creationId xmlns:a16="http://schemas.microsoft.com/office/drawing/2014/main" id="{7F403C48-E0C3-40D5-9327-75802559A9BB}"/>
              </a:ext>
            </a:extLst>
          </p:cNvPr>
          <p:cNvSpPr txBox="1"/>
          <p:nvPr/>
        </p:nvSpPr>
        <p:spPr>
          <a:xfrm>
            <a:off x="8199431" y="5323128"/>
            <a:ext cx="3390672" cy="523220"/>
          </a:xfrm>
          <a:prstGeom prst="rect">
            <a:avLst/>
          </a:prstGeom>
          <a:noFill/>
        </p:spPr>
        <p:txBody>
          <a:bodyPr wrap="none" rtlCol="0">
            <a:spAutoFit/>
          </a:bodyPr>
          <a:lstStyle/>
          <a:p>
            <a:r>
              <a:rPr lang="en-US" sz="2800" dirty="0">
                <a:latin typeface="Comic Sans MS" panose="030F0702030302020204" pitchFamily="66" charset="0"/>
              </a:rPr>
              <a:t>Crossword Activity</a:t>
            </a:r>
            <a:endParaRPr lang="en-GB" sz="2800" dirty="0">
              <a:latin typeface="Comic Sans MS" panose="030F0702030302020204" pitchFamily="66" charset="0"/>
            </a:endParaRPr>
          </a:p>
        </p:txBody>
      </p:sp>
      <p:pic>
        <p:nvPicPr>
          <p:cNvPr id="13" name="Picture 12" descr="Diagram, text&#10;&#10;Description automatically generated">
            <a:extLst>
              <a:ext uri="{FF2B5EF4-FFF2-40B4-BE49-F238E27FC236}">
                <a16:creationId xmlns:a16="http://schemas.microsoft.com/office/drawing/2014/main" id="{8F5BF904-AD74-4FB2-9212-8F05018EA4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664" y="515650"/>
            <a:ext cx="3192182" cy="4460910"/>
          </a:xfrm>
          <a:prstGeom prst="rect">
            <a:avLst/>
          </a:prstGeom>
        </p:spPr>
      </p:pic>
      <p:pic>
        <p:nvPicPr>
          <p:cNvPr id="15" name="Picture 14" descr="Diagram&#10;&#10;Description automatically generated">
            <a:extLst>
              <a:ext uri="{FF2B5EF4-FFF2-40B4-BE49-F238E27FC236}">
                <a16:creationId xmlns:a16="http://schemas.microsoft.com/office/drawing/2014/main" id="{60E283F1-A83F-45DF-87EB-62D0B472B6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7818" y="348540"/>
            <a:ext cx="2983905" cy="4874161"/>
          </a:xfrm>
          <a:prstGeom prst="rect">
            <a:avLst/>
          </a:prstGeom>
        </p:spPr>
      </p:pic>
      <p:sp>
        <p:nvSpPr>
          <p:cNvPr id="12" name="Rectangle 11">
            <a:hlinkClick r:id="rId5" action="ppaction://hlinksldjump"/>
            <a:extLst>
              <a:ext uri="{FF2B5EF4-FFF2-40B4-BE49-F238E27FC236}">
                <a16:creationId xmlns:a16="http://schemas.microsoft.com/office/drawing/2014/main" id="{2DE4E9C9-3ADC-476F-BC8B-E616BF953639}"/>
              </a:ext>
            </a:extLst>
          </p:cNvPr>
          <p:cNvSpPr/>
          <p:nvPr/>
        </p:nvSpPr>
        <p:spPr>
          <a:xfrm>
            <a:off x="-312057" y="-116114"/>
            <a:ext cx="13164457" cy="6974114"/>
          </a:xfrm>
          <a:prstGeom prst="rect">
            <a:avLst/>
          </a:prstGeom>
          <a:solidFill>
            <a:schemeClr val="accent1">
              <a:alpha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 name="Group 13">
            <a:extLst>
              <a:ext uri="{FF2B5EF4-FFF2-40B4-BE49-F238E27FC236}">
                <a16:creationId xmlns:a16="http://schemas.microsoft.com/office/drawing/2014/main" id="{74B47391-622B-4DE0-8064-EFFA55249672}"/>
              </a:ext>
            </a:extLst>
          </p:cNvPr>
          <p:cNvGrpSpPr/>
          <p:nvPr/>
        </p:nvGrpSpPr>
        <p:grpSpPr>
          <a:xfrm>
            <a:off x="10619930" y="5775660"/>
            <a:ext cx="1341627" cy="954107"/>
            <a:chOff x="11481081" y="5833235"/>
            <a:chExt cx="1341627" cy="954107"/>
          </a:xfrm>
        </p:grpSpPr>
        <p:sp>
          <p:nvSpPr>
            <p:cNvPr id="16" name="Arrow: Pentagon 15">
              <a:extLst>
                <a:ext uri="{FF2B5EF4-FFF2-40B4-BE49-F238E27FC236}">
                  <a16:creationId xmlns:a16="http://schemas.microsoft.com/office/drawing/2014/main" id="{30514116-CAAE-4EED-BB66-CE1ABB946120}"/>
                </a:ext>
              </a:extLst>
            </p:cNvPr>
            <p:cNvSpPr/>
            <p:nvPr/>
          </p:nvSpPr>
          <p:spPr>
            <a:xfrm>
              <a:off x="11489470" y="5878286"/>
              <a:ext cx="1333238" cy="84908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DD449B5C-7F96-489D-B2BE-5C1FE48EEA89}"/>
                </a:ext>
              </a:extLst>
            </p:cNvPr>
            <p:cNvSpPr txBox="1"/>
            <p:nvPr/>
          </p:nvSpPr>
          <p:spPr>
            <a:xfrm>
              <a:off x="11481081" y="5833235"/>
              <a:ext cx="1094015" cy="954107"/>
            </a:xfrm>
            <a:prstGeom prst="rect">
              <a:avLst/>
            </a:prstGeom>
            <a:noFill/>
          </p:spPr>
          <p:txBody>
            <a:bodyPr wrap="square" rtlCol="0">
              <a:spAutoFit/>
            </a:bodyPr>
            <a:lstStyle/>
            <a:p>
              <a:pPr algn="ctr"/>
              <a:r>
                <a:rPr lang="en-GB" sz="2800" dirty="0">
                  <a:latin typeface="Comic Sans MS" panose="030F0702030302020204" pitchFamily="66" charset="0"/>
                </a:rPr>
                <a:t>Next slide</a:t>
              </a:r>
            </a:p>
          </p:txBody>
        </p:sp>
      </p:grpSp>
    </p:spTree>
    <p:extLst>
      <p:ext uri="{BB962C8B-B14F-4D97-AF65-F5344CB8AC3E}">
        <p14:creationId xmlns:p14="http://schemas.microsoft.com/office/powerpoint/2010/main" val="1040314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F2E0FB9-506C-4993-BEBE-8AC2FEF9D17B}"/>
              </a:ext>
            </a:extLst>
          </p:cNvPr>
          <p:cNvSpPr/>
          <p:nvPr/>
        </p:nvSpPr>
        <p:spPr>
          <a:xfrm>
            <a:off x="4319181" y="150167"/>
            <a:ext cx="3591737" cy="5127910"/>
          </a:xfrm>
          <a:prstGeom prst="roundRect">
            <a:avLst/>
          </a:prstGeom>
          <a:solidFill>
            <a:schemeClr val="bg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Rounded Corners 6">
            <a:extLst>
              <a:ext uri="{FF2B5EF4-FFF2-40B4-BE49-F238E27FC236}">
                <a16:creationId xmlns:a16="http://schemas.microsoft.com/office/drawing/2014/main" id="{D6F2F2E3-0FDD-4B35-B7FA-0FA32FF5305D}"/>
              </a:ext>
            </a:extLst>
          </p:cNvPr>
          <p:cNvSpPr/>
          <p:nvPr/>
        </p:nvSpPr>
        <p:spPr>
          <a:xfrm>
            <a:off x="8098899" y="150167"/>
            <a:ext cx="3591737" cy="5127910"/>
          </a:xfrm>
          <a:prstGeom prst="roundRect">
            <a:avLst/>
          </a:prstGeom>
          <a:solidFill>
            <a:schemeClr val="bg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Rounded Corners 7">
            <a:extLst>
              <a:ext uri="{FF2B5EF4-FFF2-40B4-BE49-F238E27FC236}">
                <a16:creationId xmlns:a16="http://schemas.microsoft.com/office/drawing/2014/main" id="{E18DCF1F-18F0-4334-AB05-41A5C29BCC50}"/>
              </a:ext>
            </a:extLst>
          </p:cNvPr>
          <p:cNvSpPr/>
          <p:nvPr/>
        </p:nvSpPr>
        <p:spPr>
          <a:xfrm>
            <a:off x="539463" y="150167"/>
            <a:ext cx="3591737" cy="5127910"/>
          </a:xfrm>
          <a:prstGeom prst="roundRect">
            <a:avLst/>
          </a:prstGeom>
          <a:solidFill>
            <a:schemeClr val="bg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F75620EF-8CCA-4039-99C3-FFF6F1D9AF34}"/>
              </a:ext>
            </a:extLst>
          </p:cNvPr>
          <p:cNvSpPr txBox="1"/>
          <p:nvPr/>
        </p:nvSpPr>
        <p:spPr>
          <a:xfrm>
            <a:off x="4585009" y="5437297"/>
            <a:ext cx="2882520" cy="954107"/>
          </a:xfrm>
          <a:prstGeom prst="rect">
            <a:avLst/>
          </a:prstGeom>
          <a:noFill/>
        </p:spPr>
        <p:txBody>
          <a:bodyPr wrap="none" rtlCol="0">
            <a:spAutoFit/>
          </a:bodyPr>
          <a:lstStyle/>
          <a:p>
            <a:r>
              <a:rPr lang="en-US" sz="2800" dirty="0">
                <a:latin typeface="Comic Sans MS" panose="030F0702030302020204" pitchFamily="66" charset="0"/>
              </a:rPr>
              <a:t>Memory Glasses</a:t>
            </a:r>
          </a:p>
          <a:p>
            <a:pPr algn="ctr"/>
            <a:r>
              <a:rPr lang="en-US" sz="2800" dirty="0">
                <a:latin typeface="Comic Sans MS" panose="030F0702030302020204" pitchFamily="66" charset="0"/>
              </a:rPr>
              <a:t> Craft Activity</a:t>
            </a:r>
            <a:endParaRPr lang="en-GB" sz="2800" dirty="0">
              <a:latin typeface="Comic Sans MS" panose="030F0702030302020204" pitchFamily="66" charset="0"/>
            </a:endParaRPr>
          </a:p>
        </p:txBody>
      </p:sp>
      <p:sp>
        <p:nvSpPr>
          <p:cNvPr id="10" name="TextBox 9">
            <a:extLst>
              <a:ext uri="{FF2B5EF4-FFF2-40B4-BE49-F238E27FC236}">
                <a16:creationId xmlns:a16="http://schemas.microsoft.com/office/drawing/2014/main" id="{34031C3A-296E-44A7-9CE4-54E8E1FB6E1A}"/>
              </a:ext>
            </a:extLst>
          </p:cNvPr>
          <p:cNvSpPr txBox="1"/>
          <p:nvPr/>
        </p:nvSpPr>
        <p:spPr>
          <a:xfrm>
            <a:off x="1005992" y="5437296"/>
            <a:ext cx="2590774" cy="954107"/>
          </a:xfrm>
          <a:prstGeom prst="rect">
            <a:avLst/>
          </a:prstGeom>
          <a:noFill/>
        </p:spPr>
        <p:txBody>
          <a:bodyPr wrap="none" rtlCol="0">
            <a:spAutoFit/>
          </a:bodyPr>
          <a:lstStyle/>
          <a:p>
            <a:pPr algn="ctr"/>
            <a:r>
              <a:rPr lang="en-US" sz="2800" dirty="0">
                <a:latin typeface="Comic Sans MS" panose="030F0702030302020204" pitchFamily="66" charset="0"/>
              </a:rPr>
              <a:t>Jigsaw Puzzle </a:t>
            </a:r>
          </a:p>
          <a:p>
            <a:pPr algn="ctr"/>
            <a:r>
              <a:rPr lang="en-US" sz="2800" dirty="0">
                <a:latin typeface="Comic Sans MS" panose="030F0702030302020204" pitchFamily="66" charset="0"/>
              </a:rPr>
              <a:t>Activity</a:t>
            </a:r>
            <a:endParaRPr lang="en-GB" sz="2800" dirty="0">
              <a:latin typeface="Comic Sans MS" panose="030F0702030302020204" pitchFamily="66" charset="0"/>
            </a:endParaRPr>
          </a:p>
        </p:txBody>
      </p:sp>
      <p:sp>
        <p:nvSpPr>
          <p:cNvPr id="11" name="TextBox 10">
            <a:extLst>
              <a:ext uri="{FF2B5EF4-FFF2-40B4-BE49-F238E27FC236}">
                <a16:creationId xmlns:a16="http://schemas.microsoft.com/office/drawing/2014/main" id="{7F403C48-E0C3-40D5-9327-75802559A9BB}"/>
              </a:ext>
            </a:extLst>
          </p:cNvPr>
          <p:cNvSpPr txBox="1"/>
          <p:nvPr/>
        </p:nvSpPr>
        <p:spPr>
          <a:xfrm>
            <a:off x="8199431" y="5412365"/>
            <a:ext cx="3376245" cy="523220"/>
          </a:xfrm>
          <a:prstGeom prst="rect">
            <a:avLst/>
          </a:prstGeom>
          <a:noFill/>
        </p:spPr>
        <p:txBody>
          <a:bodyPr wrap="none" rtlCol="0">
            <a:spAutoFit/>
          </a:bodyPr>
          <a:lstStyle/>
          <a:p>
            <a:r>
              <a:rPr lang="en-US" sz="2800" dirty="0">
                <a:latin typeface="Comic Sans MS" panose="030F0702030302020204" pitchFamily="66" charset="0"/>
              </a:rPr>
              <a:t>Reflection Activity</a:t>
            </a:r>
            <a:endParaRPr lang="en-GB" sz="2800" dirty="0">
              <a:latin typeface="Comic Sans MS" panose="030F0702030302020204" pitchFamily="66" charset="0"/>
            </a:endParaRPr>
          </a:p>
        </p:txBody>
      </p:sp>
      <p:pic>
        <p:nvPicPr>
          <p:cNvPr id="4" name="Picture 3" descr="A picture containing diagram&#10;&#10;Description automatically generated">
            <a:extLst>
              <a:ext uri="{FF2B5EF4-FFF2-40B4-BE49-F238E27FC236}">
                <a16:creationId xmlns:a16="http://schemas.microsoft.com/office/drawing/2014/main" id="{41ECF695-D920-444B-A582-A3D8F355B8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378" y="348540"/>
            <a:ext cx="2983906" cy="3730590"/>
          </a:xfrm>
          <a:prstGeom prst="rect">
            <a:avLst/>
          </a:prstGeom>
        </p:spPr>
      </p:pic>
      <p:sp>
        <p:nvSpPr>
          <p:cNvPr id="14" name="TextBox 13">
            <a:extLst>
              <a:ext uri="{FF2B5EF4-FFF2-40B4-BE49-F238E27FC236}">
                <a16:creationId xmlns:a16="http://schemas.microsoft.com/office/drawing/2014/main" id="{BC3CCE83-6F81-4EBC-8E55-4C9E728BA991}"/>
              </a:ext>
            </a:extLst>
          </p:cNvPr>
          <p:cNvSpPr txBox="1"/>
          <p:nvPr/>
        </p:nvSpPr>
        <p:spPr>
          <a:xfrm>
            <a:off x="1616224" y="4079130"/>
            <a:ext cx="1454244" cy="338554"/>
          </a:xfrm>
          <a:prstGeom prst="rect">
            <a:avLst/>
          </a:prstGeom>
          <a:noFill/>
        </p:spPr>
        <p:txBody>
          <a:bodyPr wrap="none" rtlCol="0">
            <a:spAutoFit/>
          </a:bodyPr>
          <a:lstStyle/>
          <a:p>
            <a:r>
              <a:rPr lang="en-US" sz="1600" dirty="0">
                <a:latin typeface="Comic Sans MS" panose="030F0702030302020204" pitchFamily="66" charset="0"/>
              </a:rPr>
              <a:t>Easier puzzle</a:t>
            </a:r>
            <a:endParaRPr lang="en-GB" sz="1600" dirty="0">
              <a:latin typeface="Comic Sans MS" panose="030F0702030302020204" pitchFamily="66" charset="0"/>
            </a:endParaRPr>
          </a:p>
        </p:txBody>
      </p:sp>
      <p:sp>
        <p:nvSpPr>
          <p:cNvPr id="17" name="TextBox 16">
            <a:extLst>
              <a:ext uri="{FF2B5EF4-FFF2-40B4-BE49-F238E27FC236}">
                <a16:creationId xmlns:a16="http://schemas.microsoft.com/office/drawing/2014/main" id="{9C2043AD-C051-4E4B-84BD-C79A29B3A6F7}"/>
              </a:ext>
            </a:extLst>
          </p:cNvPr>
          <p:cNvSpPr txBox="1"/>
          <p:nvPr/>
        </p:nvSpPr>
        <p:spPr>
          <a:xfrm>
            <a:off x="1570968" y="4610752"/>
            <a:ext cx="1545616" cy="338554"/>
          </a:xfrm>
          <a:prstGeom prst="rect">
            <a:avLst/>
          </a:prstGeom>
          <a:noFill/>
        </p:spPr>
        <p:txBody>
          <a:bodyPr wrap="none" rtlCol="0">
            <a:spAutoFit/>
          </a:bodyPr>
          <a:lstStyle/>
          <a:p>
            <a:r>
              <a:rPr lang="en-US" sz="1600" dirty="0">
                <a:latin typeface="Comic Sans MS" panose="030F0702030302020204" pitchFamily="66" charset="0"/>
              </a:rPr>
              <a:t>Harder puzzle</a:t>
            </a:r>
            <a:endParaRPr lang="en-GB" sz="1600" dirty="0">
              <a:latin typeface="Comic Sans MS" panose="030F0702030302020204" pitchFamily="66" charset="0"/>
            </a:endParaRPr>
          </a:p>
        </p:txBody>
      </p:sp>
      <p:pic>
        <p:nvPicPr>
          <p:cNvPr id="12" name="Picture 11" descr="Diagram&#10;&#10;Description automatically generated">
            <a:extLst>
              <a:ext uri="{FF2B5EF4-FFF2-40B4-BE49-F238E27FC236}">
                <a16:creationId xmlns:a16="http://schemas.microsoft.com/office/drawing/2014/main" id="{CD2FEEC6-EB9E-4644-90DB-EB3B500A8C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0574" y="423415"/>
            <a:ext cx="3388386" cy="4384431"/>
          </a:xfrm>
          <a:prstGeom prst="rect">
            <a:avLst/>
          </a:prstGeom>
        </p:spPr>
      </p:pic>
      <p:pic>
        <p:nvPicPr>
          <p:cNvPr id="20" name="Picture 19">
            <a:extLst>
              <a:ext uri="{FF2B5EF4-FFF2-40B4-BE49-F238E27FC236}">
                <a16:creationId xmlns:a16="http://schemas.microsoft.com/office/drawing/2014/main" id="{B70C40B5-9AFD-4B95-B43E-D825775764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9471" y="1674030"/>
            <a:ext cx="3481214" cy="2016174"/>
          </a:xfrm>
          <a:prstGeom prst="rect">
            <a:avLst/>
          </a:prstGeom>
        </p:spPr>
      </p:pic>
      <p:sp>
        <p:nvSpPr>
          <p:cNvPr id="15" name="Rectangle 14">
            <a:hlinkClick r:id="rId5" action="ppaction://hlinksldjump"/>
            <a:extLst>
              <a:ext uri="{FF2B5EF4-FFF2-40B4-BE49-F238E27FC236}">
                <a16:creationId xmlns:a16="http://schemas.microsoft.com/office/drawing/2014/main" id="{01E3FAE7-F11A-4973-92A3-956CCF8DD474}"/>
              </a:ext>
            </a:extLst>
          </p:cNvPr>
          <p:cNvSpPr/>
          <p:nvPr/>
        </p:nvSpPr>
        <p:spPr>
          <a:xfrm>
            <a:off x="-486229" y="0"/>
            <a:ext cx="13164457" cy="6858000"/>
          </a:xfrm>
          <a:prstGeom prst="rect">
            <a:avLst/>
          </a:prstGeom>
          <a:solidFill>
            <a:schemeClr val="accent1">
              <a:alpha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E2EB4C23-D97D-4560-ACE7-62F0C7B6AB5D}"/>
              </a:ext>
            </a:extLst>
          </p:cNvPr>
          <p:cNvSpPr txBox="1"/>
          <p:nvPr/>
        </p:nvSpPr>
        <p:spPr>
          <a:xfrm>
            <a:off x="1224422" y="4312758"/>
            <a:ext cx="2423161" cy="646331"/>
          </a:xfrm>
          <a:prstGeom prst="rect">
            <a:avLst/>
          </a:prstGeom>
          <a:noFill/>
        </p:spPr>
        <p:txBody>
          <a:bodyPr wrap="square">
            <a:spAutoFit/>
          </a:bodyPr>
          <a:lstStyle/>
          <a:p>
            <a:r>
              <a:rPr lang="en-GB" dirty="0">
                <a:hlinkClick r:id="rId6"/>
              </a:rPr>
              <a:t>https://jigex.com/ZWnt</a:t>
            </a:r>
            <a:endParaRPr lang="en-GB" dirty="0"/>
          </a:p>
          <a:p>
            <a:endParaRPr lang="en-GB" dirty="0"/>
          </a:p>
        </p:txBody>
      </p:sp>
      <p:sp>
        <p:nvSpPr>
          <p:cNvPr id="18" name="TextBox 17">
            <a:extLst>
              <a:ext uri="{FF2B5EF4-FFF2-40B4-BE49-F238E27FC236}">
                <a16:creationId xmlns:a16="http://schemas.microsoft.com/office/drawing/2014/main" id="{2D4BA2F3-4038-49EA-86FD-39AB2E7EEE17}"/>
              </a:ext>
            </a:extLst>
          </p:cNvPr>
          <p:cNvSpPr txBox="1"/>
          <p:nvPr/>
        </p:nvSpPr>
        <p:spPr>
          <a:xfrm>
            <a:off x="1224422" y="4859829"/>
            <a:ext cx="2423161" cy="646331"/>
          </a:xfrm>
          <a:prstGeom prst="rect">
            <a:avLst/>
          </a:prstGeom>
          <a:noFill/>
        </p:spPr>
        <p:txBody>
          <a:bodyPr wrap="square">
            <a:spAutoFit/>
          </a:bodyPr>
          <a:lstStyle/>
          <a:p>
            <a:r>
              <a:rPr lang="en-GB" dirty="0">
                <a:hlinkClick r:id="rId7"/>
              </a:rPr>
              <a:t>https://jigex.com/6YHt</a:t>
            </a:r>
            <a:endParaRPr lang="en-GB" dirty="0"/>
          </a:p>
          <a:p>
            <a:endParaRPr lang="en-GB" dirty="0"/>
          </a:p>
        </p:txBody>
      </p:sp>
      <p:grpSp>
        <p:nvGrpSpPr>
          <p:cNvPr id="19" name="Group 18">
            <a:extLst>
              <a:ext uri="{FF2B5EF4-FFF2-40B4-BE49-F238E27FC236}">
                <a16:creationId xmlns:a16="http://schemas.microsoft.com/office/drawing/2014/main" id="{62F9A150-1A1F-47C0-9FE3-29478C327E71}"/>
              </a:ext>
            </a:extLst>
          </p:cNvPr>
          <p:cNvGrpSpPr/>
          <p:nvPr/>
        </p:nvGrpSpPr>
        <p:grpSpPr>
          <a:xfrm>
            <a:off x="10619930" y="5775660"/>
            <a:ext cx="1341627" cy="954107"/>
            <a:chOff x="11481081" y="5833235"/>
            <a:chExt cx="1341627" cy="954107"/>
          </a:xfrm>
        </p:grpSpPr>
        <p:sp>
          <p:nvSpPr>
            <p:cNvPr id="21" name="Arrow: Pentagon 20">
              <a:extLst>
                <a:ext uri="{FF2B5EF4-FFF2-40B4-BE49-F238E27FC236}">
                  <a16:creationId xmlns:a16="http://schemas.microsoft.com/office/drawing/2014/main" id="{3DA2DCC6-3E46-4436-97C3-A018454846CC}"/>
                </a:ext>
              </a:extLst>
            </p:cNvPr>
            <p:cNvSpPr/>
            <p:nvPr/>
          </p:nvSpPr>
          <p:spPr>
            <a:xfrm>
              <a:off x="11489470" y="5878286"/>
              <a:ext cx="1333238" cy="84908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023DEDBD-1539-4196-A999-F7FF856D8F39}"/>
                </a:ext>
              </a:extLst>
            </p:cNvPr>
            <p:cNvSpPr txBox="1"/>
            <p:nvPr/>
          </p:nvSpPr>
          <p:spPr>
            <a:xfrm>
              <a:off x="11481081" y="5833235"/>
              <a:ext cx="1094015" cy="954107"/>
            </a:xfrm>
            <a:prstGeom prst="rect">
              <a:avLst/>
            </a:prstGeom>
            <a:noFill/>
          </p:spPr>
          <p:txBody>
            <a:bodyPr wrap="square" rtlCol="0">
              <a:spAutoFit/>
            </a:bodyPr>
            <a:lstStyle/>
            <a:p>
              <a:pPr algn="ctr"/>
              <a:r>
                <a:rPr lang="en-GB" sz="2800" dirty="0">
                  <a:latin typeface="Comic Sans MS" panose="030F0702030302020204" pitchFamily="66" charset="0"/>
                </a:rPr>
                <a:t>Next slide</a:t>
              </a:r>
            </a:p>
          </p:txBody>
        </p:sp>
      </p:grpSp>
    </p:spTree>
    <p:extLst>
      <p:ext uri="{BB962C8B-B14F-4D97-AF65-F5344CB8AC3E}">
        <p14:creationId xmlns:p14="http://schemas.microsoft.com/office/powerpoint/2010/main" val="1888737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drawing of a cartoon character&#10;&#10;Description automatically generated">
            <a:extLst>
              <a:ext uri="{FF2B5EF4-FFF2-40B4-BE49-F238E27FC236}">
                <a16:creationId xmlns:a16="http://schemas.microsoft.com/office/drawing/2014/main" id="{30B62044-EB8C-45D2-8D06-2AB8752E62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512" y="2345352"/>
            <a:ext cx="1921429" cy="3207234"/>
          </a:xfrm>
          <a:prstGeom prst="rect">
            <a:avLst/>
          </a:prstGeom>
        </p:spPr>
      </p:pic>
      <p:pic>
        <p:nvPicPr>
          <p:cNvPr id="3" name="Picture 2" descr="A drawing of a cartoon character&#10;&#10;Description automatically generated">
            <a:extLst>
              <a:ext uri="{FF2B5EF4-FFF2-40B4-BE49-F238E27FC236}">
                <a16:creationId xmlns:a16="http://schemas.microsoft.com/office/drawing/2014/main" id="{75F66BBE-A951-4EC1-A60B-EE9FB1F817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728" y="2239980"/>
            <a:ext cx="1921429" cy="3280841"/>
          </a:xfrm>
          <a:prstGeom prst="rect">
            <a:avLst/>
          </a:prstGeom>
        </p:spPr>
      </p:pic>
      <p:pic>
        <p:nvPicPr>
          <p:cNvPr id="4" name="Picture 3" descr="A picture containing toy&#10;&#10;Description automatically generated">
            <a:extLst>
              <a:ext uri="{FF2B5EF4-FFF2-40B4-BE49-F238E27FC236}">
                <a16:creationId xmlns:a16="http://schemas.microsoft.com/office/drawing/2014/main" id="{68CB0D4C-A4DF-4B62-A07B-B4EA8D9CA7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9996" y="2308549"/>
            <a:ext cx="1883539" cy="3207234"/>
          </a:xfrm>
          <a:prstGeom prst="rect">
            <a:avLst/>
          </a:prstGeom>
        </p:spPr>
      </p:pic>
      <p:pic>
        <p:nvPicPr>
          <p:cNvPr id="5" name="Picture 4" descr="A picture containing toy&#10;&#10;Description automatically generated">
            <a:extLst>
              <a:ext uri="{FF2B5EF4-FFF2-40B4-BE49-F238E27FC236}">
                <a16:creationId xmlns:a16="http://schemas.microsoft.com/office/drawing/2014/main" id="{55DB3B7E-6066-42F3-A129-7F318C36746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82948" y="2239980"/>
            <a:ext cx="1934730" cy="3303552"/>
          </a:xfrm>
          <a:prstGeom prst="rect">
            <a:avLst/>
          </a:prstGeom>
        </p:spPr>
      </p:pic>
      <p:pic>
        <p:nvPicPr>
          <p:cNvPr id="6" name="Picture 5" descr="A picture containing toy&#10;&#10;Description automatically generated">
            <a:extLst>
              <a:ext uri="{FF2B5EF4-FFF2-40B4-BE49-F238E27FC236}">
                <a16:creationId xmlns:a16="http://schemas.microsoft.com/office/drawing/2014/main" id="{F16901ED-DEF7-45EA-8558-0B7DABA5ABD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99426" y="2277925"/>
            <a:ext cx="1926423" cy="3236211"/>
          </a:xfrm>
          <a:prstGeom prst="rect">
            <a:avLst/>
          </a:prstGeom>
        </p:spPr>
      </p:pic>
      <p:pic>
        <p:nvPicPr>
          <p:cNvPr id="7" name="Picture 6" descr="A picture containing toy&#10;&#10;Description automatically generated">
            <a:extLst>
              <a:ext uri="{FF2B5EF4-FFF2-40B4-BE49-F238E27FC236}">
                <a16:creationId xmlns:a16="http://schemas.microsoft.com/office/drawing/2014/main" id="{2D830184-7F1F-4DA7-B734-5D744123096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13332" y="2195000"/>
            <a:ext cx="1921429" cy="3344374"/>
          </a:xfrm>
          <a:prstGeom prst="rect">
            <a:avLst/>
          </a:prstGeom>
        </p:spPr>
      </p:pic>
      <p:pic>
        <p:nvPicPr>
          <p:cNvPr id="8" name="Picture 7" descr="A picture containing toy&#10;&#10;Description automatically generated">
            <a:extLst>
              <a:ext uri="{FF2B5EF4-FFF2-40B4-BE49-F238E27FC236}">
                <a16:creationId xmlns:a16="http://schemas.microsoft.com/office/drawing/2014/main" id="{4DCEAD89-A5D9-423E-8779-650AC7F6324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21364" y="2038558"/>
            <a:ext cx="1918601" cy="3468758"/>
          </a:xfrm>
          <a:prstGeom prst="rect">
            <a:avLst/>
          </a:prstGeom>
        </p:spPr>
      </p:pic>
      <p:pic>
        <p:nvPicPr>
          <p:cNvPr id="9" name="Picture 8">
            <a:extLst>
              <a:ext uri="{FF2B5EF4-FFF2-40B4-BE49-F238E27FC236}">
                <a16:creationId xmlns:a16="http://schemas.microsoft.com/office/drawing/2014/main" id="{6C2514D8-0AE1-4AF8-A7E9-5627A44AF78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204405" y="2359986"/>
            <a:ext cx="1942401" cy="3184919"/>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4D10209D-AD82-4D9D-97C5-699F1E0E834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528214" y="2332140"/>
            <a:ext cx="1909872" cy="3207234"/>
          </a:xfrm>
          <a:prstGeom prst="rect">
            <a:avLst/>
          </a:prstGeom>
        </p:spPr>
      </p:pic>
      <p:pic>
        <p:nvPicPr>
          <p:cNvPr id="11" name="Picture 10">
            <a:extLst>
              <a:ext uri="{FF2B5EF4-FFF2-40B4-BE49-F238E27FC236}">
                <a16:creationId xmlns:a16="http://schemas.microsoft.com/office/drawing/2014/main" id="{CF3CFF22-3F45-4172-B368-998B9E92BE1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017078" y="2277303"/>
            <a:ext cx="1921428" cy="3262071"/>
          </a:xfrm>
          <a:prstGeom prst="rect">
            <a:avLst/>
          </a:prstGeom>
        </p:spPr>
      </p:pic>
      <p:pic>
        <p:nvPicPr>
          <p:cNvPr id="12" name="Picture 11" descr="A picture containing toy&#10;&#10;Description automatically generated">
            <a:extLst>
              <a:ext uri="{FF2B5EF4-FFF2-40B4-BE49-F238E27FC236}">
                <a16:creationId xmlns:a16="http://schemas.microsoft.com/office/drawing/2014/main" id="{9613E534-65D7-4FE3-B374-3E974D7F820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522152" y="2258535"/>
            <a:ext cx="1934730" cy="3280839"/>
          </a:xfrm>
          <a:prstGeom prst="rect">
            <a:avLst/>
          </a:prstGeom>
        </p:spPr>
      </p:pic>
      <p:pic>
        <p:nvPicPr>
          <p:cNvPr id="13" name="Picture 12" descr="A close up of a logo&#10;&#10;Description automatically generated">
            <a:extLst>
              <a:ext uri="{FF2B5EF4-FFF2-40B4-BE49-F238E27FC236}">
                <a16:creationId xmlns:a16="http://schemas.microsoft.com/office/drawing/2014/main" id="{462CAE14-82A3-4FD9-875B-D80E93CB878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204405" y="2208213"/>
            <a:ext cx="1962265" cy="3322638"/>
          </a:xfrm>
          <a:prstGeom prst="rect">
            <a:avLst/>
          </a:prstGeom>
        </p:spPr>
      </p:pic>
      <p:pic>
        <p:nvPicPr>
          <p:cNvPr id="14" name="Picture 13" descr="A picture containing toy, lamp, phone, table&#10;&#10;Description automatically generated">
            <a:extLst>
              <a:ext uri="{FF2B5EF4-FFF2-40B4-BE49-F238E27FC236}">
                <a16:creationId xmlns:a16="http://schemas.microsoft.com/office/drawing/2014/main" id="{3E3C599C-AAD8-4FA1-9E99-7F8EF9F46F67}"/>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814564" y="2053478"/>
            <a:ext cx="1921429" cy="3473871"/>
          </a:xfrm>
          <a:prstGeom prst="rect">
            <a:avLst/>
          </a:prstGeom>
        </p:spPr>
      </p:pic>
      <p:pic>
        <p:nvPicPr>
          <p:cNvPr id="15" name="Picture 14" descr="A picture containing toy&#10;&#10;Description automatically generated">
            <a:extLst>
              <a:ext uri="{FF2B5EF4-FFF2-40B4-BE49-F238E27FC236}">
                <a16:creationId xmlns:a16="http://schemas.microsoft.com/office/drawing/2014/main" id="{7E355293-CE0F-4A20-90BD-D8E23710E410}"/>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983494" y="2239980"/>
            <a:ext cx="1921428" cy="3280839"/>
          </a:xfrm>
          <a:prstGeom prst="rect">
            <a:avLst/>
          </a:prstGeom>
        </p:spPr>
      </p:pic>
      <p:sp>
        <p:nvSpPr>
          <p:cNvPr id="16" name="TextBox 15">
            <a:extLst>
              <a:ext uri="{FF2B5EF4-FFF2-40B4-BE49-F238E27FC236}">
                <a16:creationId xmlns:a16="http://schemas.microsoft.com/office/drawing/2014/main" id="{1B6DF2CB-6547-4876-BA53-EB56FB3E463A}"/>
              </a:ext>
            </a:extLst>
          </p:cNvPr>
          <p:cNvSpPr txBox="1"/>
          <p:nvPr/>
        </p:nvSpPr>
        <p:spPr>
          <a:xfrm>
            <a:off x="3531363" y="1007793"/>
            <a:ext cx="5030544" cy="584775"/>
          </a:xfrm>
          <a:prstGeom prst="rect">
            <a:avLst/>
          </a:prstGeom>
          <a:noFill/>
        </p:spPr>
        <p:txBody>
          <a:bodyPr wrap="none" rtlCol="0">
            <a:spAutoFit/>
          </a:bodyPr>
          <a:lstStyle/>
          <a:p>
            <a:r>
              <a:rPr lang="en-US" sz="3200" b="1" dirty="0">
                <a:latin typeface="Comic Sans MS" panose="030F0702030302020204" pitchFamily="66" charset="0"/>
              </a:rPr>
              <a:t>Bye. See you next week</a:t>
            </a:r>
            <a:endParaRPr lang="en-GB" sz="3200" b="1" dirty="0">
              <a:latin typeface="Comic Sans MS" panose="030F0702030302020204" pitchFamily="66" charset="0"/>
            </a:endParaRPr>
          </a:p>
        </p:txBody>
      </p:sp>
      <p:sp>
        <p:nvSpPr>
          <p:cNvPr id="17" name="Rectangle 16">
            <a:hlinkClick r:id="" action="ppaction://hlinkshowjump?jump=endshow"/>
            <a:extLst>
              <a:ext uri="{FF2B5EF4-FFF2-40B4-BE49-F238E27FC236}">
                <a16:creationId xmlns:a16="http://schemas.microsoft.com/office/drawing/2014/main" id="{8301AC02-DFCC-47EB-B681-4E68BC002003}"/>
              </a:ext>
            </a:extLst>
          </p:cNvPr>
          <p:cNvSpPr/>
          <p:nvPr/>
        </p:nvSpPr>
        <p:spPr>
          <a:xfrm>
            <a:off x="-486229" y="-116114"/>
            <a:ext cx="13164457" cy="6974114"/>
          </a:xfrm>
          <a:prstGeom prst="rect">
            <a:avLst/>
          </a:prstGeom>
          <a:solidFill>
            <a:schemeClr val="accent1">
              <a:alpha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7221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75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750"/>
                            </p:stCondLst>
                            <p:childTnLst>
                              <p:par>
                                <p:cTn id="8" presetID="1" presetClass="exit" presetSubtype="0" fill="hold" nodeType="afterEffect">
                                  <p:stCondLst>
                                    <p:cond delay="0"/>
                                  </p:stCondLst>
                                  <p:childTnLst>
                                    <p:set>
                                      <p:cBhvr>
                                        <p:cTn id="9" dur="1" fill="hold">
                                          <p:stCondLst>
                                            <p:cond delay="0"/>
                                          </p:stCondLst>
                                        </p:cTn>
                                        <p:tgtEl>
                                          <p:spTgt spid="2"/>
                                        </p:tgtEl>
                                        <p:attrNameLst>
                                          <p:attrName>style.visibility</p:attrName>
                                        </p:attrNameLst>
                                      </p:cBhvr>
                                      <p:to>
                                        <p:strVal val="hidden"/>
                                      </p:to>
                                    </p:set>
                                  </p:childTnLst>
                                </p:cTn>
                              </p:par>
                            </p:childTnLst>
                          </p:cTn>
                        </p:par>
                        <p:par>
                          <p:cTn id="10" fill="hold">
                            <p:stCondLst>
                              <p:cond delay="750"/>
                            </p:stCondLst>
                            <p:childTnLst>
                              <p:par>
                                <p:cTn id="11" presetID="1"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par>
                          <p:cTn id="13" fill="hold">
                            <p:stCondLst>
                              <p:cond delay="750"/>
                            </p:stCondLst>
                            <p:childTnLst>
                              <p:par>
                                <p:cTn id="14" presetID="1" presetClass="exit" presetSubtype="0" fill="hold" nodeType="afterEffect">
                                  <p:stCondLst>
                                    <p:cond delay="0"/>
                                  </p:stCondLst>
                                  <p:childTnLst>
                                    <p:set>
                                      <p:cBhvr>
                                        <p:cTn id="15" dur="1" fill="hold">
                                          <p:stCondLst>
                                            <p:cond delay="0"/>
                                          </p:stCondLst>
                                        </p:cTn>
                                        <p:tgtEl>
                                          <p:spTgt spid="4"/>
                                        </p:tgtEl>
                                        <p:attrNameLst>
                                          <p:attrName>style.visibility</p:attrName>
                                        </p:attrNameLst>
                                      </p:cBhvr>
                                      <p:to>
                                        <p:strVal val="hidden"/>
                                      </p:to>
                                    </p:set>
                                  </p:childTnLst>
                                </p:cTn>
                              </p:par>
                            </p:childTnLst>
                          </p:cTn>
                        </p:par>
                        <p:par>
                          <p:cTn id="16" fill="hold">
                            <p:stCondLst>
                              <p:cond delay="750"/>
                            </p:stCondLst>
                            <p:childTnLst>
                              <p:par>
                                <p:cTn id="17" presetID="1"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par>
                          <p:cTn id="19" fill="hold">
                            <p:stCondLst>
                              <p:cond delay="750"/>
                            </p:stCondLst>
                            <p:childTnLst>
                              <p:par>
                                <p:cTn id="20" presetID="1" presetClass="exit" presetSubtype="0" fill="hold" nodeType="afterEffect">
                                  <p:stCondLst>
                                    <p:cond delay="0"/>
                                  </p:stCondLst>
                                  <p:childTnLst>
                                    <p:set>
                                      <p:cBhvr>
                                        <p:cTn id="21" dur="1" fill="hold">
                                          <p:stCondLst>
                                            <p:cond delay="0"/>
                                          </p:stCondLst>
                                        </p:cTn>
                                        <p:tgtEl>
                                          <p:spTgt spid="6"/>
                                        </p:tgtEl>
                                        <p:attrNameLst>
                                          <p:attrName>style.visibility</p:attrName>
                                        </p:attrNameLst>
                                      </p:cBhvr>
                                      <p:to>
                                        <p:strVal val="hidden"/>
                                      </p:to>
                                    </p:set>
                                  </p:childTnLst>
                                </p:cTn>
                              </p:par>
                            </p:childTnLst>
                          </p:cTn>
                        </p:par>
                        <p:par>
                          <p:cTn id="22" fill="hold">
                            <p:stCondLst>
                              <p:cond delay="750"/>
                            </p:stCondLst>
                            <p:childTnLst>
                              <p:par>
                                <p:cTn id="23" presetID="1" presetClass="entr" presetSubtype="0"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par>
                          <p:cTn id="25" fill="hold">
                            <p:stCondLst>
                              <p:cond delay="750"/>
                            </p:stCondLst>
                            <p:childTnLst>
                              <p:par>
                                <p:cTn id="26" presetID="1" presetClass="exit" presetSubtype="0" fill="hold" nodeType="afterEffect">
                                  <p:stCondLst>
                                    <p:cond delay="0"/>
                                  </p:stCondLst>
                                  <p:childTnLst>
                                    <p:set>
                                      <p:cBhvr>
                                        <p:cTn id="27" dur="1" fill="hold">
                                          <p:stCondLst>
                                            <p:cond delay="0"/>
                                          </p:stCondLst>
                                        </p:cTn>
                                        <p:tgtEl>
                                          <p:spTgt spid="11"/>
                                        </p:tgtEl>
                                        <p:attrNameLst>
                                          <p:attrName>style.visibility</p:attrName>
                                        </p:attrNameLst>
                                      </p:cBhvr>
                                      <p:to>
                                        <p:strVal val="hidden"/>
                                      </p:to>
                                    </p:set>
                                  </p:childTnLst>
                                </p:cTn>
                              </p:par>
                            </p:childTnLst>
                          </p:cTn>
                        </p:par>
                        <p:par>
                          <p:cTn id="28" fill="hold">
                            <p:stCondLst>
                              <p:cond delay="750"/>
                            </p:stCondLst>
                            <p:childTnLst>
                              <p:par>
                                <p:cTn id="29" presetID="1" presetClass="entr" presetSubtype="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par>
                          <p:cTn id="31" fill="hold">
                            <p:stCondLst>
                              <p:cond delay="750"/>
                            </p:stCondLst>
                            <p:childTnLst>
                              <p:par>
                                <p:cTn id="32" presetID="1" presetClass="exit" presetSubtype="0" fill="hold" nodeType="afterEffect">
                                  <p:stCondLst>
                                    <p:cond delay="0"/>
                                  </p:stCondLst>
                                  <p:childTnLst>
                                    <p:set>
                                      <p:cBhvr>
                                        <p:cTn id="33" dur="1" fill="hold">
                                          <p:stCondLst>
                                            <p:cond delay="0"/>
                                          </p:stCondLst>
                                        </p:cTn>
                                        <p:tgtEl>
                                          <p:spTgt spid="10"/>
                                        </p:tgtEl>
                                        <p:attrNameLst>
                                          <p:attrName>style.visibility</p:attrName>
                                        </p:attrNameLst>
                                      </p:cBhvr>
                                      <p:to>
                                        <p:strVal val="hidden"/>
                                      </p:to>
                                    </p:set>
                                  </p:childTnLst>
                                </p:cTn>
                              </p:par>
                            </p:childTnLst>
                          </p:cTn>
                        </p:par>
                        <p:par>
                          <p:cTn id="34" fill="hold">
                            <p:stCondLst>
                              <p:cond delay="750"/>
                            </p:stCondLst>
                            <p:childTnLst>
                              <p:par>
                                <p:cTn id="35" presetID="1" presetClass="entr" presetSubtype="0"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par>
                          <p:cTn id="37" fill="hold">
                            <p:stCondLst>
                              <p:cond delay="750"/>
                            </p:stCondLst>
                            <p:childTnLst>
                              <p:par>
                                <p:cTn id="38" presetID="1" presetClass="exit" presetSubtype="0" fill="hold" nodeType="afterEffect">
                                  <p:stCondLst>
                                    <p:cond delay="0"/>
                                  </p:stCondLst>
                                  <p:childTnLst>
                                    <p:set>
                                      <p:cBhvr>
                                        <p:cTn id="39" dur="1" fill="hold">
                                          <p:stCondLst>
                                            <p:cond delay="0"/>
                                          </p:stCondLst>
                                        </p:cTn>
                                        <p:tgtEl>
                                          <p:spTgt spid="9"/>
                                        </p:tgtEl>
                                        <p:attrNameLst>
                                          <p:attrName>style.visibility</p:attrName>
                                        </p:attrNameLst>
                                      </p:cBhvr>
                                      <p:to>
                                        <p:strVal val="hidden"/>
                                      </p:to>
                                    </p:set>
                                  </p:childTnLst>
                                </p:cTn>
                              </p:par>
                            </p:childTnLst>
                          </p:cTn>
                        </p:par>
                        <p:par>
                          <p:cTn id="40" fill="hold">
                            <p:stCondLst>
                              <p:cond delay="750"/>
                            </p:stCondLst>
                            <p:childTnLst>
                              <p:par>
                                <p:cTn id="41" presetID="1" presetClass="entr" presetSubtype="0"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par>
                          <p:cTn id="43" fill="hold">
                            <p:stCondLst>
                              <p:cond delay="750"/>
                            </p:stCondLst>
                            <p:childTnLst>
                              <p:par>
                                <p:cTn id="44" presetID="1" presetClass="exit" presetSubtype="0" fill="hold" nodeType="afterEffect">
                                  <p:stCondLst>
                                    <p:cond delay="0"/>
                                  </p:stCondLst>
                                  <p:childTnLst>
                                    <p:set>
                                      <p:cBhvr>
                                        <p:cTn id="45" dur="1" fill="hold">
                                          <p:stCondLst>
                                            <p:cond delay="0"/>
                                          </p:stCondLst>
                                        </p:cTn>
                                        <p:tgtEl>
                                          <p:spTgt spid="8"/>
                                        </p:tgtEl>
                                        <p:attrNameLst>
                                          <p:attrName>style.visibility</p:attrName>
                                        </p:attrNameLst>
                                      </p:cBhvr>
                                      <p:to>
                                        <p:strVal val="hidden"/>
                                      </p:to>
                                    </p:set>
                                  </p:childTnLst>
                                </p:cTn>
                              </p:par>
                            </p:childTnLst>
                          </p:cTn>
                        </p:par>
                        <p:par>
                          <p:cTn id="46" fill="hold">
                            <p:stCondLst>
                              <p:cond delay="750"/>
                            </p:stCondLst>
                            <p:childTnLst>
                              <p:par>
                                <p:cTn id="47" presetID="42" presetClass="entr" presetSubtype="0"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000"/>
                                        <p:tgtEl>
                                          <p:spTgt spid="16"/>
                                        </p:tgtEl>
                                      </p:cBhvr>
                                    </p:animEffect>
                                    <p:anim calcmode="lin" valueType="num">
                                      <p:cBhvr>
                                        <p:cTn id="50" dur="1000" fill="hold"/>
                                        <p:tgtEl>
                                          <p:spTgt spid="16"/>
                                        </p:tgtEl>
                                        <p:attrNameLst>
                                          <p:attrName>ppt_x</p:attrName>
                                        </p:attrNameLst>
                                      </p:cBhvr>
                                      <p:tavLst>
                                        <p:tav tm="0">
                                          <p:val>
                                            <p:strVal val="#ppt_x"/>
                                          </p:val>
                                        </p:tav>
                                        <p:tav tm="100000">
                                          <p:val>
                                            <p:strVal val="#ppt_x"/>
                                          </p:val>
                                        </p:tav>
                                      </p:tavLst>
                                    </p:anim>
                                    <p:anim calcmode="lin" valueType="num">
                                      <p:cBhvr>
                                        <p:cTn id="5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2003CDAB-888D-4771-B837-9C040EBC3526}"/>
              </a:ext>
            </a:extLst>
          </p:cNvPr>
          <p:cNvPicPr>
            <a:picLocks noChangeAspect="1"/>
          </p:cNvPicPr>
          <p:nvPr/>
        </p:nvPicPr>
        <p:blipFill>
          <a:blip r:embed="rId2"/>
          <a:stretch>
            <a:fillRect/>
          </a:stretch>
        </p:blipFill>
        <p:spPr>
          <a:xfrm>
            <a:off x="-1193685" y="1669856"/>
            <a:ext cx="13385686" cy="2771831"/>
          </a:xfrm>
          <a:prstGeom prst="rect">
            <a:avLst/>
          </a:prstGeom>
        </p:spPr>
      </p:pic>
      <p:pic>
        <p:nvPicPr>
          <p:cNvPr id="2" name="Picture 1" descr="A picture containing icon&#10;&#10;Description automatically generated">
            <a:extLst>
              <a:ext uri="{FF2B5EF4-FFF2-40B4-BE49-F238E27FC236}">
                <a16:creationId xmlns:a16="http://schemas.microsoft.com/office/drawing/2014/main" id="{E924BCED-4099-4A8F-8A24-6EEE1A75BD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0154" y="2814894"/>
            <a:ext cx="1942538" cy="3551656"/>
          </a:xfrm>
          <a:prstGeom prst="rect">
            <a:avLst/>
          </a:prstGeom>
        </p:spPr>
      </p:pic>
      <p:grpSp>
        <p:nvGrpSpPr>
          <p:cNvPr id="3" name="Group 2">
            <a:extLst>
              <a:ext uri="{FF2B5EF4-FFF2-40B4-BE49-F238E27FC236}">
                <a16:creationId xmlns:a16="http://schemas.microsoft.com/office/drawing/2014/main" id="{0D014622-922D-47A7-8EB4-086CE2008BC0}"/>
              </a:ext>
            </a:extLst>
          </p:cNvPr>
          <p:cNvGrpSpPr/>
          <p:nvPr/>
        </p:nvGrpSpPr>
        <p:grpSpPr>
          <a:xfrm>
            <a:off x="3451123" y="428177"/>
            <a:ext cx="8056345" cy="879294"/>
            <a:chOff x="1136171" y="270933"/>
            <a:chExt cx="9347200" cy="1274322"/>
          </a:xfrm>
          <a:solidFill>
            <a:schemeClr val="bg1">
              <a:alpha val="36000"/>
            </a:schemeClr>
          </a:solidFill>
        </p:grpSpPr>
        <p:sp>
          <p:nvSpPr>
            <p:cNvPr id="4" name="Speech Bubble: Rectangle with Corners Rounded 3">
              <a:extLst>
                <a:ext uri="{FF2B5EF4-FFF2-40B4-BE49-F238E27FC236}">
                  <a16:creationId xmlns:a16="http://schemas.microsoft.com/office/drawing/2014/main" id="{55BF309F-541F-404D-8AED-190A7332BEAA}"/>
                </a:ext>
              </a:extLst>
            </p:cNvPr>
            <p:cNvSpPr/>
            <p:nvPr/>
          </p:nvSpPr>
          <p:spPr>
            <a:xfrm>
              <a:off x="1136171" y="270933"/>
              <a:ext cx="9347200" cy="1274322"/>
            </a:xfrm>
            <a:prstGeom prst="wedgeRoundRectCallout">
              <a:avLst>
                <a:gd name="adj1" fmla="val 23395"/>
                <a:gd name="adj2" fmla="val 311286"/>
                <a:gd name="adj3" fmla="val 16667"/>
              </a:avLst>
            </a:prstGeom>
            <a:grpFill/>
            <a:ln w="6350">
              <a:solidFill>
                <a:srgbClr val="FF4B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EB5160D3-293A-4A3D-8186-A0558446F324}"/>
                </a:ext>
              </a:extLst>
            </p:cNvPr>
            <p:cNvSpPr txBox="1"/>
            <p:nvPr/>
          </p:nvSpPr>
          <p:spPr>
            <a:xfrm>
              <a:off x="1136173" y="312569"/>
              <a:ext cx="9347198" cy="840706"/>
            </a:xfrm>
            <a:prstGeom prst="rect">
              <a:avLst/>
            </a:prstGeom>
            <a:grpFill/>
            <a:ln w="6350">
              <a:noFill/>
            </a:ln>
          </p:spPr>
          <p:txBody>
            <a:bodyPr wrap="square" rtlCol="0">
              <a:spAutoFit/>
            </a:bodyPr>
            <a:lstStyle/>
            <a:p>
              <a:pPr algn="ctr">
                <a:lnSpc>
                  <a:spcPts val="4000"/>
                </a:lnSpc>
              </a:pPr>
              <a:r>
                <a:rPr lang="en-US" sz="3200" dirty="0">
                  <a:latin typeface="Comic Sans MS" panose="030F0702030302020204" pitchFamily="66" charset="0"/>
                </a:rPr>
                <a:t>OK, I will see you later on.</a:t>
              </a:r>
            </a:p>
          </p:txBody>
        </p:sp>
      </p:grpSp>
      <p:grpSp>
        <p:nvGrpSpPr>
          <p:cNvPr id="9" name="Group 8">
            <a:extLst>
              <a:ext uri="{FF2B5EF4-FFF2-40B4-BE49-F238E27FC236}">
                <a16:creationId xmlns:a16="http://schemas.microsoft.com/office/drawing/2014/main" id="{11CCBBD7-DC19-4FD8-91BB-8F6A705DEA40}"/>
              </a:ext>
            </a:extLst>
          </p:cNvPr>
          <p:cNvGrpSpPr/>
          <p:nvPr/>
        </p:nvGrpSpPr>
        <p:grpSpPr>
          <a:xfrm>
            <a:off x="12526295" y="1398021"/>
            <a:ext cx="23146315" cy="2962639"/>
            <a:chOff x="3586401" y="1378573"/>
            <a:chExt cx="23146315" cy="2962639"/>
          </a:xfrm>
        </p:grpSpPr>
        <p:sp>
          <p:nvSpPr>
            <p:cNvPr id="10" name="Freeform: Shape 9">
              <a:extLst>
                <a:ext uri="{FF2B5EF4-FFF2-40B4-BE49-F238E27FC236}">
                  <a16:creationId xmlns:a16="http://schemas.microsoft.com/office/drawing/2014/main" id="{5E30A801-D66E-43A1-953E-3F98F3DBBCF9}"/>
                </a:ext>
              </a:extLst>
            </p:cNvPr>
            <p:cNvSpPr/>
            <p:nvPr/>
          </p:nvSpPr>
          <p:spPr>
            <a:xfrm>
              <a:off x="3586401" y="1378573"/>
              <a:ext cx="23146315" cy="1545957"/>
            </a:xfrm>
            <a:custGeom>
              <a:avLst/>
              <a:gdLst>
                <a:gd name="connsiteX0" fmla="*/ 0 w 12933959"/>
                <a:gd name="connsiteY0" fmla="*/ 1519576 h 1538936"/>
                <a:gd name="connsiteX1" fmla="*/ 1828800 w 12933959"/>
                <a:gd name="connsiteY1" fmla="*/ 1224154 h 1538936"/>
                <a:gd name="connsiteX2" fmla="*/ 2771335 w 12933959"/>
                <a:gd name="connsiteY2" fmla="*/ 605176 h 1538936"/>
                <a:gd name="connsiteX3" fmla="*/ 3404381 w 12933959"/>
                <a:gd name="connsiteY3" fmla="*/ 802124 h 1538936"/>
                <a:gd name="connsiteX4" fmla="*/ 4332849 w 12933959"/>
                <a:gd name="connsiteY4" fmla="*/ 619244 h 1538936"/>
                <a:gd name="connsiteX5" fmla="*/ 5401993 w 12933959"/>
                <a:gd name="connsiteY5" fmla="*/ 265 h 1538936"/>
                <a:gd name="connsiteX6" fmla="*/ 6428935 w 12933959"/>
                <a:gd name="connsiteY6" fmla="*/ 534837 h 1538936"/>
                <a:gd name="connsiteX7" fmla="*/ 7484012 w 12933959"/>
                <a:gd name="connsiteY7" fmla="*/ 1069410 h 1538936"/>
                <a:gd name="connsiteX8" fmla="*/ 8890781 w 12933959"/>
                <a:gd name="connsiteY8" fmla="*/ 647379 h 1538936"/>
                <a:gd name="connsiteX9" fmla="*/ 9397218 w 12933959"/>
                <a:gd name="connsiteY9" fmla="*/ 773988 h 1538936"/>
                <a:gd name="connsiteX10" fmla="*/ 10128738 w 12933959"/>
                <a:gd name="connsiteY10" fmla="*/ 591108 h 1538936"/>
                <a:gd name="connsiteX11" fmla="*/ 11282289 w 12933959"/>
                <a:gd name="connsiteY11" fmla="*/ 999071 h 1538936"/>
                <a:gd name="connsiteX12" fmla="*/ 12252960 w 12933959"/>
                <a:gd name="connsiteY12" fmla="*/ 1491441 h 1538936"/>
                <a:gd name="connsiteX13" fmla="*/ 182880 w 12933959"/>
                <a:gd name="connsiteY13" fmla="*/ 1519576 h 1538936"/>
                <a:gd name="connsiteX14" fmla="*/ 140677 w 12933959"/>
                <a:gd name="connsiteY14" fmla="*/ 1519576 h 1538936"/>
                <a:gd name="connsiteX0" fmla="*/ 0 w 12933959"/>
                <a:gd name="connsiteY0" fmla="*/ 1519576 h 1519576"/>
                <a:gd name="connsiteX1" fmla="*/ 1828800 w 12933959"/>
                <a:gd name="connsiteY1" fmla="*/ 1224154 h 1519576"/>
                <a:gd name="connsiteX2" fmla="*/ 2771335 w 12933959"/>
                <a:gd name="connsiteY2" fmla="*/ 605176 h 1519576"/>
                <a:gd name="connsiteX3" fmla="*/ 3404381 w 12933959"/>
                <a:gd name="connsiteY3" fmla="*/ 802124 h 1519576"/>
                <a:gd name="connsiteX4" fmla="*/ 4332849 w 12933959"/>
                <a:gd name="connsiteY4" fmla="*/ 619244 h 1519576"/>
                <a:gd name="connsiteX5" fmla="*/ 5401993 w 12933959"/>
                <a:gd name="connsiteY5" fmla="*/ 265 h 1519576"/>
                <a:gd name="connsiteX6" fmla="*/ 6428935 w 12933959"/>
                <a:gd name="connsiteY6" fmla="*/ 534837 h 1519576"/>
                <a:gd name="connsiteX7" fmla="*/ 7484012 w 12933959"/>
                <a:gd name="connsiteY7" fmla="*/ 1069410 h 1519576"/>
                <a:gd name="connsiteX8" fmla="*/ 8890781 w 12933959"/>
                <a:gd name="connsiteY8" fmla="*/ 647379 h 1519576"/>
                <a:gd name="connsiteX9" fmla="*/ 9397218 w 12933959"/>
                <a:gd name="connsiteY9" fmla="*/ 773988 h 1519576"/>
                <a:gd name="connsiteX10" fmla="*/ 10128738 w 12933959"/>
                <a:gd name="connsiteY10" fmla="*/ 591108 h 1519576"/>
                <a:gd name="connsiteX11" fmla="*/ 11282289 w 12933959"/>
                <a:gd name="connsiteY11" fmla="*/ 999071 h 1519576"/>
                <a:gd name="connsiteX12" fmla="*/ 12252960 w 12933959"/>
                <a:gd name="connsiteY12" fmla="*/ 1491441 h 1519576"/>
                <a:gd name="connsiteX13" fmla="*/ 182880 w 12933959"/>
                <a:gd name="connsiteY13" fmla="*/ 1519576 h 1519576"/>
                <a:gd name="connsiteX14" fmla="*/ 140677 w 12933959"/>
                <a:gd name="connsiteY14" fmla="*/ 1519576 h 1519576"/>
                <a:gd name="connsiteX0" fmla="*/ 0 w 12261697"/>
                <a:gd name="connsiteY0" fmla="*/ 1519576 h 1554539"/>
                <a:gd name="connsiteX1" fmla="*/ 1828800 w 12261697"/>
                <a:gd name="connsiteY1" fmla="*/ 1224154 h 1554539"/>
                <a:gd name="connsiteX2" fmla="*/ 2771335 w 12261697"/>
                <a:gd name="connsiteY2" fmla="*/ 605176 h 1554539"/>
                <a:gd name="connsiteX3" fmla="*/ 3404381 w 12261697"/>
                <a:gd name="connsiteY3" fmla="*/ 802124 h 1554539"/>
                <a:gd name="connsiteX4" fmla="*/ 4332849 w 12261697"/>
                <a:gd name="connsiteY4" fmla="*/ 619244 h 1554539"/>
                <a:gd name="connsiteX5" fmla="*/ 5401993 w 12261697"/>
                <a:gd name="connsiteY5" fmla="*/ 265 h 1554539"/>
                <a:gd name="connsiteX6" fmla="*/ 6428935 w 12261697"/>
                <a:gd name="connsiteY6" fmla="*/ 534837 h 1554539"/>
                <a:gd name="connsiteX7" fmla="*/ 7484012 w 12261697"/>
                <a:gd name="connsiteY7" fmla="*/ 1069410 h 1554539"/>
                <a:gd name="connsiteX8" fmla="*/ 8890781 w 12261697"/>
                <a:gd name="connsiteY8" fmla="*/ 647379 h 1554539"/>
                <a:gd name="connsiteX9" fmla="*/ 9397218 w 12261697"/>
                <a:gd name="connsiteY9" fmla="*/ 773988 h 1554539"/>
                <a:gd name="connsiteX10" fmla="*/ 10128738 w 12261697"/>
                <a:gd name="connsiteY10" fmla="*/ 591108 h 1554539"/>
                <a:gd name="connsiteX11" fmla="*/ 11282289 w 12261697"/>
                <a:gd name="connsiteY11" fmla="*/ 999071 h 1554539"/>
                <a:gd name="connsiteX12" fmla="*/ 12252960 w 12261697"/>
                <a:gd name="connsiteY12" fmla="*/ 1491441 h 1554539"/>
                <a:gd name="connsiteX13" fmla="*/ 182880 w 12261697"/>
                <a:gd name="connsiteY13" fmla="*/ 1519576 h 1554539"/>
                <a:gd name="connsiteX14" fmla="*/ 140677 w 12261697"/>
                <a:gd name="connsiteY14" fmla="*/ 1519576 h 1554539"/>
                <a:gd name="connsiteX0" fmla="*/ 0 w 12261697"/>
                <a:gd name="connsiteY0" fmla="*/ 1519576 h 1554539"/>
                <a:gd name="connsiteX1" fmla="*/ 2184198 w 12261697"/>
                <a:gd name="connsiteY1" fmla="*/ 1017677 h 1554539"/>
                <a:gd name="connsiteX2" fmla="*/ 2771335 w 12261697"/>
                <a:gd name="connsiteY2" fmla="*/ 605176 h 1554539"/>
                <a:gd name="connsiteX3" fmla="*/ 3404381 w 12261697"/>
                <a:gd name="connsiteY3" fmla="*/ 802124 h 1554539"/>
                <a:gd name="connsiteX4" fmla="*/ 4332849 w 12261697"/>
                <a:gd name="connsiteY4" fmla="*/ 619244 h 1554539"/>
                <a:gd name="connsiteX5" fmla="*/ 5401993 w 12261697"/>
                <a:gd name="connsiteY5" fmla="*/ 265 h 1554539"/>
                <a:gd name="connsiteX6" fmla="*/ 6428935 w 12261697"/>
                <a:gd name="connsiteY6" fmla="*/ 534837 h 1554539"/>
                <a:gd name="connsiteX7" fmla="*/ 7484012 w 12261697"/>
                <a:gd name="connsiteY7" fmla="*/ 1069410 h 1554539"/>
                <a:gd name="connsiteX8" fmla="*/ 8890781 w 12261697"/>
                <a:gd name="connsiteY8" fmla="*/ 647379 h 1554539"/>
                <a:gd name="connsiteX9" fmla="*/ 9397218 w 12261697"/>
                <a:gd name="connsiteY9" fmla="*/ 773988 h 1554539"/>
                <a:gd name="connsiteX10" fmla="*/ 10128738 w 12261697"/>
                <a:gd name="connsiteY10" fmla="*/ 591108 h 1554539"/>
                <a:gd name="connsiteX11" fmla="*/ 11282289 w 12261697"/>
                <a:gd name="connsiteY11" fmla="*/ 999071 h 1554539"/>
                <a:gd name="connsiteX12" fmla="*/ 12252960 w 12261697"/>
                <a:gd name="connsiteY12" fmla="*/ 1491441 h 1554539"/>
                <a:gd name="connsiteX13" fmla="*/ 182880 w 12261697"/>
                <a:gd name="connsiteY13" fmla="*/ 1519576 h 1554539"/>
                <a:gd name="connsiteX14" fmla="*/ 140677 w 12261697"/>
                <a:gd name="connsiteY14" fmla="*/ 1519576 h 1554539"/>
                <a:gd name="connsiteX0" fmla="*/ 0 w 12261697"/>
                <a:gd name="connsiteY0" fmla="*/ 1519576 h 1554539"/>
                <a:gd name="connsiteX1" fmla="*/ 2184198 w 12261697"/>
                <a:gd name="connsiteY1" fmla="*/ 1017677 h 1554539"/>
                <a:gd name="connsiteX2" fmla="*/ 2771335 w 12261697"/>
                <a:gd name="connsiteY2" fmla="*/ 605176 h 1554539"/>
                <a:gd name="connsiteX3" fmla="*/ 3404381 w 12261697"/>
                <a:gd name="connsiteY3" fmla="*/ 802124 h 1554539"/>
                <a:gd name="connsiteX4" fmla="*/ 4332849 w 12261697"/>
                <a:gd name="connsiteY4" fmla="*/ 619244 h 1554539"/>
                <a:gd name="connsiteX5" fmla="*/ 5401993 w 12261697"/>
                <a:gd name="connsiteY5" fmla="*/ 265 h 1554539"/>
                <a:gd name="connsiteX6" fmla="*/ 6428935 w 12261697"/>
                <a:gd name="connsiteY6" fmla="*/ 534837 h 1554539"/>
                <a:gd name="connsiteX7" fmla="*/ 7484012 w 12261697"/>
                <a:gd name="connsiteY7" fmla="*/ 1069410 h 1554539"/>
                <a:gd name="connsiteX8" fmla="*/ 8890781 w 12261697"/>
                <a:gd name="connsiteY8" fmla="*/ 647379 h 1554539"/>
                <a:gd name="connsiteX9" fmla="*/ 9397218 w 12261697"/>
                <a:gd name="connsiteY9" fmla="*/ 773988 h 1554539"/>
                <a:gd name="connsiteX10" fmla="*/ 10128738 w 12261697"/>
                <a:gd name="connsiteY10" fmla="*/ 591108 h 1554539"/>
                <a:gd name="connsiteX11" fmla="*/ 11282289 w 12261697"/>
                <a:gd name="connsiteY11" fmla="*/ 999071 h 1554539"/>
                <a:gd name="connsiteX12" fmla="*/ 12252960 w 12261697"/>
                <a:gd name="connsiteY12" fmla="*/ 1491441 h 1554539"/>
                <a:gd name="connsiteX13" fmla="*/ 182880 w 12261697"/>
                <a:gd name="connsiteY13" fmla="*/ 1519576 h 1554539"/>
                <a:gd name="connsiteX14" fmla="*/ 1449187 w 12261697"/>
                <a:gd name="connsiteY14" fmla="*/ 1490079 h 1554539"/>
                <a:gd name="connsiteX0" fmla="*/ 0 w 12261697"/>
                <a:gd name="connsiteY0" fmla="*/ 1519576 h 2699447"/>
                <a:gd name="connsiteX1" fmla="*/ 2184198 w 12261697"/>
                <a:gd name="connsiteY1" fmla="*/ 1017677 h 2699447"/>
                <a:gd name="connsiteX2" fmla="*/ 2771335 w 12261697"/>
                <a:gd name="connsiteY2" fmla="*/ 605176 h 2699447"/>
                <a:gd name="connsiteX3" fmla="*/ 3404381 w 12261697"/>
                <a:gd name="connsiteY3" fmla="*/ 802124 h 2699447"/>
                <a:gd name="connsiteX4" fmla="*/ 4332849 w 12261697"/>
                <a:gd name="connsiteY4" fmla="*/ 619244 h 2699447"/>
                <a:gd name="connsiteX5" fmla="*/ 5401993 w 12261697"/>
                <a:gd name="connsiteY5" fmla="*/ 265 h 2699447"/>
                <a:gd name="connsiteX6" fmla="*/ 6428935 w 12261697"/>
                <a:gd name="connsiteY6" fmla="*/ 534837 h 2699447"/>
                <a:gd name="connsiteX7" fmla="*/ 7484012 w 12261697"/>
                <a:gd name="connsiteY7" fmla="*/ 1069410 h 2699447"/>
                <a:gd name="connsiteX8" fmla="*/ 8890781 w 12261697"/>
                <a:gd name="connsiteY8" fmla="*/ 647379 h 2699447"/>
                <a:gd name="connsiteX9" fmla="*/ 9397218 w 12261697"/>
                <a:gd name="connsiteY9" fmla="*/ 773988 h 2699447"/>
                <a:gd name="connsiteX10" fmla="*/ 10128738 w 12261697"/>
                <a:gd name="connsiteY10" fmla="*/ 591108 h 2699447"/>
                <a:gd name="connsiteX11" fmla="*/ 11282289 w 12261697"/>
                <a:gd name="connsiteY11" fmla="*/ 999071 h 2699447"/>
                <a:gd name="connsiteX12" fmla="*/ 12252960 w 12261697"/>
                <a:gd name="connsiteY12" fmla="*/ 1491441 h 2699447"/>
                <a:gd name="connsiteX13" fmla="*/ 182880 w 12261697"/>
                <a:gd name="connsiteY13" fmla="*/ 1519576 h 2699447"/>
                <a:gd name="connsiteX14" fmla="*/ 706083 w 12261697"/>
                <a:gd name="connsiteY14" fmla="*/ 2699447 h 2699447"/>
                <a:gd name="connsiteX0" fmla="*/ 0 w 12261697"/>
                <a:gd name="connsiteY0" fmla="*/ 1519576 h 1554539"/>
                <a:gd name="connsiteX1" fmla="*/ 2184198 w 12261697"/>
                <a:gd name="connsiteY1" fmla="*/ 1017677 h 1554539"/>
                <a:gd name="connsiteX2" fmla="*/ 2771335 w 12261697"/>
                <a:gd name="connsiteY2" fmla="*/ 605176 h 1554539"/>
                <a:gd name="connsiteX3" fmla="*/ 3404381 w 12261697"/>
                <a:gd name="connsiteY3" fmla="*/ 802124 h 1554539"/>
                <a:gd name="connsiteX4" fmla="*/ 4332849 w 12261697"/>
                <a:gd name="connsiteY4" fmla="*/ 619244 h 1554539"/>
                <a:gd name="connsiteX5" fmla="*/ 5401993 w 12261697"/>
                <a:gd name="connsiteY5" fmla="*/ 265 h 1554539"/>
                <a:gd name="connsiteX6" fmla="*/ 6428935 w 12261697"/>
                <a:gd name="connsiteY6" fmla="*/ 534837 h 1554539"/>
                <a:gd name="connsiteX7" fmla="*/ 7484012 w 12261697"/>
                <a:gd name="connsiteY7" fmla="*/ 1069410 h 1554539"/>
                <a:gd name="connsiteX8" fmla="*/ 8890781 w 12261697"/>
                <a:gd name="connsiteY8" fmla="*/ 647379 h 1554539"/>
                <a:gd name="connsiteX9" fmla="*/ 9397218 w 12261697"/>
                <a:gd name="connsiteY9" fmla="*/ 773988 h 1554539"/>
                <a:gd name="connsiteX10" fmla="*/ 10128738 w 12261697"/>
                <a:gd name="connsiteY10" fmla="*/ 591108 h 1554539"/>
                <a:gd name="connsiteX11" fmla="*/ 11282289 w 12261697"/>
                <a:gd name="connsiteY11" fmla="*/ 999071 h 1554539"/>
                <a:gd name="connsiteX12" fmla="*/ 12252960 w 12261697"/>
                <a:gd name="connsiteY12" fmla="*/ 1491441 h 1554539"/>
                <a:gd name="connsiteX13" fmla="*/ 182880 w 12261697"/>
                <a:gd name="connsiteY13" fmla="*/ 1519576 h 1554539"/>
                <a:gd name="connsiteX0" fmla="*/ 0 w 12887655"/>
                <a:gd name="connsiteY0" fmla="*/ 1519576 h 1525498"/>
                <a:gd name="connsiteX1" fmla="*/ 2184198 w 12887655"/>
                <a:gd name="connsiteY1" fmla="*/ 1017677 h 1525498"/>
                <a:gd name="connsiteX2" fmla="*/ 2771335 w 12887655"/>
                <a:gd name="connsiteY2" fmla="*/ 605176 h 1525498"/>
                <a:gd name="connsiteX3" fmla="*/ 3404381 w 12887655"/>
                <a:gd name="connsiteY3" fmla="*/ 802124 h 1525498"/>
                <a:gd name="connsiteX4" fmla="*/ 4332849 w 12887655"/>
                <a:gd name="connsiteY4" fmla="*/ 619244 h 1525498"/>
                <a:gd name="connsiteX5" fmla="*/ 5401993 w 12887655"/>
                <a:gd name="connsiteY5" fmla="*/ 265 h 1525498"/>
                <a:gd name="connsiteX6" fmla="*/ 6428935 w 12887655"/>
                <a:gd name="connsiteY6" fmla="*/ 534837 h 1525498"/>
                <a:gd name="connsiteX7" fmla="*/ 7484012 w 12887655"/>
                <a:gd name="connsiteY7" fmla="*/ 1069410 h 1525498"/>
                <a:gd name="connsiteX8" fmla="*/ 8890781 w 12887655"/>
                <a:gd name="connsiteY8" fmla="*/ 647379 h 1525498"/>
                <a:gd name="connsiteX9" fmla="*/ 9397218 w 12887655"/>
                <a:gd name="connsiteY9" fmla="*/ 773988 h 1525498"/>
                <a:gd name="connsiteX10" fmla="*/ 10128738 w 12887655"/>
                <a:gd name="connsiteY10" fmla="*/ 591108 h 1525498"/>
                <a:gd name="connsiteX11" fmla="*/ 11282289 w 12887655"/>
                <a:gd name="connsiteY11" fmla="*/ 999071 h 1525498"/>
                <a:gd name="connsiteX12" fmla="*/ 12252960 w 12887655"/>
                <a:gd name="connsiteY12" fmla="*/ 1491441 h 1525498"/>
                <a:gd name="connsiteX13" fmla="*/ 829058 w 12887655"/>
                <a:gd name="connsiteY13" fmla="*/ 1490079 h 1525498"/>
                <a:gd name="connsiteX0" fmla="*/ 689460 w 12058597"/>
                <a:gd name="connsiteY0" fmla="*/ 1283602 h 1525498"/>
                <a:gd name="connsiteX1" fmla="*/ 1355140 w 12058597"/>
                <a:gd name="connsiteY1" fmla="*/ 1017677 h 1525498"/>
                <a:gd name="connsiteX2" fmla="*/ 1942277 w 12058597"/>
                <a:gd name="connsiteY2" fmla="*/ 605176 h 1525498"/>
                <a:gd name="connsiteX3" fmla="*/ 2575323 w 12058597"/>
                <a:gd name="connsiteY3" fmla="*/ 802124 h 1525498"/>
                <a:gd name="connsiteX4" fmla="*/ 3503791 w 12058597"/>
                <a:gd name="connsiteY4" fmla="*/ 619244 h 1525498"/>
                <a:gd name="connsiteX5" fmla="*/ 4572935 w 12058597"/>
                <a:gd name="connsiteY5" fmla="*/ 265 h 1525498"/>
                <a:gd name="connsiteX6" fmla="*/ 5599877 w 12058597"/>
                <a:gd name="connsiteY6" fmla="*/ 534837 h 1525498"/>
                <a:gd name="connsiteX7" fmla="*/ 6654954 w 12058597"/>
                <a:gd name="connsiteY7" fmla="*/ 1069410 h 1525498"/>
                <a:gd name="connsiteX8" fmla="*/ 8061723 w 12058597"/>
                <a:gd name="connsiteY8" fmla="*/ 647379 h 1525498"/>
                <a:gd name="connsiteX9" fmla="*/ 8568160 w 12058597"/>
                <a:gd name="connsiteY9" fmla="*/ 773988 h 1525498"/>
                <a:gd name="connsiteX10" fmla="*/ 9299680 w 12058597"/>
                <a:gd name="connsiteY10" fmla="*/ 591108 h 1525498"/>
                <a:gd name="connsiteX11" fmla="*/ 10453231 w 12058597"/>
                <a:gd name="connsiteY11" fmla="*/ 999071 h 1525498"/>
                <a:gd name="connsiteX12" fmla="*/ 11423902 w 12058597"/>
                <a:gd name="connsiteY12" fmla="*/ 1491441 h 1525498"/>
                <a:gd name="connsiteX13" fmla="*/ 0 w 12058597"/>
                <a:gd name="connsiteY13" fmla="*/ 1490079 h 1525498"/>
                <a:gd name="connsiteX0" fmla="*/ 1355140 w 12058597"/>
                <a:gd name="connsiteY0" fmla="*/ 1017677 h 1525498"/>
                <a:gd name="connsiteX1" fmla="*/ 1942277 w 12058597"/>
                <a:gd name="connsiteY1" fmla="*/ 605176 h 1525498"/>
                <a:gd name="connsiteX2" fmla="*/ 2575323 w 12058597"/>
                <a:gd name="connsiteY2" fmla="*/ 802124 h 1525498"/>
                <a:gd name="connsiteX3" fmla="*/ 3503791 w 12058597"/>
                <a:gd name="connsiteY3" fmla="*/ 619244 h 1525498"/>
                <a:gd name="connsiteX4" fmla="*/ 4572935 w 12058597"/>
                <a:gd name="connsiteY4" fmla="*/ 265 h 1525498"/>
                <a:gd name="connsiteX5" fmla="*/ 5599877 w 12058597"/>
                <a:gd name="connsiteY5" fmla="*/ 534837 h 1525498"/>
                <a:gd name="connsiteX6" fmla="*/ 6654954 w 12058597"/>
                <a:gd name="connsiteY6" fmla="*/ 1069410 h 1525498"/>
                <a:gd name="connsiteX7" fmla="*/ 8061723 w 12058597"/>
                <a:gd name="connsiteY7" fmla="*/ 647379 h 1525498"/>
                <a:gd name="connsiteX8" fmla="*/ 8568160 w 12058597"/>
                <a:gd name="connsiteY8" fmla="*/ 773988 h 1525498"/>
                <a:gd name="connsiteX9" fmla="*/ 9299680 w 12058597"/>
                <a:gd name="connsiteY9" fmla="*/ 591108 h 1525498"/>
                <a:gd name="connsiteX10" fmla="*/ 10453231 w 12058597"/>
                <a:gd name="connsiteY10" fmla="*/ 999071 h 1525498"/>
                <a:gd name="connsiteX11" fmla="*/ 11423902 w 12058597"/>
                <a:gd name="connsiteY11" fmla="*/ 1491441 h 1525498"/>
                <a:gd name="connsiteX12" fmla="*/ 0 w 12058597"/>
                <a:gd name="connsiteY12" fmla="*/ 1490079 h 1525498"/>
                <a:gd name="connsiteX0" fmla="*/ 1355140 w 12058597"/>
                <a:gd name="connsiteY0" fmla="*/ 1017677 h 1535730"/>
                <a:gd name="connsiteX1" fmla="*/ 1942277 w 12058597"/>
                <a:gd name="connsiteY1" fmla="*/ 605176 h 1535730"/>
                <a:gd name="connsiteX2" fmla="*/ 2575323 w 12058597"/>
                <a:gd name="connsiteY2" fmla="*/ 802124 h 1535730"/>
                <a:gd name="connsiteX3" fmla="*/ 3503791 w 12058597"/>
                <a:gd name="connsiteY3" fmla="*/ 619244 h 1535730"/>
                <a:gd name="connsiteX4" fmla="*/ 4572935 w 12058597"/>
                <a:gd name="connsiteY4" fmla="*/ 265 h 1535730"/>
                <a:gd name="connsiteX5" fmla="*/ 5599877 w 12058597"/>
                <a:gd name="connsiteY5" fmla="*/ 534837 h 1535730"/>
                <a:gd name="connsiteX6" fmla="*/ 6654954 w 12058597"/>
                <a:gd name="connsiteY6" fmla="*/ 1069410 h 1535730"/>
                <a:gd name="connsiteX7" fmla="*/ 8061723 w 12058597"/>
                <a:gd name="connsiteY7" fmla="*/ 647379 h 1535730"/>
                <a:gd name="connsiteX8" fmla="*/ 8568160 w 12058597"/>
                <a:gd name="connsiteY8" fmla="*/ 773988 h 1535730"/>
                <a:gd name="connsiteX9" fmla="*/ 9299680 w 12058597"/>
                <a:gd name="connsiteY9" fmla="*/ 591108 h 1535730"/>
                <a:gd name="connsiteX10" fmla="*/ 10453231 w 12058597"/>
                <a:gd name="connsiteY10" fmla="*/ 999071 h 1535730"/>
                <a:gd name="connsiteX11" fmla="*/ 11423902 w 12058597"/>
                <a:gd name="connsiteY11" fmla="*/ 1491441 h 1535730"/>
                <a:gd name="connsiteX12" fmla="*/ 0 w 12058597"/>
                <a:gd name="connsiteY12" fmla="*/ 1518654 h 1535730"/>
                <a:gd name="connsiteX0" fmla="*/ 1355140 w 12563289"/>
                <a:gd name="connsiteY0" fmla="*/ 1017677 h 1535730"/>
                <a:gd name="connsiteX1" fmla="*/ 1942277 w 12563289"/>
                <a:gd name="connsiteY1" fmla="*/ 605176 h 1535730"/>
                <a:gd name="connsiteX2" fmla="*/ 2575323 w 12563289"/>
                <a:gd name="connsiteY2" fmla="*/ 802124 h 1535730"/>
                <a:gd name="connsiteX3" fmla="*/ 3503791 w 12563289"/>
                <a:gd name="connsiteY3" fmla="*/ 619244 h 1535730"/>
                <a:gd name="connsiteX4" fmla="*/ 4572935 w 12563289"/>
                <a:gd name="connsiteY4" fmla="*/ 265 h 1535730"/>
                <a:gd name="connsiteX5" fmla="*/ 5599877 w 12563289"/>
                <a:gd name="connsiteY5" fmla="*/ 534837 h 1535730"/>
                <a:gd name="connsiteX6" fmla="*/ 6654954 w 12563289"/>
                <a:gd name="connsiteY6" fmla="*/ 1069410 h 1535730"/>
                <a:gd name="connsiteX7" fmla="*/ 8061723 w 12563289"/>
                <a:gd name="connsiteY7" fmla="*/ 647379 h 1535730"/>
                <a:gd name="connsiteX8" fmla="*/ 8568160 w 12563289"/>
                <a:gd name="connsiteY8" fmla="*/ 773988 h 1535730"/>
                <a:gd name="connsiteX9" fmla="*/ 9299680 w 12563289"/>
                <a:gd name="connsiteY9" fmla="*/ 591108 h 1535730"/>
                <a:gd name="connsiteX10" fmla="*/ 10453231 w 12563289"/>
                <a:gd name="connsiteY10" fmla="*/ 999071 h 1535730"/>
                <a:gd name="connsiteX11" fmla="*/ 12046734 w 12563289"/>
                <a:gd name="connsiteY11" fmla="*/ 1371221 h 1535730"/>
                <a:gd name="connsiteX12" fmla="*/ 11423902 w 12563289"/>
                <a:gd name="connsiteY12" fmla="*/ 1491441 h 1535730"/>
                <a:gd name="connsiteX13" fmla="*/ 0 w 12563289"/>
                <a:gd name="connsiteY13" fmla="*/ 1518654 h 1535730"/>
                <a:gd name="connsiteX0" fmla="*/ 1355140 w 12472213"/>
                <a:gd name="connsiteY0" fmla="*/ 1017677 h 1535730"/>
                <a:gd name="connsiteX1" fmla="*/ 1942277 w 12472213"/>
                <a:gd name="connsiteY1" fmla="*/ 605176 h 1535730"/>
                <a:gd name="connsiteX2" fmla="*/ 2575323 w 12472213"/>
                <a:gd name="connsiteY2" fmla="*/ 802124 h 1535730"/>
                <a:gd name="connsiteX3" fmla="*/ 3503791 w 12472213"/>
                <a:gd name="connsiteY3" fmla="*/ 619244 h 1535730"/>
                <a:gd name="connsiteX4" fmla="*/ 4572935 w 12472213"/>
                <a:gd name="connsiteY4" fmla="*/ 265 h 1535730"/>
                <a:gd name="connsiteX5" fmla="*/ 5599877 w 12472213"/>
                <a:gd name="connsiteY5" fmla="*/ 534837 h 1535730"/>
                <a:gd name="connsiteX6" fmla="*/ 6654954 w 12472213"/>
                <a:gd name="connsiteY6" fmla="*/ 1069410 h 1535730"/>
                <a:gd name="connsiteX7" fmla="*/ 8061723 w 12472213"/>
                <a:gd name="connsiteY7" fmla="*/ 647379 h 1535730"/>
                <a:gd name="connsiteX8" fmla="*/ 8568160 w 12472213"/>
                <a:gd name="connsiteY8" fmla="*/ 773988 h 1535730"/>
                <a:gd name="connsiteX9" fmla="*/ 9299680 w 12472213"/>
                <a:gd name="connsiteY9" fmla="*/ 591108 h 1535730"/>
                <a:gd name="connsiteX10" fmla="*/ 10453231 w 12472213"/>
                <a:gd name="connsiteY10" fmla="*/ 999071 h 1535730"/>
                <a:gd name="connsiteX11" fmla="*/ 12046734 w 12472213"/>
                <a:gd name="connsiteY11" fmla="*/ 1371221 h 1535730"/>
                <a:gd name="connsiteX12" fmla="*/ 12026640 w 12472213"/>
                <a:gd name="connsiteY12" fmla="*/ 1469055 h 1535730"/>
                <a:gd name="connsiteX13" fmla="*/ 11423902 w 12472213"/>
                <a:gd name="connsiteY13" fmla="*/ 1491441 h 1535730"/>
                <a:gd name="connsiteX14" fmla="*/ 0 w 12472213"/>
                <a:gd name="connsiteY14" fmla="*/ 1518654 h 1535730"/>
                <a:gd name="connsiteX0" fmla="*/ 1355140 w 12476558"/>
                <a:gd name="connsiteY0" fmla="*/ 1017677 h 1521770"/>
                <a:gd name="connsiteX1" fmla="*/ 1942277 w 12476558"/>
                <a:gd name="connsiteY1" fmla="*/ 605176 h 1521770"/>
                <a:gd name="connsiteX2" fmla="*/ 2575323 w 12476558"/>
                <a:gd name="connsiteY2" fmla="*/ 802124 h 1521770"/>
                <a:gd name="connsiteX3" fmla="*/ 3503791 w 12476558"/>
                <a:gd name="connsiteY3" fmla="*/ 619244 h 1521770"/>
                <a:gd name="connsiteX4" fmla="*/ 4572935 w 12476558"/>
                <a:gd name="connsiteY4" fmla="*/ 265 h 1521770"/>
                <a:gd name="connsiteX5" fmla="*/ 5599877 w 12476558"/>
                <a:gd name="connsiteY5" fmla="*/ 534837 h 1521770"/>
                <a:gd name="connsiteX6" fmla="*/ 6654954 w 12476558"/>
                <a:gd name="connsiteY6" fmla="*/ 1069410 h 1521770"/>
                <a:gd name="connsiteX7" fmla="*/ 8061723 w 12476558"/>
                <a:gd name="connsiteY7" fmla="*/ 647379 h 1521770"/>
                <a:gd name="connsiteX8" fmla="*/ 8568160 w 12476558"/>
                <a:gd name="connsiteY8" fmla="*/ 773988 h 1521770"/>
                <a:gd name="connsiteX9" fmla="*/ 9299680 w 12476558"/>
                <a:gd name="connsiteY9" fmla="*/ 591108 h 1521770"/>
                <a:gd name="connsiteX10" fmla="*/ 10453231 w 12476558"/>
                <a:gd name="connsiteY10" fmla="*/ 999071 h 1521770"/>
                <a:gd name="connsiteX11" fmla="*/ 12046734 w 12476558"/>
                <a:gd name="connsiteY11" fmla="*/ 1371221 h 1521770"/>
                <a:gd name="connsiteX12" fmla="*/ 12036687 w 12476558"/>
                <a:gd name="connsiteY12" fmla="*/ 1516680 h 1521770"/>
                <a:gd name="connsiteX13" fmla="*/ 11423902 w 12476558"/>
                <a:gd name="connsiteY13" fmla="*/ 1491441 h 1521770"/>
                <a:gd name="connsiteX14" fmla="*/ 0 w 12476558"/>
                <a:gd name="connsiteY14" fmla="*/ 1518654 h 1521770"/>
                <a:gd name="connsiteX0" fmla="*/ 1355140 w 12993141"/>
                <a:gd name="connsiteY0" fmla="*/ 1017677 h 1528038"/>
                <a:gd name="connsiteX1" fmla="*/ 1942277 w 12993141"/>
                <a:gd name="connsiteY1" fmla="*/ 605176 h 1528038"/>
                <a:gd name="connsiteX2" fmla="*/ 2575323 w 12993141"/>
                <a:gd name="connsiteY2" fmla="*/ 802124 h 1528038"/>
                <a:gd name="connsiteX3" fmla="*/ 3503791 w 12993141"/>
                <a:gd name="connsiteY3" fmla="*/ 619244 h 1528038"/>
                <a:gd name="connsiteX4" fmla="*/ 4572935 w 12993141"/>
                <a:gd name="connsiteY4" fmla="*/ 265 h 1528038"/>
                <a:gd name="connsiteX5" fmla="*/ 5599877 w 12993141"/>
                <a:gd name="connsiteY5" fmla="*/ 534837 h 1528038"/>
                <a:gd name="connsiteX6" fmla="*/ 6654954 w 12993141"/>
                <a:gd name="connsiteY6" fmla="*/ 1069410 h 1528038"/>
                <a:gd name="connsiteX7" fmla="*/ 8061723 w 12993141"/>
                <a:gd name="connsiteY7" fmla="*/ 647379 h 1528038"/>
                <a:gd name="connsiteX8" fmla="*/ 8568160 w 12993141"/>
                <a:gd name="connsiteY8" fmla="*/ 773988 h 1528038"/>
                <a:gd name="connsiteX9" fmla="*/ 9299680 w 12993141"/>
                <a:gd name="connsiteY9" fmla="*/ 591108 h 1528038"/>
                <a:gd name="connsiteX10" fmla="*/ 10453231 w 12993141"/>
                <a:gd name="connsiteY10" fmla="*/ 999071 h 1528038"/>
                <a:gd name="connsiteX11" fmla="*/ 12046734 w 12993141"/>
                <a:gd name="connsiteY11" fmla="*/ 1371221 h 1528038"/>
                <a:gd name="connsiteX12" fmla="*/ 12036687 w 12993141"/>
                <a:gd name="connsiteY12" fmla="*/ 1516680 h 1528038"/>
                <a:gd name="connsiteX13" fmla="*/ 0 w 12993141"/>
                <a:gd name="connsiteY13" fmla="*/ 1518654 h 1528038"/>
                <a:gd name="connsiteX0" fmla="*/ 1355140 w 12989583"/>
                <a:gd name="connsiteY0" fmla="*/ 1017677 h 1535393"/>
                <a:gd name="connsiteX1" fmla="*/ 1942277 w 12989583"/>
                <a:gd name="connsiteY1" fmla="*/ 605176 h 1535393"/>
                <a:gd name="connsiteX2" fmla="*/ 2575323 w 12989583"/>
                <a:gd name="connsiteY2" fmla="*/ 802124 h 1535393"/>
                <a:gd name="connsiteX3" fmla="*/ 3503791 w 12989583"/>
                <a:gd name="connsiteY3" fmla="*/ 619244 h 1535393"/>
                <a:gd name="connsiteX4" fmla="*/ 4572935 w 12989583"/>
                <a:gd name="connsiteY4" fmla="*/ 265 h 1535393"/>
                <a:gd name="connsiteX5" fmla="*/ 5599877 w 12989583"/>
                <a:gd name="connsiteY5" fmla="*/ 534837 h 1535393"/>
                <a:gd name="connsiteX6" fmla="*/ 6654954 w 12989583"/>
                <a:gd name="connsiteY6" fmla="*/ 1069410 h 1535393"/>
                <a:gd name="connsiteX7" fmla="*/ 8061723 w 12989583"/>
                <a:gd name="connsiteY7" fmla="*/ 647379 h 1535393"/>
                <a:gd name="connsiteX8" fmla="*/ 8568160 w 12989583"/>
                <a:gd name="connsiteY8" fmla="*/ 773988 h 1535393"/>
                <a:gd name="connsiteX9" fmla="*/ 9299680 w 12989583"/>
                <a:gd name="connsiteY9" fmla="*/ 591108 h 1535393"/>
                <a:gd name="connsiteX10" fmla="*/ 10453231 w 12989583"/>
                <a:gd name="connsiteY10" fmla="*/ 999071 h 1535393"/>
                <a:gd name="connsiteX11" fmla="*/ 12046734 w 12989583"/>
                <a:gd name="connsiteY11" fmla="*/ 1371221 h 1535393"/>
                <a:gd name="connsiteX12" fmla="*/ 12031664 w 12989583"/>
                <a:gd name="connsiteY12" fmla="*/ 1526205 h 1535393"/>
                <a:gd name="connsiteX13" fmla="*/ 0 w 12989583"/>
                <a:gd name="connsiteY13" fmla="*/ 1518654 h 1535393"/>
                <a:gd name="connsiteX0" fmla="*/ 1355140 w 12826278"/>
                <a:gd name="connsiteY0" fmla="*/ 1017677 h 1535393"/>
                <a:gd name="connsiteX1" fmla="*/ 1942277 w 12826278"/>
                <a:gd name="connsiteY1" fmla="*/ 605176 h 1535393"/>
                <a:gd name="connsiteX2" fmla="*/ 2575323 w 12826278"/>
                <a:gd name="connsiteY2" fmla="*/ 802124 h 1535393"/>
                <a:gd name="connsiteX3" fmla="*/ 3503791 w 12826278"/>
                <a:gd name="connsiteY3" fmla="*/ 619244 h 1535393"/>
                <a:gd name="connsiteX4" fmla="*/ 4572935 w 12826278"/>
                <a:gd name="connsiteY4" fmla="*/ 265 h 1535393"/>
                <a:gd name="connsiteX5" fmla="*/ 5599877 w 12826278"/>
                <a:gd name="connsiteY5" fmla="*/ 534837 h 1535393"/>
                <a:gd name="connsiteX6" fmla="*/ 6654954 w 12826278"/>
                <a:gd name="connsiteY6" fmla="*/ 1069410 h 1535393"/>
                <a:gd name="connsiteX7" fmla="*/ 8061723 w 12826278"/>
                <a:gd name="connsiteY7" fmla="*/ 647379 h 1535393"/>
                <a:gd name="connsiteX8" fmla="*/ 8568160 w 12826278"/>
                <a:gd name="connsiteY8" fmla="*/ 773988 h 1535393"/>
                <a:gd name="connsiteX9" fmla="*/ 9299680 w 12826278"/>
                <a:gd name="connsiteY9" fmla="*/ 591108 h 1535393"/>
                <a:gd name="connsiteX10" fmla="*/ 10453231 w 12826278"/>
                <a:gd name="connsiteY10" fmla="*/ 999071 h 1535393"/>
                <a:gd name="connsiteX11" fmla="*/ 11378604 w 12826278"/>
                <a:gd name="connsiteY11" fmla="*/ 1218821 h 1535393"/>
                <a:gd name="connsiteX12" fmla="*/ 12031664 w 12826278"/>
                <a:gd name="connsiteY12" fmla="*/ 1526205 h 1535393"/>
                <a:gd name="connsiteX13" fmla="*/ 0 w 12826278"/>
                <a:gd name="connsiteY13" fmla="*/ 1518654 h 1535393"/>
                <a:gd name="connsiteX0" fmla="*/ 1355140 w 13278586"/>
                <a:gd name="connsiteY0" fmla="*/ 1017677 h 1535393"/>
                <a:gd name="connsiteX1" fmla="*/ 1942277 w 13278586"/>
                <a:gd name="connsiteY1" fmla="*/ 605176 h 1535393"/>
                <a:gd name="connsiteX2" fmla="*/ 2575323 w 13278586"/>
                <a:gd name="connsiteY2" fmla="*/ 802124 h 1535393"/>
                <a:gd name="connsiteX3" fmla="*/ 3503791 w 13278586"/>
                <a:gd name="connsiteY3" fmla="*/ 619244 h 1535393"/>
                <a:gd name="connsiteX4" fmla="*/ 4572935 w 13278586"/>
                <a:gd name="connsiteY4" fmla="*/ 265 h 1535393"/>
                <a:gd name="connsiteX5" fmla="*/ 5599877 w 13278586"/>
                <a:gd name="connsiteY5" fmla="*/ 534837 h 1535393"/>
                <a:gd name="connsiteX6" fmla="*/ 6654954 w 13278586"/>
                <a:gd name="connsiteY6" fmla="*/ 1069410 h 1535393"/>
                <a:gd name="connsiteX7" fmla="*/ 8061723 w 13278586"/>
                <a:gd name="connsiteY7" fmla="*/ 647379 h 1535393"/>
                <a:gd name="connsiteX8" fmla="*/ 8568160 w 13278586"/>
                <a:gd name="connsiteY8" fmla="*/ 773988 h 1535393"/>
                <a:gd name="connsiteX9" fmla="*/ 9299680 w 13278586"/>
                <a:gd name="connsiteY9" fmla="*/ 591108 h 1535393"/>
                <a:gd name="connsiteX10" fmla="*/ 10453231 w 13278586"/>
                <a:gd name="connsiteY10" fmla="*/ 999071 h 1535393"/>
                <a:gd name="connsiteX11" fmla="*/ 11378604 w 13278586"/>
                <a:gd name="connsiteY11" fmla="*/ 1218821 h 1535393"/>
                <a:gd name="connsiteX12" fmla="*/ 12825383 w 13278586"/>
                <a:gd name="connsiteY12" fmla="*/ 1469055 h 1535393"/>
                <a:gd name="connsiteX13" fmla="*/ 12031664 w 13278586"/>
                <a:gd name="connsiteY13" fmla="*/ 1526205 h 1535393"/>
                <a:gd name="connsiteX14" fmla="*/ 0 w 13278586"/>
                <a:gd name="connsiteY14" fmla="*/ 1518654 h 1535393"/>
                <a:gd name="connsiteX0" fmla="*/ 1355140 w 13045929"/>
                <a:gd name="connsiteY0" fmla="*/ 1017677 h 1535393"/>
                <a:gd name="connsiteX1" fmla="*/ 1942277 w 13045929"/>
                <a:gd name="connsiteY1" fmla="*/ 605176 h 1535393"/>
                <a:gd name="connsiteX2" fmla="*/ 2575323 w 13045929"/>
                <a:gd name="connsiteY2" fmla="*/ 802124 h 1535393"/>
                <a:gd name="connsiteX3" fmla="*/ 3503791 w 13045929"/>
                <a:gd name="connsiteY3" fmla="*/ 619244 h 1535393"/>
                <a:gd name="connsiteX4" fmla="*/ 4572935 w 13045929"/>
                <a:gd name="connsiteY4" fmla="*/ 265 h 1535393"/>
                <a:gd name="connsiteX5" fmla="*/ 5599877 w 13045929"/>
                <a:gd name="connsiteY5" fmla="*/ 534837 h 1535393"/>
                <a:gd name="connsiteX6" fmla="*/ 6654954 w 13045929"/>
                <a:gd name="connsiteY6" fmla="*/ 1069410 h 1535393"/>
                <a:gd name="connsiteX7" fmla="*/ 8061723 w 13045929"/>
                <a:gd name="connsiteY7" fmla="*/ 647379 h 1535393"/>
                <a:gd name="connsiteX8" fmla="*/ 8568160 w 13045929"/>
                <a:gd name="connsiteY8" fmla="*/ 773988 h 1535393"/>
                <a:gd name="connsiteX9" fmla="*/ 9299680 w 13045929"/>
                <a:gd name="connsiteY9" fmla="*/ 591108 h 1535393"/>
                <a:gd name="connsiteX10" fmla="*/ 10453231 w 13045929"/>
                <a:gd name="connsiteY10" fmla="*/ 999071 h 1535393"/>
                <a:gd name="connsiteX11" fmla="*/ 11378604 w 13045929"/>
                <a:gd name="connsiteY11" fmla="*/ 1218821 h 1535393"/>
                <a:gd name="connsiteX12" fmla="*/ 12172324 w 13045929"/>
                <a:gd name="connsiteY12" fmla="*/ 1364280 h 1535393"/>
                <a:gd name="connsiteX13" fmla="*/ 12031664 w 13045929"/>
                <a:gd name="connsiteY13" fmla="*/ 1526205 h 1535393"/>
                <a:gd name="connsiteX14" fmla="*/ 0 w 13045929"/>
                <a:gd name="connsiteY14" fmla="*/ 1518654 h 1535393"/>
                <a:gd name="connsiteX0" fmla="*/ 1355140 w 13045929"/>
                <a:gd name="connsiteY0" fmla="*/ 1017677 h 1535393"/>
                <a:gd name="connsiteX1" fmla="*/ 1942277 w 13045929"/>
                <a:gd name="connsiteY1" fmla="*/ 605176 h 1535393"/>
                <a:gd name="connsiteX2" fmla="*/ 2575323 w 13045929"/>
                <a:gd name="connsiteY2" fmla="*/ 802124 h 1535393"/>
                <a:gd name="connsiteX3" fmla="*/ 3503791 w 13045929"/>
                <a:gd name="connsiteY3" fmla="*/ 619244 h 1535393"/>
                <a:gd name="connsiteX4" fmla="*/ 4572935 w 13045929"/>
                <a:gd name="connsiteY4" fmla="*/ 265 h 1535393"/>
                <a:gd name="connsiteX5" fmla="*/ 5599877 w 13045929"/>
                <a:gd name="connsiteY5" fmla="*/ 534837 h 1535393"/>
                <a:gd name="connsiteX6" fmla="*/ 6654954 w 13045929"/>
                <a:gd name="connsiteY6" fmla="*/ 1069410 h 1535393"/>
                <a:gd name="connsiteX7" fmla="*/ 8061723 w 13045929"/>
                <a:gd name="connsiteY7" fmla="*/ 647379 h 1535393"/>
                <a:gd name="connsiteX8" fmla="*/ 8568160 w 13045929"/>
                <a:gd name="connsiteY8" fmla="*/ 773988 h 1535393"/>
                <a:gd name="connsiteX9" fmla="*/ 9299680 w 13045929"/>
                <a:gd name="connsiteY9" fmla="*/ 591108 h 1535393"/>
                <a:gd name="connsiteX10" fmla="*/ 10453231 w 13045929"/>
                <a:gd name="connsiteY10" fmla="*/ 999071 h 1535393"/>
                <a:gd name="connsiteX11" fmla="*/ 11378604 w 13045929"/>
                <a:gd name="connsiteY11" fmla="*/ 1218821 h 1535393"/>
                <a:gd name="connsiteX12" fmla="*/ 12172324 w 13045929"/>
                <a:gd name="connsiteY12" fmla="*/ 1364280 h 1535393"/>
                <a:gd name="connsiteX13" fmla="*/ 12031664 w 13045929"/>
                <a:gd name="connsiteY13" fmla="*/ 1526205 h 1535393"/>
                <a:gd name="connsiteX14" fmla="*/ 0 w 13045929"/>
                <a:gd name="connsiteY14" fmla="*/ 1518654 h 1535393"/>
                <a:gd name="connsiteX0" fmla="*/ 1355140 w 13059319"/>
                <a:gd name="connsiteY0" fmla="*/ 1017677 h 1535393"/>
                <a:gd name="connsiteX1" fmla="*/ 1942277 w 13059319"/>
                <a:gd name="connsiteY1" fmla="*/ 605176 h 1535393"/>
                <a:gd name="connsiteX2" fmla="*/ 2575323 w 13059319"/>
                <a:gd name="connsiteY2" fmla="*/ 802124 h 1535393"/>
                <a:gd name="connsiteX3" fmla="*/ 3503791 w 13059319"/>
                <a:gd name="connsiteY3" fmla="*/ 619244 h 1535393"/>
                <a:gd name="connsiteX4" fmla="*/ 4572935 w 13059319"/>
                <a:gd name="connsiteY4" fmla="*/ 265 h 1535393"/>
                <a:gd name="connsiteX5" fmla="*/ 5599877 w 13059319"/>
                <a:gd name="connsiteY5" fmla="*/ 534837 h 1535393"/>
                <a:gd name="connsiteX6" fmla="*/ 6654954 w 13059319"/>
                <a:gd name="connsiteY6" fmla="*/ 1069410 h 1535393"/>
                <a:gd name="connsiteX7" fmla="*/ 8061723 w 13059319"/>
                <a:gd name="connsiteY7" fmla="*/ 647379 h 1535393"/>
                <a:gd name="connsiteX8" fmla="*/ 8568160 w 13059319"/>
                <a:gd name="connsiteY8" fmla="*/ 773988 h 1535393"/>
                <a:gd name="connsiteX9" fmla="*/ 9299680 w 13059319"/>
                <a:gd name="connsiteY9" fmla="*/ 591108 h 1535393"/>
                <a:gd name="connsiteX10" fmla="*/ 10453231 w 13059319"/>
                <a:gd name="connsiteY10" fmla="*/ 999071 h 1535393"/>
                <a:gd name="connsiteX11" fmla="*/ 11378604 w 13059319"/>
                <a:gd name="connsiteY11" fmla="*/ 1218821 h 1535393"/>
                <a:gd name="connsiteX12" fmla="*/ 12217536 w 13059319"/>
                <a:gd name="connsiteY12" fmla="*/ 1507155 h 1535393"/>
                <a:gd name="connsiteX13" fmla="*/ 12031664 w 13059319"/>
                <a:gd name="connsiteY13" fmla="*/ 1526205 h 1535393"/>
                <a:gd name="connsiteX14" fmla="*/ 0 w 13059319"/>
                <a:gd name="connsiteY14" fmla="*/ 1518654 h 1535393"/>
                <a:gd name="connsiteX0" fmla="*/ 1355140 w 13054818"/>
                <a:gd name="connsiteY0" fmla="*/ 1017677 h 1535393"/>
                <a:gd name="connsiteX1" fmla="*/ 1942277 w 13054818"/>
                <a:gd name="connsiteY1" fmla="*/ 605176 h 1535393"/>
                <a:gd name="connsiteX2" fmla="*/ 2575323 w 13054818"/>
                <a:gd name="connsiteY2" fmla="*/ 802124 h 1535393"/>
                <a:gd name="connsiteX3" fmla="*/ 3503791 w 13054818"/>
                <a:gd name="connsiteY3" fmla="*/ 619244 h 1535393"/>
                <a:gd name="connsiteX4" fmla="*/ 4572935 w 13054818"/>
                <a:gd name="connsiteY4" fmla="*/ 265 h 1535393"/>
                <a:gd name="connsiteX5" fmla="*/ 5599877 w 13054818"/>
                <a:gd name="connsiteY5" fmla="*/ 534837 h 1535393"/>
                <a:gd name="connsiteX6" fmla="*/ 6654954 w 13054818"/>
                <a:gd name="connsiteY6" fmla="*/ 1069410 h 1535393"/>
                <a:gd name="connsiteX7" fmla="*/ 8061723 w 13054818"/>
                <a:gd name="connsiteY7" fmla="*/ 647379 h 1535393"/>
                <a:gd name="connsiteX8" fmla="*/ 8568160 w 13054818"/>
                <a:gd name="connsiteY8" fmla="*/ 773988 h 1535393"/>
                <a:gd name="connsiteX9" fmla="*/ 9299680 w 13054818"/>
                <a:gd name="connsiteY9" fmla="*/ 591108 h 1535393"/>
                <a:gd name="connsiteX10" fmla="*/ 10453231 w 13054818"/>
                <a:gd name="connsiteY10" fmla="*/ 999071 h 1535393"/>
                <a:gd name="connsiteX11" fmla="*/ 11378604 w 13054818"/>
                <a:gd name="connsiteY11" fmla="*/ 1218821 h 1535393"/>
                <a:gd name="connsiteX12" fmla="*/ 12202465 w 13054818"/>
                <a:gd name="connsiteY12" fmla="*/ 1392855 h 1535393"/>
                <a:gd name="connsiteX13" fmla="*/ 12031664 w 13054818"/>
                <a:gd name="connsiteY13" fmla="*/ 1526205 h 1535393"/>
                <a:gd name="connsiteX14" fmla="*/ 0 w 13054818"/>
                <a:gd name="connsiteY14" fmla="*/ 1518654 h 1535393"/>
                <a:gd name="connsiteX0" fmla="*/ 1355140 w 12264894"/>
                <a:gd name="connsiteY0" fmla="*/ 1017677 h 1545255"/>
                <a:gd name="connsiteX1" fmla="*/ 1942277 w 12264894"/>
                <a:gd name="connsiteY1" fmla="*/ 605176 h 1545255"/>
                <a:gd name="connsiteX2" fmla="*/ 2575323 w 12264894"/>
                <a:gd name="connsiteY2" fmla="*/ 802124 h 1545255"/>
                <a:gd name="connsiteX3" fmla="*/ 3503791 w 12264894"/>
                <a:gd name="connsiteY3" fmla="*/ 619244 h 1545255"/>
                <a:gd name="connsiteX4" fmla="*/ 4572935 w 12264894"/>
                <a:gd name="connsiteY4" fmla="*/ 265 h 1545255"/>
                <a:gd name="connsiteX5" fmla="*/ 5599877 w 12264894"/>
                <a:gd name="connsiteY5" fmla="*/ 534837 h 1545255"/>
                <a:gd name="connsiteX6" fmla="*/ 6654954 w 12264894"/>
                <a:gd name="connsiteY6" fmla="*/ 1069410 h 1545255"/>
                <a:gd name="connsiteX7" fmla="*/ 8061723 w 12264894"/>
                <a:gd name="connsiteY7" fmla="*/ 647379 h 1545255"/>
                <a:gd name="connsiteX8" fmla="*/ 8568160 w 12264894"/>
                <a:gd name="connsiteY8" fmla="*/ 773988 h 1545255"/>
                <a:gd name="connsiteX9" fmla="*/ 9299680 w 12264894"/>
                <a:gd name="connsiteY9" fmla="*/ 591108 h 1545255"/>
                <a:gd name="connsiteX10" fmla="*/ 10453231 w 12264894"/>
                <a:gd name="connsiteY10" fmla="*/ 999071 h 1545255"/>
                <a:gd name="connsiteX11" fmla="*/ 11378604 w 12264894"/>
                <a:gd name="connsiteY11" fmla="*/ 1218821 h 1545255"/>
                <a:gd name="connsiteX12" fmla="*/ 12202465 w 12264894"/>
                <a:gd name="connsiteY12" fmla="*/ 1392855 h 1545255"/>
                <a:gd name="connsiteX13" fmla="*/ 10383944 w 12264894"/>
                <a:gd name="connsiteY13" fmla="*/ 1545255 h 1545255"/>
                <a:gd name="connsiteX14" fmla="*/ 0 w 12264894"/>
                <a:gd name="connsiteY14" fmla="*/ 1518654 h 1545255"/>
                <a:gd name="connsiteX0" fmla="*/ 1355140 w 12194992"/>
                <a:gd name="connsiteY0" fmla="*/ 1017677 h 1545255"/>
                <a:gd name="connsiteX1" fmla="*/ 1942277 w 12194992"/>
                <a:gd name="connsiteY1" fmla="*/ 605176 h 1545255"/>
                <a:gd name="connsiteX2" fmla="*/ 2575323 w 12194992"/>
                <a:gd name="connsiteY2" fmla="*/ 802124 h 1545255"/>
                <a:gd name="connsiteX3" fmla="*/ 3503791 w 12194992"/>
                <a:gd name="connsiteY3" fmla="*/ 619244 h 1545255"/>
                <a:gd name="connsiteX4" fmla="*/ 4572935 w 12194992"/>
                <a:gd name="connsiteY4" fmla="*/ 265 h 1545255"/>
                <a:gd name="connsiteX5" fmla="*/ 5599877 w 12194992"/>
                <a:gd name="connsiteY5" fmla="*/ 534837 h 1545255"/>
                <a:gd name="connsiteX6" fmla="*/ 6654954 w 12194992"/>
                <a:gd name="connsiteY6" fmla="*/ 1069410 h 1545255"/>
                <a:gd name="connsiteX7" fmla="*/ 8061723 w 12194992"/>
                <a:gd name="connsiteY7" fmla="*/ 647379 h 1545255"/>
                <a:gd name="connsiteX8" fmla="*/ 8568160 w 12194992"/>
                <a:gd name="connsiteY8" fmla="*/ 773988 h 1545255"/>
                <a:gd name="connsiteX9" fmla="*/ 9299680 w 12194992"/>
                <a:gd name="connsiteY9" fmla="*/ 591108 h 1545255"/>
                <a:gd name="connsiteX10" fmla="*/ 10453231 w 12194992"/>
                <a:gd name="connsiteY10" fmla="*/ 999071 h 1545255"/>
                <a:gd name="connsiteX11" fmla="*/ 11378604 w 12194992"/>
                <a:gd name="connsiteY11" fmla="*/ 1218821 h 1545255"/>
                <a:gd name="connsiteX12" fmla="*/ 12117064 w 12194992"/>
                <a:gd name="connsiteY12" fmla="*/ 1488105 h 1545255"/>
                <a:gd name="connsiteX13" fmla="*/ 10383944 w 12194992"/>
                <a:gd name="connsiteY13" fmla="*/ 1545255 h 1545255"/>
                <a:gd name="connsiteX14" fmla="*/ 0 w 12194992"/>
                <a:gd name="connsiteY14" fmla="*/ 1518654 h 1545255"/>
                <a:gd name="connsiteX0" fmla="*/ 1355140 w 12194992"/>
                <a:gd name="connsiteY0" fmla="*/ 1017677 h 1545255"/>
                <a:gd name="connsiteX1" fmla="*/ 1942277 w 12194992"/>
                <a:gd name="connsiteY1" fmla="*/ 605176 h 1545255"/>
                <a:gd name="connsiteX2" fmla="*/ 2575323 w 12194992"/>
                <a:gd name="connsiteY2" fmla="*/ 802124 h 1545255"/>
                <a:gd name="connsiteX3" fmla="*/ 3503791 w 12194992"/>
                <a:gd name="connsiteY3" fmla="*/ 619244 h 1545255"/>
                <a:gd name="connsiteX4" fmla="*/ 4572935 w 12194992"/>
                <a:gd name="connsiteY4" fmla="*/ 265 h 1545255"/>
                <a:gd name="connsiteX5" fmla="*/ 5599877 w 12194992"/>
                <a:gd name="connsiteY5" fmla="*/ 534837 h 1545255"/>
                <a:gd name="connsiteX6" fmla="*/ 6654954 w 12194992"/>
                <a:gd name="connsiteY6" fmla="*/ 1069410 h 1545255"/>
                <a:gd name="connsiteX7" fmla="*/ 8061723 w 12194992"/>
                <a:gd name="connsiteY7" fmla="*/ 647379 h 1545255"/>
                <a:gd name="connsiteX8" fmla="*/ 8568160 w 12194992"/>
                <a:gd name="connsiteY8" fmla="*/ 773988 h 1545255"/>
                <a:gd name="connsiteX9" fmla="*/ 9299680 w 12194992"/>
                <a:gd name="connsiteY9" fmla="*/ 591108 h 1545255"/>
                <a:gd name="connsiteX10" fmla="*/ 10453231 w 12194992"/>
                <a:gd name="connsiteY10" fmla="*/ 999071 h 1545255"/>
                <a:gd name="connsiteX11" fmla="*/ 11373580 w 12194992"/>
                <a:gd name="connsiteY11" fmla="*/ 1256921 h 1545255"/>
                <a:gd name="connsiteX12" fmla="*/ 12117064 w 12194992"/>
                <a:gd name="connsiteY12" fmla="*/ 1488105 h 1545255"/>
                <a:gd name="connsiteX13" fmla="*/ 10383944 w 12194992"/>
                <a:gd name="connsiteY13" fmla="*/ 1545255 h 1545255"/>
                <a:gd name="connsiteX14" fmla="*/ 0 w 12194992"/>
                <a:gd name="connsiteY14" fmla="*/ 1518654 h 1545255"/>
                <a:gd name="connsiteX0" fmla="*/ 1355140 w 12277549"/>
                <a:gd name="connsiteY0" fmla="*/ 1017677 h 1598299"/>
                <a:gd name="connsiteX1" fmla="*/ 1942277 w 12277549"/>
                <a:gd name="connsiteY1" fmla="*/ 605176 h 1598299"/>
                <a:gd name="connsiteX2" fmla="*/ 2575323 w 12277549"/>
                <a:gd name="connsiteY2" fmla="*/ 802124 h 1598299"/>
                <a:gd name="connsiteX3" fmla="*/ 3503791 w 12277549"/>
                <a:gd name="connsiteY3" fmla="*/ 619244 h 1598299"/>
                <a:gd name="connsiteX4" fmla="*/ 4572935 w 12277549"/>
                <a:gd name="connsiteY4" fmla="*/ 265 h 1598299"/>
                <a:gd name="connsiteX5" fmla="*/ 5599877 w 12277549"/>
                <a:gd name="connsiteY5" fmla="*/ 534837 h 1598299"/>
                <a:gd name="connsiteX6" fmla="*/ 6654954 w 12277549"/>
                <a:gd name="connsiteY6" fmla="*/ 1069410 h 1598299"/>
                <a:gd name="connsiteX7" fmla="*/ 8061723 w 12277549"/>
                <a:gd name="connsiteY7" fmla="*/ 647379 h 1598299"/>
                <a:gd name="connsiteX8" fmla="*/ 8568160 w 12277549"/>
                <a:gd name="connsiteY8" fmla="*/ 773988 h 1598299"/>
                <a:gd name="connsiteX9" fmla="*/ 9299680 w 12277549"/>
                <a:gd name="connsiteY9" fmla="*/ 591108 h 1598299"/>
                <a:gd name="connsiteX10" fmla="*/ 10453231 w 12277549"/>
                <a:gd name="connsiteY10" fmla="*/ 999071 h 1598299"/>
                <a:gd name="connsiteX11" fmla="*/ 11373580 w 12277549"/>
                <a:gd name="connsiteY11" fmla="*/ 1256921 h 1598299"/>
                <a:gd name="connsiteX12" fmla="*/ 12217534 w 12277549"/>
                <a:gd name="connsiteY12" fmla="*/ 1583355 h 1598299"/>
                <a:gd name="connsiteX13" fmla="*/ 10383944 w 12277549"/>
                <a:gd name="connsiteY13" fmla="*/ 1545255 h 1598299"/>
                <a:gd name="connsiteX14" fmla="*/ 0 w 12277549"/>
                <a:gd name="connsiteY14" fmla="*/ 1518654 h 1598299"/>
                <a:gd name="connsiteX0" fmla="*/ 1355140 w 12269101"/>
                <a:gd name="connsiteY0" fmla="*/ 1017677 h 1566295"/>
                <a:gd name="connsiteX1" fmla="*/ 1942277 w 12269101"/>
                <a:gd name="connsiteY1" fmla="*/ 605176 h 1566295"/>
                <a:gd name="connsiteX2" fmla="*/ 2575323 w 12269101"/>
                <a:gd name="connsiteY2" fmla="*/ 802124 h 1566295"/>
                <a:gd name="connsiteX3" fmla="*/ 3503791 w 12269101"/>
                <a:gd name="connsiteY3" fmla="*/ 619244 h 1566295"/>
                <a:gd name="connsiteX4" fmla="*/ 4572935 w 12269101"/>
                <a:gd name="connsiteY4" fmla="*/ 265 h 1566295"/>
                <a:gd name="connsiteX5" fmla="*/ 5599877 w 12269101"/>
                <a:gd name="connsiteY5" fmla="*/ 534837 h 1566295"/>
                <a:gd name="connsiteX6" fmla="*/ 6654954 w 12269101"/>
                <a:gd name="connsiteY6" fmla="*/ 1069410 h 1566295"/>
                <a:gd name="connsiteX7" fmla="*/ 8061723 w 12269101"/>
                <a:gd name="connsiteY7" fmla="*/ 647379 h 1566295"/>
                <a:gd name="connsiteX8" fmla="*/ 8568160 w 12269101"/>
                <a:gd name="connsiteY8" fmla="*/ 773988 h 1566295"/>
                <a:gd name="connsiteX9" fmla="*/ 9299680 w 12269101"/>
                <a:gd name="connsiteY9" fmla="*/ 591108 h 1566295"/>
                <a:gd name="connsiteX10" fmla="*/ 10453231 w 12269101"/>
                <a:gd name="connsiteY10" fmla="*/ 999071 h 1566295"/>
                <a:gd name="connsiteX11" fmla="*/ 11373580 w 12269101"/>
                <a:gd name="connsiteY11" fmla="*/ 1256921 h 1566295"/>
                <a:gd name="connsiteX12" fmla="*/ 12207487 w 12269101"/>
                <a:gd name="connsiteY12" fmla="*/ 1545255 h 1566295"/>
                <a:gd name="connsiteX13" fmla="*/ 10383944 w 12269101"/>
                <a:gd name="connsiteY13" fmla="*/ 1545255 h 1566295"/>
                <a:gd name="connsiteX14" fmla="*/ 0 w 12269101"/>
                <a:gd name="connsiteY14" fmla="*/ 1518654 h 1566295"/>
                <a:gd name="connsiteX0" fmla="*/ 1355140 w 12207487"/>
                <a:gd name="connsiteY0" fmla="*/ 1017677 h 1545957"/>
                <a:gd name="connsiteX1" fmla="*/ 1942277 w 12207487"/>
                <a:gd name="connsiteY1" fmla="*/ 605176 h 1545957"/>
                <a:gd name="connsiteX2" fmla="*/ 2575323 w 12207487"/>
                <a:gd name="connsiteY2" fmla="*/ 802124 h 1545957"/>
                <a:gd name="connsiteX3" fmla="*/ 3503791 w 12207487"/>
                <a:gd name="connsiteY3" fmla="*/ 619244 h 1545957"/>
                <a:gd name="connsiteX4" fmla="*/ 4572935 w 12207487"/>
                <a:gd name="connsiteY4" fmla="*/ 265 h 1545957"/>
                <a:gd name="connsiteX5" fmla="*/ 5599877 w 12207487"/>
                <a:gd name="connsiteY5" fmla="*/ 534837 h 1545957"/>
                <a:gd name="connsiteX6" fmla="*/ 6654954 w 12207487"/>
                <a:gd name="connsiteY6" fmla="*/ 1069410 h 1545957"/>
                <a:gd name="connsiteX7" fmla="*/ 8061723 w 12207487"/>
                <a:gd name="connsiteY7" fmla="*/ 647379 h 1545957"/>
                <a:gd name="connsiteX8" fmla="*/ 8568160 w 12207487"/>
                <a:gd name="connsiteY8" fmla="*/ 773988 h 1545957"/>
                <a:gd name="connsiteX9" fmla="*/ 9299680 w 12207487"/>
                <a:gd name="connsiteY9" fmla="*/ 591108 h 1545957"/>
                <a:gd name="connsiteX10" fmla="*/ 10453231 w 12207487"/>
                <a:gd name="connsiteY10" fmla="*/ 999071 h 1545957"/>
                <a:gd name="connsiteX11" fmla="*/ 11373580 w 12207487"/>
                <a:gd name="connsiteY11" fmla="*/ 1256921 h 1545957"/>
                <a:gd name="connsiteX12" fmla="*/ 12207487 w 12207487"/>
                <a:gd name="connsiteY12" fmla="*/ 1545255 h 1545957"/>
                <a:gd name="connsiteX13" fmla="*/ 10383944 w 12207487"/>
                <a:gd name="connsiteY13" fmla="*/ 1545255 h 1545957"/>
                <a:gd name="connsiteX14" fmla="*/ 0 w 12207487"/>
                <a:gd name="connsiteY14" fmla="*/ 1518654 h 1545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207487" h="1545957">
                  <a:moveTo>
                    <a:pt x="1355140" y="1017677"/>
                  </a:moveTo>
                  <a:cubicBezTo>
                    <a:pt x="1563943" y="904606"/>
                    <a:pt x="1738913" y="641101"/>
                    <a:pt x="1942277" y="605176"/>
                  </a:cubicBezTo>
                  <a:cubicBezTo>
                    <a:pt x="2145641" y="569251"/>
                    <a:pt x="2315071" y="799779"/>
                    <a:pt x="2575323" y="802124"/>
                  </a:cubicBezTo>
                  <a:cubicBezTo>
                    <a:pt x="2835575" y="804469"/>
                    <a:pt x="3170856" y="752887"/>
                    <a:pt x="3503791" y="619244"/>
                  </a:cubicBezTo>
                  <a:cubicBezTo>
                    <a:pt x="3836726" y="485601"/>
                    <a:pt x="4223587" y="14333"/>
                    <a:pt x="4572935" y="265"/>
                  </a:cubicBezTo>
                  <a:cubicBezTo>
                    <a:pt x="4922283" y="-13803"/>
                    <a:pt x="5599877" y="534837"/>
                    <a:pt x="5599877" y="534837"/>
                  </a:cubicBezTo>
                  <a:cubicBezTo>
                    <a:pt x="5946880" y="713028"/>
                    <a:pt x="6244646" y="1050653"/>
                    <a:pt x="6654954" y="1069410"/>
                  </a:cubicBezTo>
                  <a:cubicBezTo>
                    <a:pt x="7065262" y="1088167"/>
                    <a:pt x="7742855" y="696616"/>
                    <a:pt x="8061723" y="647379"/>
                  </a:cubicBezTo>
                  <a:cubicBezTo>
                    <a:pt x="8380591" y="598142"/>
                    <a:pt x="8361834" y="783366"/>
                    <a:pt x="8568160" y="773988"/>
                  </a:cubicBezTo>
                  <a:cubicBezTo>
                    <a:pt x="8774486" y="764610"/>
                    <a:pt x="8985502" y="553594"/>
                    <a:pt x="9299680" y="591108"/>
                  </a:cubicBezTo>
                  <a:cubicBezTo>
                    <a:pt x="9613858" y="628622"/>
                    <a:pt x="10107581" y="888102"/>
                    <a:pt x="10453231" y="999071"/>
                  </a:cubicBezTo>
                  <a:cubicBezTo>
                    <a:pt x="10798881" y="1110040"/>
                    <a:pt x="10978221" y="1178590"/>
                    <a:pt x="11373580" y="1256921"/>
                  </a:cubicBezTo>
                  <a:cubicBezTo>
                    <a:pt x="11768939" y="1335252"/>
                    <a:pt x="11872585" y="1484499"/>
                    <a:pt x="12207487" y="1545255"/>
                  </a:cubicBezTo>
                  <a:cubicBezTo>
                    <a:pt x="11236270" y="1548861"/>
                    <a:pt x="12521508" y="1536989"/>
                    <a:pt x="10383944" y="1545255"/>
                  </a:cubicBezTo>
                  <a:lnTo>
                    <a:pt x="0" y="1518654"/>
                  </a:lnTo>
                </a:path>
              </a:pathLst>
            </a:custGeom>
            <a:solidFill>
              <a:srgbClr val="92D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1" name="Group 10">
              <a:extLst>
                <a:ext uri="{FF2B5EF4-FFF2-40B4-BE49-F238E27FC236}">
                  <a16:creationId xmlns:a16="http://schemas.microsoft.com/office/drawing/2014/main" id="{8219980A-9604-4BFC-BDA8-8363296AADDD}"/>
                </a:ext>
              </a:extLst>
            </p:cNvPr>
            <p:cNvGrpSpPr/>
            <p:nvPr/>
          </p:nvGrpSpPr>
          <p:grpSpPr>
            <a:xfrm>
              <a:off x="13511425" y="2321682"/>
              <a:ext cx="13221291" cy="2019530"/>
              <a:chOff x="12928277" y="1078271"/>
              <a:chExt cx="13221291" cy="2019530"/>
            </a:xfrm>
          </p:grpSpPr>
          <p:pic>
            <p:nvPicPr>
              <p:cNvPr id="12" name="Picture 11">
                <a:extLst>
                  <a:ext uri="{FF2B5EF4-FFF2-40B4-BE49-F238E27FC236}">
                    <a16:creationId xmlns:a16="http://schemas.microsoft.com/office/drawing/2014/main" id="{C52497EC-DEB3-4206-A9E4-791483BB78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739837" y="1623178"/>
                <a:ext cx="1191198" cy="929715"/>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17F5C64B-64DA-482F-91B8-EA357A68FE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688576" y="1370976"/>
                <a:ext cx="1480501" cy="1241343"/>
              </a:xfrm>
              <a:prstGeom prst="rect">
                <a:avLst/>
              </a:prstGeom>
            </p:spPr>
          </p:pic>
          <p:pic>
            <p:nvPicPr>
              <p:cNvPr id="14" name="Picture 13">
                <a:extLst>
                  <a:ext uri="{FF2B5EF4-FFF2-40B4-BE49-F238E27FC236}">
                    <a16:creationId xmlns:a16="http://schemas.microsoft.com/office/drawing/2014/main" id="{36970F1F-615C-406B-B3BC-12A938756B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21949" y="1235139"/>
                <a:ext cx="1764512" cy="1377180"/>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C1A01103-34E5-4CE9-BE8B-439E4D4B01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9593336" y="1259889"/>
                <a:ext cx="1764511" cy="1479475"/>
              </a:xfrm>
              <a:prstGeom prst="rect">
                <a:avLst/>
              </a:prstGeom>
            </p:spPr>
          </p:pic>
          <p:pic>
            <p:nvPicPr>
              <p:cNvPr id="16" name="Picture 15" descr="A picture containing text, clipart&#10;&#10;Description automatically generated">
                <a:extLst>
                  <a:ext uri="{FF2B5EF4-FFF2-40B4-BE49-F238E27FC236}">
                    <a16:creationId xmlns:a16="http://schemas.microsoft.com/office/drawing/2014/main" id="{208C42CE-B3CD-4D13-AF6A-96EDEA6B878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334941" y="1229300"/>
                <a:ext cx="1625834" cy="1516753"/>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F8F89FA1-6755-42A9-A94E-9564332CC5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25263730" y="1810152"/>
                <a:ext cx="885838" cy="742741"/>
              </a:xfrm>
              <a:prstGeom prst="rect">
                <a:avLst/>
              </a:prstGeom>
            </p:spPr>
          </p:pic>
          <p:pic>
            <p:nvPicPr>
              <p:cNvPr id="18" name="Picture 17" descr="A picture containing text, clipart&#10;&#10;Description automatically generated">
                <a:extLst>
                  <a:ext uri="{FF2B5EF4-FFF2-40B4-BE49-F238E27FC236}">
                    <a16:creationId xmlns:a16="http://schemas.microsoft.com/office/drawing/2014/main" id="{297D26A9-8C22-44D0-8827-4C094492EE9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22878227" y="1078271"/>
                <a:ext cx="2809218" cy="2019530"/>
              </a:xfrm>
              <a:prstGeom prst="rect">
                <a:avLst/>
              </a:prstGeom>
            </p:spPr>
          </p:pic>
          <p:pic>
            <p:nvPicPr>
              <p:cNvPr id="19" name="Picture 18" descr="A picture containing text, plant&#10;&#10;Description automatically generated">
                <a:extLst>
                  <a:ext uri="{FF2B5EF4-FFF2-40B4-BE49-F238E27FC236}">
                    <a16:creationId xmlns:a16="http://schemas.microsoft.com/office/drawing/2014/main" id="{B02394FD-6B51-4EC6-A542-DF41D797C92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928277" y="1559428"/>
                <a:ext cx="2604662" cy="1313616"/>
              </a:xfrm>
              <a:prstGeom prst="rect">
                <a:avLst/>
              </a:prstGeom>
            </p:spPr>
          </p:pic>
        </p:grpSp>
      </p:grpSp>
      <p:pic>
        <p:nvPicPr>
          <p:cNvPr id="20" name="Picture 19">
            <a:extLst>
              <a:ext uri="{FF2B5EF4-FFF2-40B4-BE49-F238E27FC236}">
                <a16:creationId xmlns:a16="http://schemas.microsoft.com/office/drawing/2014/main" id="{F13CBE77-CAAD-4CF0-80B0-C869425FA08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946" y="2778113"/>
            <a:ext cx="1921428" cy="3532176"/>
          </a:xfrm>
          <a:prstGeom prst="rect">
            <a:avLst/>
          </a:prstGeom>
        </p:spPr>
      </p:pic>
      <p:grpSp>
        <p:nvGrpSpPr>
          <p:cNvPr id="21" name="Group 20">
            <a:extLst>
              <a:ext uri="{FF2B5EF4-FFF2-40B4-BE49-F238E27FC236}">
                <a16:creationId xmlns:a16="http://schemas.microsoft.com/office/drawing/2014/main" id="{A552FE1D-4EAB-4730-BAA5-41AA497828EC}"/>
              </a:ext>
            </a:extLst>
          </p:cNvPr>
          <p:cNvGrpSpPr/>
          <p:nvPr/>
        </p:nvGrpSpPr>
        <p:grpSpPr>
          <a:xfrm>
            <a:off x="1028701" y="230979"/>
            <a:ext cx="10344150" cy="1419859"/>
            <a:chOff x="1136171" y="270933"/>
            <a:chExt cx="9347200" cy="1274322"/>
          </a:xfrm>
          <a:solidFill>
            <a:schemeClr val="bg1">
              <a:alpha val="36000"/>
            </a:schemeClr>
          </a:solidFill>
        </p:grpSpPr>
        <p:sp>
          <p:nvSpPr>
            <p:cNvPr id="22" name="Speech Bubble: Rectangle with Corners Rounded 21">
              <a:extLst>
                <a:ext uri="{FF2B5EF4-FFF2-40B4-BE49-F238E27FC236}">
                  <a16:creationId xmlns:a16="http://schemas.microsoft.com/office/drawing/2014/main" id="{F25D7436-82EA-4BF1-ABC1-56F5CA616511}"/>
                </a:ext>
              </a:extLst>
            </p:cNvPr>
            <p:cNvSpPr/>
            <p:nvPr/>
          </p:nvSpPr>
          <p:spPr>
            <a:xfrm>
              <a:off x="1136171" y="270933"/>
              <a:ext cx="9347200" cy="1274322"/>
            </a:xfrm>
            <a:prstGeom prst="wedgeRoundRectCallout">
              <a:avLst>
                <a:gd name="adj1" fmla="val -20471"/>
                <a:gd name="adj2" fmla="val 190789"/>
                <a:gd name="adj3" fmla="val 16667"/>
              </a:avLst>
            </a:pr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Box 22">
              <a:extLst>
                <a:ext uri="{FF2B5EF4-FFF2-40B4-BE49-F238E27FC236}">
                  <a16:creationId xmlns:a16="http://schemas.microsoft.com/office/drawing/2014/main" id="{8C6445FC-AB8D-42EE-8AB5-63319C2D754B}"/>
                </a:ext>
              </a:extLst>
            </p:cNvPr>
            <p:cNvSpPr txBox="1"/>
            <p:nvPr/>
          </p:nvSpPr>
          <p:spPr>
            <a:xfrm>
              <a:off x="1136173" y="312569"/>
              <a:ext cx="9347198" cy="520635"/>
            </a:xfrm>
            <a:prstGeom prst="rect">
              <a:avLst/>
            </a:prstGeom>
            <a:grpFill/>
            <a:ln>
              <a:noFill/>
            </a:ln>
          </p:spPr>
          <p:txBody>
            <a:bodyPr wrap="square" rtlCol="0">
              <a:spAutoFit/>
            </a:bodyPr>
            <a:lstStyle/>
            <a:p>
              <a:pPr algn="ctr">
                <a:lnSpc>
                  <a:spcPts val="4000"/>
                </a:lnSpc>
              </a:pPr>
              <a:r>
                <a:rPr lang="en-US" sz="3200" dirty="0">
                  <a:latin typeface="Comic Sans MS" panose="030F0702030302020204" pitchFamily="66" charset="0"/>
                </a:rPr>
                <a:t>Our story this week takes place in that blue building.</a:t>
              </a:r>
            </a:p>
          </p:txBody>
        </p:sp>
      </p:grpSp>
      <p:sp>
        <p:nvSpPr>
          <p:cNvPr id="24" name="TextBox 23">
            <a:extLst>
              <a:ext uri="{FF2B5EF4-FFF2-40B4-BE49-F238E27FC236}">
                <a16:creationId xmlns:a16="http://schemas.microsoft.com/office/drawing/2014/main" id="{BA3400CC-6028-454C-8823-513939A85D1A}"/>
              </a:ext>
            </a:extLst>
          </p:cNvPr>
          <p:cNvSpPr txBox="1"/>
          <p:nvPr/>
        </p:nvSpPr>
        <p:spPr>
          <a:xfrm>
            <a:off x="2216846" y="940908"/>
            <a:ext cx="8403084" cy="580095"/>
          </a:xfrm>
          <a:prstGeom prst="rect">
            <a:avLst/>
          </a:prstGeom>
          <a:noFill/>
        </p:spPr>
        <p:txBody>
          <a:bodyPr wrap="square">
            <a:spAutoFit/>
          </a:bodyPr>
          <a:lstStyle/>
          <a:p>
            <a:pPr algn="ctr">
              <a:lnSpc>
                <a:spcPts val="4000"/>
              </a:lnSpc>
            </a:pPr>
            <a:r>
              <a:rPr lang="en-US" sz="3200" dirty="0">
                <a:latin typeface="Comic Sans MS" panose="030F0702030302020204" pitchFamily="66" charset="0"/>
              </a:rPr>
              <a:t>It is the temple in Jerusalem.</a:t>
            </a:r>
          </a:p>
        </p:txBody>
      </p:sp>
      <p:sp>
        <p:nvSpPr>
          <p:cNvPr id="26" name="Rectangle 25">
            <a:hlinkClick r:id="rId10" action="ppaction://hlinksldjump"/>
            <a:extLst>
              <a:ext uri="{FF2B5EF4-FFF2-40B4-BE49-F238E27FC236}">
                <a16:creationId xmlns:a16="http://schemas.microsoft.com/office/drawing/2014/main" id="{E18FD1D9-22AA-4489-9829-10A9973F522A}"/>
              </a:ext>
            </a:extLst>
          </p:cNvPr>
          <p:cNvSpPr/>
          <p:nvPr/>
        </p:nvSpPr>
        <p:spPr>
          <a:xfrm>
            <a:off x="-281461" y="15381"/>
            <a:ext cx="13164457" cy="6858000"/>
          </a:xfrm>
          <a:prstGeom prst="rect">
            <a:avLst/>
          </a:prstGeom>
          <a:solidFill>
            <a:schemeClr val="accent1">
              <a:alpha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7" name="Group 26">
            <a:extLst>
              <a:ext uri="{FF2B5EF4-FFF2-40B4-BE49-F238E27FC236}">
                <a16:creationId xmlns:a16="http://schemas.microsoft.com/office/drawing/2014/main" id="{2D271BA5-382B-4A7D-983C-733FF8A52A89}"/>
              </a:ext>
            </a:extLst>
          </p:cNvPr>
          <p:cNvGrpSpPr/>
          <p:nvPr/>
        </p:nvGrpSpPr>
        <p:grpSpPr>
          <a:xfrm>
            <a:off x="10619930" y="5775660"/>
            <a:ext cx="1341627" cy="954107"/>
            <a:chOff x="11481081" y="5833235"/>
            <a:chExt cx="1341627" cy="954107"/>
          </a:xfrm>
        </p:grpSpPr>
        <p:sp>
          <p:nvSpPr>
            <p:cNvPr id="28" name="Arrow: Pentagon 27">
              <a:extLst>
                <a:ext uri="{FF2B5EF4-FFF2-40B4-BE49-F238E27FC236}">
                  <a16:creationId xmlns:a16="http://schemas.microsoft.com/office/drawing/2014/main" id="{169E75CB-5CE8-4724-A5C0-F06F3297F6E6}"/>
                </a:ext>
              </a:extLst>
            </p:cNvPr>
            <p:cNvSpPr/>
            <p:nvPr/>
          </p:nvSpPr>
          <p:spPr>
            <a:xfrm>
              <a:off x="11489470" y="5878286"/>
              <a:ext cx="1333238" cy="84908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5745BAFD-4648-4EDF-9B0B-B1CA955FCA5C}"/>
                </a:ext>
              </a:extLst>
            </p:cNvPr>
            <p:cNvSpPr txBox="1"/>
            <p:nvPr/>
          </p:nvSpPr>
          <p:spPr>
            <a:xfrm>
              <a:off x="11481081" y="5833235"/>
              <a:ext cx="1094015" cy="954107"/>
            </a:xfrm>
            <a:prstGeom prst="rect">
              <a:avLst/>
            </a:prstGeom>
            <a:noFill/>
          </p:spPr>
          <p:txBody>
            <a:bodyPr wrap="square" rtlCol="0">
              <a:spAutoFit/>
            </a:bodyPr>
            <a:lstStyle/>
            <a:p>
              <a:pPr algn="ctr"/>
              <a:r>
                <a:rPr lang="en-GB" sz="2800" dirty="0">
                  <a:latin typeface="Comic Sans MS" panose="030F0702030302020204" pitchFamily="66" charset="0"/>
                </a:rPr>
                <a:t>Next slide</a:t>
              </a:r>
            </a:p>
          </p:txBody>
        </p:sp>
      </p:grpSp>
    </p:spTree>
    <p:extLst>
      <p:ext uri="{BB962C8B-B14F-4D97-AF65-F5344CB8AC3E}">
        <p14:creationId xmlns:p14="http://schemas.microsoft.com/office/powerpoint/2010/main" val="22159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750"/>
                                        <p:tgtEl>
                                          <p:spTgt spid="3"/>
                                        </p:tgtEl>
                                      </p:cBhvr>
                                    </p:animEffect>
                                  </p:childTnLst>
                                </p:cTn>
                              </p:par>
                            </p:childTnLst>
                          </p:cTn>
                        </p:par>
                        <p:par>
                          <p:cTn id="8" fill="hold">
                            <p:stCondLst>
                              <p:cond delay="2250"/>
                            </p:stCondLst>
                            <p:childTnLst>
                              <p:par>
                                <p:cTn id="9" presetID="35" presetClass="path" presetSubtype="0" accel="50000" decel="50000" fill="hold" nodeType="afterEffect">
                                  <p:stCondLst>
                                    <p:cond delay="500"/>
                                  </p:stCondLst>
                                  <p:childTnLst>
                                    <p:animMotion origin="layout" path="M 1.04167E-6 -2.96296E-6 L -0.97513 -0.02268 " pathEditMode="relative" rAng="0" ptsTypes="AA">
                                      <p:cBhvr>
                                        <p:cTn id="10" dur="4000" fill="hold"/>
                                        <p:tgtEl>
                                          <p:spTgt spid="2"/>
                                        </p:tgtEl>
                                        <p:attrNameLst>
                                          <p:attrName>ppt_x</p:attrName>
                                          <p:attrName>ppt_y</p:attrName>
                                        </p:attrNameLst>
                                      </p:cBhvr>
                                      <p:rCtr x="-48763" y="-1134"/>
                                    </p:animMotion>
                                  </p:childTnLst>
                                </p:cTn>
                              </p:par>
                            </p:childTnLst>
                          </p:cTn>
                        </p:par>
                        <p:par>
                          <p:cTn id="11" fill="hold">
                            <p:stCondLst>
                              <p:cond delay="6750"/>
                            </p:stCondLst>
                            <p:childTnLst>
                              <p:par>
                                <p:cTn id="12" presetID="10" presetClass="exit" presetSubtype="0" fill="hold" nodeType="afterEffect">
                                  <p:stCondLst>
                                    <p:cond delay="0"/>
                                  </p:stCondLst>
                                  <p:childTnLst>
                                    <p:animEffect transition="out" filter="fade">
                                      <p:cBhvr>
                                        <p:cTn id="13" dur="500"/>
                                        <p:tgtEl>
                                          <p:spTgt spid="3"/>
                                        </p:tgtEl>
                                      </p:cBhvr>
                                    </p:animEffect>
                                    <p:set>
                                      <p:cBhvr>
                                        <p:cTn id="14" dur="1" fill="hold">
                                          <p:stCondLst>
                                            <p:cond delay="499"/>
                                          </p:stCondLst>
                                        </p:cTn>
                                        <p:tgtEl>
                                          <p:spTgt spid="3"/>
                                        </p:tgtEl>
                                        <p:attrNameLst>
                                          <p:attrName>style.visibility</p:attrName>
                                        </p:attrNameLst>
                                      </p:cBhvr>
                                      <p:to>
                                        <p:strVal val="hidden"/>
                                      </p:to>
                                    </p:set>
                                  </p:childTnLst>
                                </p:cTn>
                              </p:par>
                            </p:childTnLst>
                          </p:cTn>
                        </p:par>
                        <p:par>
                          <p:cTn id="15" fill="hold">
                            <p:stCondLst>
                              <p:cond delay="7250"/>
                            </p:stCondLst>
                            <p:childTnLst>
                              <p:par>
                                <p:cTn id="16" presetID="35" presetClass="path" presetSubtype="0" accel="50000" decel="50000" fill="hold" nodeType="afterEffect">
                                  <p:stCondLst>
                                    <p:cond delay="500"/>
                                  </p:stCondLst>
                                  <p:childTnLst>
                                    <p:animMotion origin="layout" path="M -2.70833E-6 2.59259E-6 L -1.93372 0.00648 " pathEditMode="relative" rAng="0" ptsTypes="AA">
                                      <p:cBhvr>
                                        <p:cTn id="17" dur="8000" fill="hold"/>
                                        <p:tgtEl>
                                          <p:spTgt spid="9"/>
                                        </p:tgtEl>
                                        <p:attrNameLst>
                                          <p:attrName>ppt_x</p:attrName>
                                          <p:attrName>ppt_y</p:attrName>
                                        </p:attrNameLst>
                                      </p:cBhvr>
                                      <p:rCtr x="-96693" y="324"/>
                                    </p:animMotion>
                                  </p:childTnLst>
                                </p:cTn>
                              </p:par>
                              <p:par>
                                <p:cTn id="18" presetID="63" presetClass="path" presetSubtype="0" accel="50000" decel="50000" fill="hold" nodeType="withEffect">
                                  <p:stCondLst>
                                    <p:cond delay="1000"/>
                                  </p:stCondLst>
                                  <p:childTnLst>
                                    <p:animMotion origin="layout" path="M -3.33333E-6 1.11022E-16 L 0.26185 0.00949 " pathEditMode="relative" rAng="0" ptsTypes="AA">
                                      <p:cBhvr>
                                        <p:cTn id="19" dur="6500" fill="hold"/>
                                        <p:tgtEl>
                                          <p:spTgt spid="20"/>
                                        </p:tgtEl>
                                        <p:attrNameLst>
                                          <p:attrName>ppt_x</p:attrName>
                                          <p:attrName>ppt_y</p:attrName>
                                        </p:attrNameLst>
                                      </p:cBhvr>
                                      <p:rCtr x="12943" y="764"/>
                                    </p:animMotion>
                                  </p:childTnLst>
                                </p:cTn>
                              </p:par>
                            </p:childTnLst>
                          </p:cTn>
                        </p:par>
                        <p:par>
                          <p:cTn id="20" fill="hold">
                            <p:stCondLst>
                              <p:cond delay="15750"/>
                            </p:stCondLst>
                            <p:childTnLst>
                              <p:par>
                                <p:cTn id="21" presetID="1" presetClass="entr" presetSubtype="0"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par>
                          <p:cTn id="23" fill="hold">
                            <p:stCondLst>
                              <p:cond delay="15750"/>
                            </p:stCondLst>
                            <p:childTnLst>
                              <p:par>
                                <p:cTn id="24" presetID="10" presetClass="exit" presetSubtype="0" fill="hold" nodeType="afterEffect">
                                  <p:stCondLst>
                                    <p:cond delay="0"/>
                                  </p:stCondLst>
                                  <p:childTnLst>
                                    <p:animEffect transition="out" filter="fade">
                                      <p:cBhvr>
                                        <p:cTn id="25" dur="10"/>
                                        <p:tgtEl>
                                          <p:spTgt spid="9"/>
                                        </p:tgtEl>
                                      </p:cBhvr>
                                    </p:animEffect>
                                    <p:set>
                                      <p:cBhvr>
                                        <p:cTn id="26" dur="1" fill="hold">
                                          <p:stCondLst>
                                            <p:cond delay="9"/>
                                          </p:stCondLst>
                                        </p:cTn>
                                        <p:tgtEl>
                                          <p:spTgt spid="9"/>
                                        </p:tgtEl>
                                        <p:attrNameLst>
                                          <p:attrName>style.visibility</p:attrName>
                                        </p:attrNameLst>
                                      </p:cBhvr>
                                      <p:to>
                                        <p:strVal val="hidden"/>
                                      </p:to>
                                    </p:set>
                                  </p:childTnLst>
                                </p:cTn>
                              </p:par>
                            </p:childTnLst>
                          </p:cTn>
                        </p:par>
                        <p:par>
                          <p:cTn id="27" fill="hold">
                            <p:stCondLst>
                              <p:cond delay="15760"/>
                            </p:stCondLst>
                            <p:childTnLst>
                              <p:par>
                                <p:cTn id="28" presetID="22" presetClass="entr" presetSubtype="4"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down)">
                                      <p:cBhvr>
                                        <p:cTn id="30" dur="1750"/>
                                        <p:tgtEl>
                                          <p:spTgt spid="21"/>
                                        </p:tgtEl>
                                      </p:cBhvr>
                                    </p:animEffect>
                                  </p:childTnLst>
                                </p:cTn>
                              </p:par>
                            </p:childTnLst>
                          </p:cTn>
                        </p:par>
                        <p:par>
                          <p:cTn id="31" fill="hold">
                            <p:stCondLst>
                              <p:cond delay="17510"/>
                            </p:stCondLst>
                            <p:childTnLst>
                              <p:par>
                                <p:cTn id="32" presetID="22" presetClass="entr" presetSubtype="4" fill="hold" grpId="0" nodeType="afterEffect">
                                  <p:stCondLst>
                                    <p:cond delay="1500"/>
                                  </p:stCondLst>
                                  <p:childTnLst>
                                    <p:set>
                                      <p:cBhvr>
                                        <p:cTn id="33" dur="1" fill="hold">
                                          <p:stCondLst>
                                            <p:cond delay="0"/>
                                          </p:stCondLst>
                                        </p:cTn>
                                        <p:tgtEl>
                                          <p:spTgt spid="24"/>
                                        </p:tgtEl>
                                        <p:attrNameLst>
                                          <p:attrName>style.visibility</p:attrName>
                                        </p:attrNameLst>
                                      </p:cBhvr>
                                      <p:to>
                                        <p:strVal val="visible"/>
                                      </p:to>
                                    </p:set>
                                    <p:animEffect transition="in" filter="wipe(down)">
                                      <p:cBhvr>
                                        <p:cTn id="34" dur="1750"/>
                                        <p:tgtEl>
                                          <p:spTgt spid="24"/>
                                        </p:tgtEl>
                                      </p:cBhvr>
                                    </p:animEffect>
                                  </p:childTnLst>
                                </p:cTn>
                              </p:par>
                            </p:childTnLst>
                          </p:cTn>
                        </p:par>
                        <p:par>
                          <p:cTn id="35" fill="hold">
                            <p:stCondLst>
                              <p:cond delay="20760"/>
                            </p:stCondLst>
                            <p:childTnLst>
                              <p:par>
                                <p:cTn id="36" presetID="1" presetClass="entr" presetSubtype="0" fill="hold" nodeType="afterEffect">
                                  <p:stCondLst>
                                    <p:cond delay="1000"/>
                                  </p:stCondLst>
                                  <p:childTnLst>
                                    <p:set>
                                      <p:cBhvr>
                                        <p:cTn id="37"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3EA417E-2F3A-4933-A3D1-62EB45F633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7712" y="2842763"/>
            <a:ext cx="1921428" cy="3532176"/>
          </a:xfrm>
          <a:prstGeom prst="rect">
            <a:avLst/>
          </a:prstGeom>
        </p:spPr>
      </p:pic>
      <p:grpSp>
        <p:nvGrpSpPr>
          <p:cNvPr id="6" name="Group 5">
            <a:extLst>
              <a:ext uri="{FF2B5EF4-FFF2-40B4-BE49-F238E27FC236}">
                <a16:creationId xmlns:a16="http://schemas.microsoft.com/office/drawing/2014/main" id="{0CCAE8AC-B5CF-42AD-82EE-AB11FD863416}"/>
              </a:ext>
            </a:extLst>
          </p:cNvPr>
          <p:cNvGrpSpPr/>
          <p:nvPr/>
        </p:nvGrpSpPr>
        <p:grpSpPr>
          <a:xfrm>
            <a:off x="362856" y="230979"/>
            <a:ext cx="11351089" cy="2265478"/>
            <a:chOff x="1136171" y="270933"/>
            <a:chExt cx="9347200" cy="1274322"/>
          </a:xfrm>
          <a:solidFill>
            <a:schemeClr val="bg1">
              <a:alpha val="36000"/>
            </a:schemeClr>
          </a:solidFill>
        </p:grpSpPr>
        <p:sp>
          <p:nvSpPr>
            <p:cNvPr id="7" name="Speech Bubble: Rectangle with Corners Rounded 6">
              <a:extLst>
                <a:ext uri="{FF2B5EF4-FFF2-40B4-BE49-F238E27FC236}">
                  <a16:creationId xmlns:a16="http://schemas.microsoft.com/office/drawing/2014/main" id="{C63D5BA9-F82A-46CC-AB19-16E2343A54BE}"/>
                </a:ext>
              </a:extLst>
            </p:cNvPr>
            <p:cNvSpPr/>
            <p:nvPr/>
          </p:nvSpPr>
          <p:spPr>
            <a:xfrm>
              <a:off x="1136171" y="270933"/>
              <a:ext cx="9347200" cy="1274322"/>
            </a:xfrm>
            <a:prstGeom prst="wedgeRoundRectCallout">
              <a:avLst>
                <a:gd name="adj1" fmla="val -17019"/>
                <a:gd name="adj2" fmla="val 101736"/>
                <a:gd name="adj3" fmla="val 16667"/>
              </a:avLst>
            </a:pr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id="{96A7480D-3DE1-4595-BD59-4368107F60F3}"/>
                </a:ext>
              </a:extLst>
            </p:cNvPr>
            <p:cNvSpPr txBox="1"/>
            <p:nvPr/>
          </p:nvSpPr>
          <p:spPr>
            <a:xfrm>
              <a:off x="1136173" y="312569"/>
              <a:ext cx="9347198" cy="520635"/>
            </a:xfrm>
            <a:prstGeom prst="rect">
              <a:avLst/>
            </a:prstGeom>
            <a:grpFill/>
            <a:ln>
              <a:noFill/>
            </a:ln>
          </p:spPr>
          <p:txBody>
            <a:bodyPr wrap="square" rtlCol="0">
              <a:spAutoFit/>
            </a:bodyPr>
            <a:lstStyle/>
            <a:p>
              <a:pPr algn="ctr">
                <a:lnSpc>
                  <a:spcPts val="4000"/>
                </a:lnSpc>
              </a:pPr>
              <a:r>
                <a:rPr lang="en-US" sz="3200" dirty="0">
                  <a:latin typeface="Comic Sans MS" panose="030F0702030302020204" pitchFamily="66" charset="0"/>
                </a:rPr>
                <a:t>Let’s start our morning with prayer.</a:t>
              </a:r>
            </a:p>
          </p:txBody>
        </p:sp>
      </p:grpSp>
      <p:sp>
        <p:nvSpPr>
          <p:cNvPr id="9" name="TextBox 8">
            <a:extLst>
              <a:ext uri="{FF2B5EF4-FFF2-40B4-BE49-F238E27FC236}">
                <a16:creationId xmlns:a16="http://schemas.microsoft.com/office/drawing/2014/main" id="{079397CE-D7D5-4F7E-A77C-249A608CA29C}"/>
              </a:ext>
            </a:extLst>
          </p:cNvPr>
          <p:cNvSpPr txBox="1"/>
          <p:nvPr/>
        </p:nvSpPr>
        <p:spPr>
          <a:xfrm>
            <a:off x="464021" y="830113"/>
            <a:ext cx="11148757" cy="567143"/>
          </a:xfrm>
          <a:prstGeom prst="rect">
            <a:avLst/>
          </a:prstGeom>
          <a:noFill/>
        </p:spPr>
        <p:txBody>
          <a:bodyPr wrap="square">
            <a:spAutoFit/>
          </a:bodyPr>
          <a:lstStyle/>
          <a:p>
            <a:pPr algn="ctr">
              <a:lnSpc>
                <a:spcPts val="4000"/>
              </a:lnSpc>
            </a:pPr>
            <a:r>
              <a:rPr lang="en-US" sz="2800" dirty="0">
                <a:latin typeface="Comic Sans MS" panose="030F0702030302020204" pitchFamily="66" charset="0"/>
              </a:rPr>
              <a:t>Dear God, thank you that you are with us as this new year begins. </a:t>
            </a:r>
          </a:p>
        </p:txBody>
      </p:sp>
      <p:sp>
        <p:nvSpPr>
          <p:cNvPr id="10" name="TextBox 9">
            <a:extLst>
              <a:ext uri="{FF2B5EF4-FFF2-40B4-BE49-F238E27FC236}">
                <a16:creationId xmlns:a16="http://schemas.microsoft.com/office/drawing/2014/main" id="{AB3AFAB5-436F-4C5F-B3D4-F381208BC649}"/>
              </a:ext>
            </a:extLst>
          </p:cNvPr>
          <p:cNvSpPr txBox="1"/>
          <p:nvPr/>
        </p:nvSpPr>
        <p:spPr>
          <a:xfrm>
            <a:off x="472410" y="1287073"/>
            <a:ext cx="11148757" cy="567143"/>
          </a:xfrm>
          <a:prstGeom prst="rect">
            <a:avLst/>
          </a:prstGeom>
          <a:noFill/>
        </p:spPr>
        <p:txBody>
          <a:bodyPr wrap="square">
            <a:spAutoFit/>
          </a:bodyPr>
          <a:lstStyle/>
          <a:p>
            <a:pPr algn="ctr">
              <a:lnSpc>
                <a:spcPts val="4000"/>
              </a:lnSpc>
            </a:pPr>
            <a:r>
              <a:rPr lang="en-US" sz="2800" dirty="0">
                <a:latin typeface="Comic Sans MS" panose="030F0702030302020204" pitchFamily="66" charset="0"/>
              </a:rPr>
              <a:t>Help us to learn more about you, by looking at Jesus’ life.</a:t>
            </a:r>
          </a:p>
        </p:txBody>
      </p:sp>
      <p:sp>
        <p:nvSpPr>
          <p:cNvPr id="11" name="TextBox 10">
            <a:extLst>
              <a:ext uri="{FF2B5EF4-FFF2-40B4-BE49-F238E27FC236}">
                <a16:creationId xmlns:a16="http://schemas.microsoft.com/office/drawing/2014/main" id="{1F55F6D7-8AA9-4B52-B3C6-356C95B797DF}"/>
              </a:ext>
            </a:extLst>
          </p:cNvPr>
          <p:cNvSpPr txBox="1"/>
          <p:nvPr/>
        </p:nvSpPr>
        <p:spPr>
          <a:xfrm>
            <a:off x="1135083" y="1758012"/>
            <a:ext cx="8068114" cy="567143"/>
          </a:xfrm>
          <a:prstGeom prst="rect">
            <a:avLst/>
          </a:prstGeom>
          <a:noFill/>
        </p:spPr>
        <p:txBody>
          <a:bodyPr wrap="square">
            <a:spAutoFit/>
          </a:bodyPr>
          <a:lstStyle/>
          <a:p>
            <a:pPr algn="ctr">
              <a:lnSpc>
                <a:spcPts val="4000"/>
              </a:lnSpc>
            </a:pPr>
            <a:r>
              <a:rPr lang="en-US" sz="2800" dirty="0">
                <a:latin typeface="Comic Sans MS" panose="030F0702030302020204" pitchFamily="66" charset="0"/>
              </a:rPr>
              <a:t>Help us to be more like Jesus every day.</a:t>
            </a:r>
          </a:p>
        </p:txBody>
      </p:sp>
      <p:sp>
        <p:nvSpPr>
          <p:cNvPr id="12" name="TextBox 11">
            <a:extLst>
              <a:ext uri="{FF2B5EF4-FFF2-40B4-BE49-F238E27FC236}">
                <a16:creationId xmlns:a16="http://schemas.microsoft.com/office/drawing/2014/main" id="{6DB3F7B1-CFE2-47CD-A52F-CB17666D3761}"/>
              </a:ext>
            </a:extLst>
          </p:cNvPr>
          <p:cNvSpPr txBox="1"/>
          <p:nvPr/>
        </p:nvSpPr>
        <p:spPr>
          <a:xfrm>
            <a:off x="9534733" y="1703496"/>
            <a:ext cx="1499726" cy="567143"/>
          </a:xfrm>
          <a:prstGeom prst="rect">
            <a:avLst/>
          </a:prstGeom>
          <a:noFill/>
        </p:spPr>
        <p:txBody>
          <a:bodyPr wrap="square">
            <a:spAutoFit/>
          </a:bodyPr>
          <a:lstStyle/>
          <a:p>
            <a:pPr algn="ctr">
              <a:lnSpc>
                <a:spcPts val="4000"/>
              </a:lnSpc>
            </a:pPr>
            <a:r>
              <a:rPr lang="en-US" sz="2800" dirty="0">
                <a:latin typeface="Comic Sans MS" panose="030F0702030302020204" pitchFamily="66" charset="0"/>
              </a:rPr>
              <a:t>Amen</a:t>
            </a:r>
          </a:p>
        </p:txBody>
      </p:sp>
      <p:sp>
        <p:nvSpPr>
          <p:cNvPr id="13" name="Rectangle 12">
            <a:hlinkClick r:id="rId3" action="ppaction://hlinksldjump"/>
            <a:extLst>
              <a:ext uri="{FF2B5EF4-FFF2-40B4-BE49-F238E27FC236}">
                <a16:creationId xmlns:a16="http://schemas.microsoft.com/office/drawing/2014/main" id="{6E951AA1-987F-404C-AFBE-503CA3DC459B}"/>
              </a:ext>
            </a:extLst>
          </p:cNvPr>
          <p:cNvSpPr/>
          <p:nvPr/>
        </p:nvSpPr>
        <p:spPr>
          <a:xfrm>
            <a:off x="-448129" y="-130629"/>
            <a:ext cx="13164457" cy="6988629"/>
          </a:xfrm>
          <a:prstGeom prst="rect">
            <a:avLst/>
          </a:prstGeom>
          <a:solidFill>
            <a:schemeClr val="accent1">
              <a:alpha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 name="Group 13">
            <a:extLst>
              <a:ext uri="{FF2B5EF4-FFF2-40B4-BE49-F238E27FC236}">
                <a16:creationId xmlns:a16="http://schemas.microsoft.com/office/drawing/2014/main" id="{692EE9D3-B5D4-411A-96A8-0C0EE24F6B34}"/>
              </a:ext>
            </a:extLst>
          </p:cNvPr>
          <p:cNvGrpSpPr/>
          <p:nvPr/>
        </p:nvGrpSpPr>
        <p:grpSpPr>
          <a:xfrm>
            <a:off x="10619930" y="5775660"/>
            <a:ext cx="1341627" cy="954107"/>
            <a:chOff x="11481081" y="5833235"/>
            <a:chExt cx="1341627" cy="954107"/>
          </a:xfrm>
        </p:grpSpPr>
        <p:sp>
          <p:nvSpPr>
            <p:cNvPr id="15" name="Arrow: Pentagon 14">
              <a:extLst>
                <a:ext uri="{FF2B5EF4-FFF2-40B4-BE49-F238E27FC236}">
                  <a16:creationId xmlns:a16="http://schemas.microsoft.com/office/drawing/2014/main" id="{E965BBFD-BF9C-447E-A7CD-E82C240AF4A5}"/>
                </a:ext>
              </a:extLst>
            </p:cNvPr>
            <p:cNvSpPr/>
            <p:nvPr/>
          </p:nvSpPr>
          <p:spPr>
            <a:xfrm>
              <a:off x="11489470" y="5878286"/>
              <a:ext cx="1333238" cy="84908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0ED18976-B713-43B6-88D1-E72182403CF1}"/>
                </a:ext>
              </a:extLst>
            </p:cNvPr>
            <p:cNvSpPr txBox="1"/>
            <p:nvPr/>
          </p:nvSpPr>
          <p:spPr>
            <a:xfrm>
              <a:off x="11481081" y="5833235"/>
              <a:ext cx="1094015" cy="954107"/>
            </a:xfrm>
            <a:prstGeom prst="rect">
              <a:avLst/>
            </a:prstGeom>
            <a:noFill/>
          </p:spPr>
          <p:txBody>
            <a:bodyPr wrap="square" rtlCol="0">
              <a:spAutoFit/>
            </a:bodyPr>
            <a:lstStyle/>
            <a:p>
              <a:pPr algn="ctr"/>
              <a:r>
                <a:rPr lang="en-GB" sz="2800" dirty="0">
                  <a:latin typeface="Comic Sans MS" panose="030F0702030302020204" pitchFamily="66" charset="0"/>
                </a:rPr>
                <a:t>Next slide</a:t>
              </a:r>
            </a:p>
          </p:txBody>
        </p:sp>
      </p:grpSp>
    </p:spTree>
    <p:extLst>
      <p:ext uri="{BB962C8B-B14F-4D97-AF65-F5344CB8AC3E}">
        <p14:creationId xmlns:p14="http://schemas.microsoft.com/office/powerpoint/2010/main" val="297226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1750"/>
                                        <p:tgtEl>
                                          <p:spTgt spid="6"/>
                                        </p:tgtEl>
                                      </p:cBhvr>
                                    </p:animEffect>
                                  </p:childTnLst>
                                </p:cTn>
                              </p:par>
                            </p:childTnLst>
                          </p:cTn>
                        </p:par>
                        <p:par>
                          <p:cTn id="8" fill="hold">
                            <p:stCondLst>
                              <p:cond delay="2250"/>
                            </p:stCondLst>
                            <p:childTnLst>
                              <p:par>
                                <p:cTn id="9" presetID="22" presetClass="entr" presetSubtype="8" fill="hold" grpId="0" nodeType="afterEffect">
                                  <p:stCondLst>
                                    <p:cond delay="200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1750"/>
                                        <p:tgtEl>
                                          <p:spTgt spid="9"/>
                                        </p:tgtEl>
                                      </p:cBhvr>
                                    </p:animEffect>
                                  </p:childTnLst>
                                </p:cTn>
                              </p:par>
                            </p:childTnLst>
                          </p:cTn>
                        </p:par>
                        <p:par>
                          <p:cTn id="12" fill="hold">
                            <p:stCondLst>
                              <p:cond delay="6000"/>
                            </p:stCondLst>
                            <p:childTnLst>
                              <p:par>
                                <p:cTn id="13" presetID="22" presetClass="entr" presetSubtype="8" fill="hold" grpId="0" nodeType="afterEffect">
                                  <p:stCondLst>
                                    <p:cond delay="200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1750"/>
                                        <p:tgtEl>
                                          <p:spTgt spid="10"/>
                                        </p:tgtEl>
                                      </p:cBhvr>
                                    </p:animEffect>
                                  </p:childTnLst>
                                </p:cTn>
                              </p:par>
                            </p:childTnLst>
                          </p:cTn>
                        </p:par>
                        <p:par>
                          <p:cTn id="16" fill="hold">
                            <p:stCondLst>
                              <p:cond delay="9750"/>
                            </p:stCondLst>
                            <p:childTnLst>
                              <p:par>
                                <p:cTn id="17" presetID="22" presetClass="entr" presetSubtype="8" fill="hold" grpId="0" nodeType="afterEffect">
                                  <p:stCondLst>
                                    <p:cond delay="200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1750"/>
                                        <p:tgtEl>
                                          <p:spTgt spid="11"/>
                                        </p:tgtEl>
                                      </p:cBhvr>
                                    </p:animEffect>
                                  </p:childTnLst>
                                </p:cTn>
                              </p:par>
                            </p:childTnLst>
                          </p:cTn>
                        </p:par>
                        <p:par>
                          <p:cTn id="20" fill="hold">
                            <p:stCondLst>
                              <p:cond delay="13500"/>
                            </p:stCondLst>
                            <p:childTnLst>
                              <p:par>
                                <p:cTn id="21" presetID="10" presetClass="entr" presetSubtype="0" fill="hold" grpId="0" nodeType="afterEffect">
                                  <p:stCondLst>
                                    <p:cond delay="200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par>
                          <p:cTn id="24" fill="hold">
                            <p:stCondLst>
                              <p:cond delay="16000"/>
                            </p:stCondLst>
                            <p:childTnLst>
                              <p:par>
                                <p:cTn id="25" presetID="1" presetClass="entr" presetSubtype="0" fill="hold" nodeType="afterEffect">
                                  <p:stCondLst>
                                    <p:cond delay="100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E2A4F33-8F5F-43D9-A20D-D32C1ED478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7712" y="2842763"/>
            <a:ext cx="1921428" cy="3532176"/>
          </a:xfrm>
          <a:prstGeom prst="rect">
            <a:avLst/>
          </a:prstGeom>
        </p:spPr>
      </p:pic>
      <p:grpSp>
        <p:nvGrpSpPr>
          <p:cNvPr id="6" name="Group 5">
            <a:extLst>
              <a:ext uri="{FF2B5EF4-FFF2-40B4-BE49-F238E27FC236}">
                <a16:creationId xmlns:a16="http://schemas.microsoft.com/office/drawing/2014/main" id="{CF1E7C0E-9FD8-4357-837A-F611BFFD1836}"/>
              </a:ext>
            </a:extLst>
          </p:cNvPr>
          <p:cNvGrpSpPr/>
          <p:nvPr/>
        </p:nvGrpSpPr>
        <p:grpSpPr>
          <a:xfrm>
            <a:off x="4606505" y="227293"/>
            <a:ext cx="6211019" cy="1205916"/>
            <a:chOff x="1136171" y="270933"/>
            <a:chExt cx="9347200" cy="1274322"/>
          </a:xfrm>
          <a:solidFill>
            <a:schemeClr val="bg1">
              <a:alpha val="36000"/>
            </a:schemeClr>
          </a:solidFill>
        </p:grpSpPr>
        <p:sp>
          <p:nvSpPr>
            <p:cNvPr id="7" name="Speech Bubble: Rectangle with Corners Rounded 6">
              <a:extLst>
                <a:ext uri="{FF2B5EF4-FFF2-40B4-BE49-F238E27FC236}">
                  <a16:creationId xmlns:a16="http://schemas.microsoft.com/office/drawing/2014/main" id="{118536E5-0E1C-43A1-80ED-F5B0FF279623}"/>
                </a:ext>
              </a:extLst>
            </p:cNvPr>
            <p:cNvSpPr/>
            <p:nvPr/>
          </p:nvSpPr>
          <p:spPr>
            <a:xfrm>
              <a:off x="1136171" y="270933"/>
              <a:ext cx="9347200" cy="1274322"/>
            </a:xfrm>
            <a:prstGeom prst="wedgeRoundRectCallout">
              <a:avLst>
                <a:gd name="adj1" fmla="val -57297"/>
                <a:gd name="adj2" fmla="val 233359"/>
                <a:gd name="adj3" fmla="val 16667"/>
              </a:avLst>
            </a:pr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id="{9CE7E961-60D6-4F29-8921-0FBA5009769E}"/>
                </a:ext>
              </a:extLst>
            </p:cNvPr>
            <p:cNvSpPr txBox="1"/>
            <p:nvPr/>
          </p:nvSpPr>
          <p:spPr>
            <a:xfrm>
              <a:off x="1136173" y="312569"/>
              <a:ext cx="9347198" cy="326301"/>
            </a:xfrm>
            <a:prstGeom prst="rect">
              <a:avLst/>
            </a:prstGeom>
            <a:grpFill/>
            <a:ln>
              <a:noFill/>
            </a:ln>
          </p:spPr>
          <p:txBody>
            <a:bodyPr wrap="square" rtlCol="0">
              <a:spAutoFit/>
            </a:bodyPr>
            <a:lstStyle/>
            <a:p>
              <a:pPr algn="ctr">
                <a:lnSpc>
                  <a:spcPts val="4000"/>
                </a:lnSpc>
              </a:pPr>
              <a:r>
                <a:rPr lang="en-US" sz="3200" dirty="0">
                  <a:latin typeface="Comic Sans MS" panose="030F0702030302020204" pitchFamily="66" charset="0"/>
                </a:rPr>
                <a:t>Let’s see if the Music man has some songs for us.</a:t>
              </a:r>
            </a:p>
          </p:txBody>
        </p:sp>
      </p:grpSp>
      <p:sp>
        <p:nvSpPr>
          <p:cNvPr id="9" name="Rectangle 8">
            <a:hlinkClick r:id="rId3" action="ppaction://hlinksldjump"/>
            <a:extLst>
              <a:ext uri="{FF2B5EF4-FFF2-40B4-BE49-F238E27FC236}">
                <a16:creationId xmlns:a16="http://schemas.microsoft.com/office/drawing/2014/main" id="{B0F1CB6E-A4EB-4BD2-99C6-36EF6D5F5393}"/>
              </a:ext>
            </a:extLst>
          </p:cNvPr>
          <p:cNvSpPr/>
          <p:nvPr/>
        </p:nvSpPr>
        <p:spPr>
          <a:xfrm>
            <a:off x="-448129" y="-130629"/>
            <a:ext cx="13164457" cy="6988629"/>
          </a:xfrm>
          <a:prstGeom prst="rect">
            <a:avLst/>
          </a:prstGeom>
          <a:solidFill>
            <a:schemeClr val="accent1">
              <a:alpha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 name="Group 9">
            <a:extLst>
              <a:ext uri="{FF2B5EF4-FFF2-40B4-BE49-F238E27FC236}">
                <a16:creationId xmlns:a16="http://schemas.microsoft.com/office/drawing/2014/main" id="{A790E444-CEFD-4CAA-A5F1-0E05E39E180C}"/>
              </a:ext>
            </a:extLst>
          </p:cNvPr>
          <p:cNvGrpSpPr/>
          <p:nvPr/>
        </p:nvGrpSpPr>
        <p:grpSpPr>
          <a:xfrm>
            <a:off x="10619930" y="5775660"/>
            <a:ext cx="1341627" cy="954107"/>
            <a:chOff x="11481081" y="5833235"/>
            <a:chExt cx="1341627" cy="954107"/>
          </a:xfrm>
        </p:grpSpPr>
        <p:sp>
          <p:nvSpPr>
            <p:cNvPr id="11" name="Arrow: Pentagon 10">
              <a:extLst>
                <a:ext uri="{FF2B5EF4-FFF2-40B4-BE49-F238E27FC236}">
                  <a16:creationId xmlns:a16="http://schemas.microsoft.com/office/drawing/2014/main" id="{3BCA9D86-09BF-4208-9CEB-E12353860A26}"/>
                </a:ext>
              </a:extLst>
            </p:cNvPr>
            <p:cNvSpPr/>
            <p:nvPr/>
          </p:nvSpPr>
          <p:spPr>
            <a:xfrm>
              <a:off x="11489470" y="5878286"/>
              <a:ext cx="1333238" cy="84908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E2D24971-1D99-4610-B25F-3852FDB67F69}"/>
                </a:ext>
              </a:extLst>
            </p:cNvPr>
            <p:cNvSpPr txBox="1"/>
            <p:nvPr/>
          </p:nvSpPr>
          <p:spPr>
            <a:xfrm>
              <a:off x="11481081" y="5833235"/>
              <a:ext cx="1094015" cy="954107"/>
            </a:xfrm>
            <a:prstGeom prst="rect">
              <a:avLst/>
            </a:prstGeom>
            <a:noFill/>
          </p:spPr>
          <p:txBody>
            <a:bodyPr wrap="square" rtlCol="0">
              <a:spAutoFit/>
            </a:bodyPr>
            <a:lstStyle/>
            <a:p>
              <a:pPr algn="ctr"/>
              <a:r>
                <a:rPr lang="en-GB" sz="2800" dirty="0">
                  <a:latin typeface="Comic Sans MS" panose="030F0702030302020204" pitchFamily="66" charset="0"/>
                </a:rPr>
                <a:t>Next slide</a:t>
              </a:r>
            </a:p>
          </p:txBody>
        </p:sp>
      </p:grpSp>
    </p:spTree>
    <p:extLst>
      <p:ext uri="{BB962C8B-B14F-4D97-AF65-F5344CB8AC3E}">
        <p14:creationId xmlns:p14="http://schemas.microsoft.com/office/powerpoint/2010/main" val="2809353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750"/>
                                        <p:tgtEl>
                                          <p:spTgt spid="6"/>
                                        </p:tgtEl>
                                      </p:cBhvr>
                                    </p:animEffect>
                                  </p:childTnLst>
                                </p:cTn>
                              </p:par>
                            </p:childTnLst>
                          </p:cTn>
                        </p:par>
                        <p:par>
                          <p:cTn id="8" fill="hold">
                            <p:stCondLst>
                              <p:cond delay="2250"/>
                            </p:stCondLst>
                            <p:childTnLst>
                              <p:par>
                                <p:cTn id="9" presetID="1" presetClass="entr" presetSubtype="0" fill="hold" nodeType="afterEffect">
                                  <p:stCondLst>
                                    <p:cond delay="100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ign, clock&#10;&#10;Description automatically generated">
            <a:extLst>
              <a:ext uri="{FF2B5EF4-FFF2-40B4-BE49-F238E27FC236}">
                <a16:creationId xmlns:a16="http://schemas.microsoft.com/office/drawing/2014/main" id="{BE9D08CD-11E8-4259-815D-8CDF9E6415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9496" y="2226853"/>
            <a:ext cx="1967359" cy="3335747"/>
          </a:xfrm>
          <a:prstGeom prst="rect">
            <a:avLst/>
          </a:prstGeom>
        </p:spPr>
      </p:pic>
      <p:pic>
        <p:nvPicPr>
          <p:cNvPr id="7" name="Picture 6" descr="A drawing of a cartoon character&#10;&#10;Description automatically generated">
            <a:extLst>
              <a:ext uri="{FF2B5EF4-FFF2-40B4-BE49-F238E27FC236}">
                <a16:creationId xmlns:a16="http://schemas.microsoft.com/office/drawing/2014/main" id="{F6179295-5B6C-4590-947A-9A26E0A6FA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13920" y="2355366"/>
            <a:ext cx="1921429" cy="3207234"/>
          </a:xfrm>
          <a:prstGeom prst="rect">
            <a:avLst/>
          </a:prstGeom>
        </p:spPr>
      </p:pic>
      <p:grpSp>
        <p:nvGrpSpPr>
          <p:cNvPr id="8" name="Group 7">
            <a:extLst>
              <a:ext uri="{FF2B5EF4-FFF2-40B4-BE49-F238E27FC236}">
                <a16:creationId xmlns:a16="http://schemas.microsoft.com/office/drawing/2014/main" id="{0B80A3FB-36E2-4F8C-88C8-6C2ACD638420}"/>
              </a:ext>
            </a:extLst>
          </p:cNvPr>
          <p:cNvGrpSpPr/>
          <p:nvPr/>
        </p:nvGrpSpPr>
        <p:grpSpPr>
          <a:xfrm>
            <a:off x="1702912" y="521816"/>
            <a:ext cx="8055410" cy="1355878"/>
            <a:chOff x="1136171" y="270933"/>
            <a:chExt cx="9347200" cy="1274322"/>
          </a:xfrm>
        </p:grpSpPr>
        <p:sp>
          <p:nvSpPr>
            <p:cNvPr id="9" name="Speech Bubble: Rectangle with Corners Rounded 8">
              <a:extLst>
                <a:ext uri="{FF2B5EF4-FFF2-40B4-BE49-F238E27FC236}">
                  <a16:creationId xmlns:a16="http://schemas.microsoft.com/office/drawing/2014/main" id="{C33F7708-E527-4272-B33A-C0FFB8844F78}"/>
                </a:ext>
              </a:extLst>
            </p:cNvPr>
            <p:cNvSpPr/>
            <p:nvPr/>
          </p:nvSpPr>
          <p:spPr>
            <a:xfrm>
              <a:off x="1136171" y="270933"/>
              <a:ext cx="9347200" cy="1274322"/>
            </a:xfrm>
            <a:prstGeom prst="wedgeRoundRectCallout">
              <a:avLst>
                <a:gd name="adj1" fmla="val 42434"/>
                <a:gd name="adj2" fmla="val 135882"/>
                <a:gd name="adj3" fmla="val 16667"/>
              </a:avLst>
            </a:prstGeom>
            <a:no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8458861A-C92D-4C89-A22B-033CDD1B228A}"/>
                </a:ext>
              </a:extLst>
            </p:cNvPr>
            <p:cNvSpPr txBox="1"/>
            <p:nvPr/>
          </p:nvSpPr>
          <p:spPr>
            <a:xfrm>
              <a:off x="2447654" y="358493"/>
              <a:ext cx="7477617" cy="549601"/>
            </a:xfrm>
            <a:prstGeom prst="rect">
              <a:avLst/>
            </a:prstGeom>
            <a:noFill/>
          </p:spPr>
          <p:txBody>
            <a:bodyPr wrap="square" rtlCol="0">
              <a:spAutoFit/>
            </a:bodyPr>
            <a:lstStyle/>
            <a:p>
              <a:r>
                <a:rPr lang="en-US" sz="3200" dirty="0">
                  <a:solidFill>
                    <a:srgbClr val="0000CC"/>
                  </a:solidFill>
                  <a:latin typeface="Comic Sans MS" panose="030F0702030302020204" pitchFamily="66" charset="0"/>
                </a:rPr>
                <a:t>Good Morning! Happy New Year!</a:t>
              </a:r>
            </a:p>
          </p:txBody>
        </p:sp>
      </p:grpSp>
      <p:sp>
        <p:nvSpPr>
          <p:cNvPr id="11" name="TextBox 10">
            <a:extLst>
              <a:ext uri="{FF2B5EF4-FFF2-40B4-BE49-F238E27FC236}">
                <a16:creationId xmlns:a16="http://schemas.microsoft.com/office/drawing/2014/main" id="{25EDEA37-1FE5-40DD-9F83-A5A115F31AC8}"/>
              </a:ext>
            </a:extLst>
          </p:cNvPr>
          <p:cNvSpPr txBox="1"/>
          <p:nvPr/>
        </p:nvSpPr>
        <p:spPr>
          <a:xfrm>
            <a:off x="1702912" y="1143017"/>
            <a:ext cx="8158003" cy="584775"/>
          </a:xfrm>
          <a:prstGeom prst="rect">
            <a:avLst/>
          </a:prstGeom>
          <a:noFill/>
        </p:spPr>
        <p:txBody>
          <a:bodyPr wrap="none" rtlCol="0">
            <a:spAutoFit/>
          </a:bodyPr>
          <a:lstStyle/>
          <a:p>
            <a:r>
              <a:rPr lang="en-US" sz="3200" dirty="0">
                <a:solidFill>
                  <a:srgbClr val="0000CC"/>
                </a:solidFill>
                <a:latin typeface="Comic Sans MS" panose="030F0702030302020204" pitchFamily="66" charset="0"/>
              </a:rPr>
              <a:t>I hope you are ready to sing this morning.</a:t>
            </a:r>
            <a:endParaRPr lang="en-GB" sz="3200" dirty="0">
              <a:solidFill>
                <a:srgbClr val="0000CC"/>
              </a:solidFill>
              <a:latin typeface="Comic Sans MS" panose="030F0702030302020204" pitchFamily="66" charset="0"/>
            </a:endParaRPr>
          </a:p>
        </p:txBody>
      </p:sp>
      <p:grpSp>
        <p:nvGrpSpPr>
          <p:cNvPr id="12" name="Group 11">
            <a:extLst>
              <a:ext uri="{FF2B5EF4-FFF2-40B4-BE49-F238E27FC236}">
                <a16:creationId xmlns:a16="http://schemas.microsoft.com/office/drawing/2014/main" id="{3783DACD-BD69-4C67-9DA5-28B1B23A5095}"/>
              </a:ext>
            </a:extLst>
          </p:cNvPr>
          <p:cNvGrpSpPr/>
          <p:nvPr/>
        </p:nvGrpSpPr>
        <p:grpSpPr>
          <a:xfrm>
            <a:off x="1103086" y="2498895"/>
            <a:ext cx="6015844" cy="1355878"/>
            <a:chOff x="1136171" y="270933"/>
            <a:chExt cx="9347200" cy="1274322"/>
          </a:xfrm>
        </p:grpSpPr>
        <p:sp>
          <p:nvSpPr>
            <p:cNvPr id="13" name="Speech Bubble: Rectangle with Corners Rounded 12">
              <a:extLst>
                <a:ext uri="{FF2B5EF4-FFF2-40B4-BE49-F238E27FC236}">
                  <a16:creationId xmlns:a16="http://schemas.microsoft.com/office/drawing/2014/main" id="{B5EF09D7-28D3-4243-AAFB-B765840828A7}"/>
                </a:ext>
              </a:extLst>
            </p:cNvPr>
            <p:cNvSpPr/>
            <p:nvPr/>
          </p:nvSpPr>
          <p:spPr>
            <a:xfrm>
              <a:off x="1136171" y="270933"/>
              <a:ext cx="9347200" cy="1274322"/>
            </a:xfrm>
            <a:prstGeom prst="wedgeRoundRectCallout">
              <a:avLst>
                <a:gd name="adj1" fmla="val 79514"/>
                <a:gd name="adj2" fmla="val -10773"/>
                <a:gd name="adj3" fmla="val 16667"/>
              </a:avLst>
            </a:prstGeom>
            <a:no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92455764-B037-44E5-BEF7-27CDB3D7F53D}"/>
                </a:ext>
              </a:extLst>
            </p:cNvPr>
            <p:cNvSpPr txBox="1"/>
            <p:nvPr/>
          </p:nvSpPr>
          <p:spPr>
            <a:xfrm>
              <a:off x="1610718" y="318098"/>
              <a:ext cx="7803178" cy="549601"/>
            </a:xfrm>
            <a:prstGeom prst="rect">
              <a:avLst/>
            </a:prstGeom>
            <a:noFill/>
          </p:spPr>
          <p:txBody>
            <a:bodyPr wrap="none" rtlCol="0">
              <a:spAutoFit/>
            </a:bodyPr>
            <a:lstStyle/>
            <a:p>
              <a:r>
                <a:rPr lang="en-US" sz="3200" dirty="0">
                  <a:solidFill>
                    <a:srgbClr val="0000CC"/>
                  </a:solidFill>
                  <a:latin typeface="Comic Sans MS" panose="030F0702030302020204" pitchFamily="66" charset="0"/>
                </a:rPr>
                <a:t>Let’s worship God by singing:</a:t>
              </a:r>
            </a:p>
          </p:txBody>
        </p:sp>
      </p:grpSp>
      <p:sp>
        <p:nvSpPr>
          <p:cNvPr id="17" name="TextBox 16">
            <a:extLst>
              <a:ext uri="{FF2B5EF4-FFF2-40B4-BE49-F238E27FC236}">
                <a16:creationId xmlns:a16="http://schemas.microsoft.com/office/drawing/2014/main" id="{E533B820-0FED-42E3-B6CF-F743AD559241}"/>
              </a:ext>
            </a:extLst>
          </p:cNvPr>
          <p:cNvSpPr txBox="1"/>
          <p:nvPr/>
        </p:nvSpPr>
        <p:spPr>
          <a:xfrm>
            <a:off x="2077216" y="3179701"/>
            <a:ext cx="4464684" cy="584775"/>
          </a:xfrm>
          <a:prstGeom prst="rect">
            <a:avLst/>
          </a:prstGeom>
          <a:noFill/>
        </p:spPr>
        <p:txBody>
          <a:bodyPr wrap="none" rtlCol="0">
            <a:spAutoFit/>
          </a:bodyPr>
          <a:lstStyle/>
          <a:p>
            <a:r>
              <a:rPr lang="en-US" sz="3200" dirty="0">
                <a:solidFill>
                  <a:srgbClr val="0000CC"/>
                </a:solidFill>
                <a:latin typeface="Comic Sans MS" panose="030F0702030302020204" pitchFamily="66" charset="0"/>
              </a:rPr>
              <a:t>Click on the song title.</a:t>
            </a:r>
            <a:endParaRPr lang="en-GB" sz="3200" dirty="0">
              <a:solidFill>
                <a:srgbClr val="0000CC"/>
              </a:solidFill>
              <a:latin typeface="Comic Sans MS" panose="030F0702030302020204" pitchFamily="66" charset="0"/>
            </a:endParaRPr>
          </a:p>
        </p:txBody>
      </p:sp>
      <p:sp>
        <p:nvSpPr>
          <p:cNvPr id="18" name="Rectangle 17">
            <a:hlinkClick r:id="rId4" action="ppaction://hlinksldjump"/>
            <a:extLst>
              <a:ext uri="{FF2B5EF4-FFF2-40B4-BE49-F238E27FC236}">
                <a16:creationId xmlns:a16="http://schemas.microsoft.com/office/drawing/2014/main" id="{FBCBF38C-3B26-4F44-8215-C8B3B798B877}"/>
              </a:ext>
            </a:extLst>
          </p:cNvPr>
          <p:cNvSpPr/>
          <p:nvPr/>
        </p:nvSpPr>
        <p:spPr>
          <a:xfrm>
            <a:off x="-526980" y="0"/>
            <a:ext cx="13164457" cy="6858000"/>
          </a:xfrm>
          <a:prstGeom prst="rect">
            <a:avLst/>
          </a:prstGeom>
          <a:solidFill>
            <a:schemeClr val="accent1">
              <a:alpha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hlinkClick r:id="rId5"/>
            <a:extLst>
              <a:ext uri="{FF2B5EF4-FFF2-40B4-BE49-F238E27FC236}">
                <a16:creationId xmlns:a16="http://schemas.microsoft.com/office/drawing/2014/main" id="{7EF8687C-67C3-4945-93C5-7A8055C75847}"/>
              </a:ext>
            </a:extLst>
          </p:cNvPr>
          <p:cNvSpPr txBox="1"/>
          <p:nvPr/>
        </p:nvSpPr>
        <p:spPr>
          <a:xfrm>
            <a:off x="863600" y="4122031"/>
            <a:ext cx="6494816" cy="707886"/>
          </a:xfrm>
          <a:prstGeom prst="rect">
            <a:avLst/>
          </a:prstGeom>
          <a:noFill/>
        </p:spPr>
        <p:txBody>
          <a:bodyPr wrap="square" rtlCol="0">
            <a:spAutoFit/>
          </a:bodyPr>
          <a:lstStyle/>
          <a:p>
            <a:pPr algn="ctr"/>
            <a:r>
              <a:rPr lang="en-GB" sz="4000" b="1" dirty="0">
                <a:solidFill>
                  <a:srgbClr val="0000CC"/>
                </a:solidFill>
              </a:rPr>
              <a:t>Open the eyes of my heart</a:t>
            </a:r>
          </a:p>
        </p:txBody>
      </p:sp>
      <p:sp>
        <p:nvSpPr>
          <p:cNvPr id="16" name="TextBox 15">
            <a:hlinkClick r:id="rId6"/>
            <a:extLst>
              <a:ext uri="{FF2B5EF4-FFF2-40B4-BE49-F238E27FC236}">
                <a16:creationId xmlns:a16="http://schemas.microsoft.com/office/drawing/2014/main" id="{15F94F4D-FC54-4535-85A4-D1737729CEEF}"/>
              </a:ext>
            </a:extLst>
          </p:cNvPr>
          <p:cNvSpPr txBox="1"/>
          <p:nvPr/>
        </p:nvSpPr>
        <p:spPr>
          <a:xfrm>
            <a:off x="3097104" y="5097175"/>
            <a:ext cx="2424907" cy="707886"/>
          </a:xfrm>
          <a:prstGeom prst="rect">
            <a:avLst/>
          </a:prstGeom>
          <a:noFill/>
        </p:spPr>
        <p:txBody>
          <a:bodyPr wrap="square" rtlCol="0">
            <a:spAutoFit/>
          </a:bodyPr>
          <a:lstStyle/>
          <a:p>
            <a:pPr algn="ctr"/>
            <a:r>
              <a:rPr lang="en-GB" sz="4000" b="1" dirty="0">
                <a:solidFill>
                  <a:srgbClr val="0000CC"/>
                </a:solidFill>
              </a:rPr>
              <a:t>One Way</a:t>
            </a:r>
          </a:p>
        </p:txBody>
      </p:sp>
      <p:grpSp>
        <p:nvGrpSpPr>
          <p:cNvPr id="19" name="Group 18">
            <a:extLst>
              <a:ext uri="{FF2B5EF4-FFF2-40B4-BE49-F238E27FC236}">
                <a16:creationId xmlns:a16="http://schemas.microsoft.com/office/drawing/2014/main" id="{15EE15D3-D44E-46B3-9DB7-722E667D7D54}"/>
              </a:ext>
            </a:extLst>
          </p:cNvPr>
          <p:cNvGrpSpPr/>
          <p:nvPr/>
        </p:nvGrpSpPr>
        <p:grpSpPr>
          <a:xfrm>
            <a:off x="10619930" y="5775660"/>
            <a:ext cx="1341627" cy="954107"/>
            <a:chOff x="11481081" y="5833235"/>
            <a:chExt cx="1341627" cy="954107"/>
          </a:xfrm>
        </p:grpSpPr>
        <p:sp>
          <p:nvSpPr>
            <p:cNvPr id="20" name="Arrow: Pentagon 19">
              <a:extLst>
                <a:ext uri="{FF2B5EF4-FFF2-40B4-BE49-F238E27FC236}">
                  <a16:creationId xmlns:a16="http://schemas.microsoft.com/office/drawing/2014/main" id="{9B45D980-6E62-4CAA-8669-2FA47E1FA03B}"/>
                </a:ext>
              </a:extLst>
            </p:cNvPr>
            <p:cNvSpPr/>
            <p:nvPr/>
          </p:nvSpPr>
          <p:spPr>
            <a:xfrm>
              <a:off x="11489470" y="5878286"/>
              <a:ext cx="1333238" cy="84908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9DD8ED5C-76EF-476D-B7A6-A21487EF4F78}"/>
                </a:ext>
              </a:extLst>
            </p:cNvPr>
            <p:cNvSpPr txBox="1"/>
            <p:nvPr/>
          </p:nvSpPr>
          <p:spPr>
            <a:xfrm>
              <a:off x="11481081" y="5833235"/>
              <a:ext cx="1094015" cy="954107"/>
            </a:xfrm>
            <a:prstGeom prst="rect">
              <a:avLst/>
            </a:prstGeom>
            <a:noFill/>
          </p:spPr>
          <p:txBody>
            <a:bodyPr wrap="square" rtlCol="0">
              <a:spAutoFit/>
            </a:bodyPr>
            <a:lstStyle/>
            <a:p>
              <a:pPr algn="ctr"/>
              <a:r>
                <a:rPr lang="en-GB" sz="2800" dirty="0">
                  <a:latin typeface="Comic Sans MS" panose="030F0702030302020204" pitchFamily="66" charset="0"/>
                </a:rPr>
                <a:t>Next slide</a:t>
              </a:r>
            </a:p>
          </p:txBody>
        </p:sp>
      </p:grpSp>
    </p:spTree>
    <p:extLst>
      <p:ext uri="{BB962C8B-B14F-4D97-AF65-F5344CB8AC3E}">
        <p14:creationId xmlns:p14="http://schemas.microsoft.com/office/powerpoint/2010/main" val="1011822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afterEffect">
                                  <p:stCondLst>
                                    <p:cond delay="250"/>
                                  </p:stCondLst>
                                  <p:childTnLst>
                                    <p:animMotion origin="layout" path="M -2.08333E-6 -4.81481E-6 L -0.33646 0.00047 " pathEditMode="relative" rAng="0" ptsTypes="AA">
                                      <p:cBhvr>
                                        <p:cTn id="6" dur="2000" fill="hold"/>
                                        <p:tgtEl>
                                          <p:spTgt spid="7"/>
                                        </p:tgtEl>
                                        <p:attrNameLst>
                                          <p:attrName>ppt_x</p:attrName>
                                          <p:attrName>ppt_y</p:attrName>
                                        </p:attrNameLst>
                                      </p:cBhvr>
                                      <p:rCtr x="-16823" y="23"/>
                                    </p:animMotion>
                                  </p:childTnLst>
                                </p:cTn>
                              </p:par>
                            </p:childTnLst>
                          </p:cTn>
                        </p:par>
                        <p:par>
                          <p:cTn id="7" fill="hold">
                            <p:stCondLst>
                              <p:cond delay="2250"/>
                            </p:stCondLst>
                            <p:childTnLst>
                              <p:par>
                                <p:cTn id="8" presetID="22" presetClass="entr" presetSubtype="8" fill="hold" nodeType="afterEffect">
                                  <p:stCondLst>
                                    <p:cond delay="25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1750"/>
                                        <p:tgtEl>
                                          <p:spTgt spid="8"/>
                                        </p:tgtEl>
                                      </p:cBhvr>
                                    </p:animEffect>
                                  </p:childTnLst>
                                </p:cTn>
                              </p:par>
                            </p:childTnLst>
                          </p:cTn>
                        </p:par>
                        <p:par>
                          <p:cTn id="11" fill="hold">
                            <p:stCondLst>
                              <p:cond delay="4250"/>
                            </p:stCondLst>
                            <p:childTnLst>
                              <p:par>
                                <p:cTn id="12" presetID="14" presetClass="entr" presetSubtype="10" fill="hold" grpId="0" nodeType="afterEffect">
                                  <p:stCondLst>
                                    <p:cond delay="750"/>
                                  </p:stCondLst>
                                  <p:childTnLst>
                                    <p:set>
                                      <p:cBhvr>
                                        <p:cTn id="13" dur="1" fill="hold">
                                          <p:stCondLst>
                                            <p:cond delay="0"/>
                                          </p:stCondLst>
                                        </p:cTn>
                                        <p:tgtEl>
                                          <p:spTgt spid="11"/>
                                        </p:tgtEl>
                                        <p:attrNameLst>
                                          <p:attrName>style.visibility</p:attrName>
                                        </p:attrNameLst>
                                      </p:cBhvr>
                                      <p:to>
                                        <p:strVal val="visible"/>
                                      </p:to>
                                    </p:set>
                                    <p:animEffect transition="in" filter="randombar(horizontal)">
                                      <p:cBhvr>
                                        <p:cTn id="14" dur="1750"/>
                                        <p:tgtEl>
                                          <p:spTgt spid="11"/>
                                        </p:tgtEl>
                                      </p:cBhvr>
                                    </p:animEffect>
                                  </p:childTnLst>
                                </p:cTn>
                              </p:par>
                            </p:childTnLst>
                          </p:cTn>
                        </p:par>
                        <p:par>
                          <p:cTn id="15" fill="hold">
                            <p:stCondLst>
                              <p:cond delay="6750"/>
                            </p:stCondLst>
                            <p:childTnLst>
                              <p:par>
                                <p:cTn id="16" presetID="1" presetClass="entr" presetSubtype="0" fill="hold" nodeType="afterEffect">
                                  <p:stCondLst>
                                    <p:cond delay="1000"/>
                                  </p:stCondLst>
                                  <p:childTnLst>
                                    <p:set>
                                      <p:cBhvr>
                                        <p:cTn id="17" dur="1" fill="hold">
                                          <p:stCondLst>
                                            <p:cond delay="0"/>
                                          </p:stCondLst>
                                        </p:cTn>
                                        <p:tgtEl>
                                          <p:spTgt spid="3"/>
                                        </p:tgtEl>
                                        <p:attrNameLst>
                                          <p:attrName>style.visibility</p:attrName>
                                        </p:attrNameLst>
                                      </p:cBhvr>
                                      <p:to>
                                        <p:strVal val="visible"/>
                                      </p:to>
                                    </p:set>
                                  </p:childTnLst>
                                </p:cTn>
                              </p:par>
                            </p:childTnLst>
                          </p:cTn>
                        </p:par>
                        <p:par>
                          <p:cTn id="18" fill="hold">
                            <p:stCondLst>
                              <p:cond delay="7750"/>
                            </p:stCondLst>
                            <p:childTnLst>
                              <p:par>
                                <p:cTn id="19" presetID="1" presetClass="exit" presetSubtype="0" fill="hold" nodeType="afterEffect">
                                  <p:stCondLst>
                                    <p:cond delay="0"/>
                                  </p:stCondLst>
                                  <p:childTnLst>
                                    <p:set>
                                      <p:cBhvr>
                                        <p:cTn id="20" dur="1" fill="hold">
                                          <p:stCondLst>
                                            <p:cond delay="0"/>
                                          </p:stCondLst>
                                        </p:cTn>
                                        <p:tgtEl>
                                          <p:spTgt spid="7"/>
                                        </p:tgtEl>
                                        <p:attrNameLst>
                                          <p:attrName>style.visibility</p:attrName>
                                        </p:attrNameLst>
                                      </p:cBhvr>
                                      <p:to>
                                        <p:strVal val="hidden"/>
                                      </p:to>
                                    </p:set>
                                  </p:childTnLst>
                                </p:cTn>
                              </p:par>
                            </p:childTnLst>
                          </p:cTn>
                        </p:par>
                        <p:par>
                          <p:cTn id="21" fill="hold">
                            <p:stCondLst>
                              <p:cond delay="7750"/>
                            </p:stCondLst>
                            <p:childTnLst>
                              <p:par>
                                <p:cTn id="22" presetID="22" presetClass="entr" presetSubtype="8"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750"/>
                                        <p:tgtEl>
                                          <p:spTgt spid="12"/>
                                        </p:tgtEl>
                                      </p:cBhvr>
                                    </p:animEffect>
                                  </p:childTnLst>
                                </p:cTn>
                              </p:par>
                            </p:childTnLst>
                          </p:cTn>
                        </p:par>
                        <p:par>
                          <p:cTn id="25" fill="hold">
                            <p:stCondLst>
                              <p:cond delay="9500"/>
                            </p:stCondLst>
                            <p:childTnLst>
                              <p:par>
                                <p:cTn id="26" presetID="6" presetClass="entr" presetSubtype="16" fill="hold" grpId="0" nodeType="afterEffect">
                                  <p:stCondLst>
                                    <p:cond delay="250"/>
                                  </p:stCondLst>
                                  <p:childTnLst>
                                    <p:set>
                                      <p:cBhvr>
                                        <p:cTn id="27" dur="1" fill="hold">
                                          <p:stCondLst>
                                            <p:cond delay="0"/>
                                          </p:stCondLst>
                                        </p:cTn>
                                        <p:tgtEl>
                                          <p:spTgt spid="15"/>
                                        </p:tgtEl>
                                        <p:attrNameLst>
                                          <p:attrName>style.visibility</p:attrName>
                                        </p:attrNameLst>
                                      </p:cBhvr>
                                      <p:to>
                                        <p:strVal val="visible"/>
                                      </p:to>
                                    </p:set>
                                    <p:animEffect transition="in" filter="circle(in)">
                                      <p:cBhvr>
                                        <p:cTn id="28" dur="2000"/>
                                        <p:tgtEl>
                                          <p:spTgt spid="15"/>
                                        </p:tgtEl>
                                      </p:cBhvr>
                                    </p:animEffect>
                                  </p:childTnLst>
                                </p:cTn>
                              </p:par>
                            </p:childTnLst>
                          </p:cTn>
                        </p:par>
                        <p:par>
                          <p:cTn id="29" fill="hold">
                            <p:stCondLst>
                              <p:cond delay="11750"/>
                            </p:stCondLst>
                            <p:childTnLst>
                              <p:par>
                                <p:cTn id="30" presetID="6" presetClass="entr" presetSubtype="16"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circle(in)">
                                      <p:cBhvr>
                                        <p:cTn id="32" dur="2000"/>
                                        <p:tgtEl>
                                          <p:spTgt spid="16"/>
                                        </p:tgtEl>
                                      </p:cBhvr>
                                    </p:animEffect>
                                  </p:childTnLst>
                                </p:cTn>
                              </p:par>
                            </p:childTnLst>
                          </p:cTn>
                        </p:par>
                        <p:par>
                          <p:cTn id="33" fill="hold">
                            <p:stCondLst>
                              <p:cond delay="13750"/>
                            </p:stCondLst>
                            <p:childTnLst>
                              <p:par>
                                <p:cTn id="34" presetID="14" presetClass="entr" presetSubtype="1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randombar(horizontal)">
                                      <p:cBhvr>
                                        <p:cTn id="36" dur="1750"/>
                                        <p:tgtEl>
                                          <p:spTgt spid="17"/>
                                        </p:tgtEl>
                                      </p:cBhvr>
                                    </p:animEffect>
                                  </p:childTnLst>
                                </p:cTn>
                              </p:par>
                            </p:childTnLst>
                          </p:cTn>
                        </p:par>
                        <p:par>
                          <p:cTn id="37" fill="hold">
                            <p:stCondLst>
                              <p:cond delay="15500"/>
                            </p:stCondLst>
                            <p:childTnLst>
                              <p:par>
                                <p:cTn id="38" presetID="1" presetClass="entr" presetSubtype="0" fill="hold" nodeType="afterEffect">
                                  <p:stCondLst>
                                    <p:cond delay="1000"/>
                                  </p:stCondLst>
                                  <p:childTnLst>
                                    <p:set>
                                      <p:cBhvr>
                                        <p:cTn id="39"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BA62DE9-CE73-4261-8C11-5557AA53EA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7712" y="2842763"/>
            <a:ext cx="1921428" cy="3532176"/>
          </a:xfrm>
          <a:prstGeom prst="rect">
            <a:avLst/>
          </a:prstGeom>
        </p:spPr>
      </p:pic>
      <p:grpSp>
        <p:nvGrpSpPr>
          <p:cNvPr id="6" name="Group 5">
            <a:extLst>
              <a:ext uri="{FF2B5EF4-FFF2-40B4-BE49-F238E27FC236}">
                <a16:creationId xmlns:a16="http://schemas.microsoft.com/office/drawing/2014/main" id="{3375E97C-DF3B-4BFC-941F-2AE02E1517CE}"/>
              </a:ext>
            </a:extLst>
          </p:cNvPr>
          <p:cNvGrpSpPr/>
          <p:nvPr/>
        </p:nvGrpSpPr>
        <p:grpSpPr>
          <a:xfrm>
            <a:off x="802358" y="26633"/>
            <a:ext cx="10468759" cy="2385279"/>
            <a:chOff x="476028" y="270933"/>
            <a:chExt cx="10809834" cy="1274322"/>
          </a:xfrm>
          <a:solidFill>
            <a:schemeClr val="bg1">
              <a:alpha val="36000"/>
            </a:schemeClr>
          </a:solidFill>
        </p:grpSpPr>
        <p:sp>
          <p:nvSpPr>
            <p:cNvPr id="7" name="Speech Bubble: Rectangle with Corners Rounded 6">
              <a:extLst>
                <a:ext uri="{FF2B5EF4-FFF2-40B4-BE49-F238E27FC236}">
                  <a16:creationId xmlns:a16="http://schemas.microsoft.com/office/drawing/2014/main" id="{15A8A07C-B53A-4AB8-A3AB-F26D01DB7855}"/>
                </a:ext>
              </a:extLst>
            </p:cNvPr>
            <p:cNvSpPr/>
            <p:nvPr/>
          </p:nvSpPr>
          <p:spPr>
            <a:xfrm>
              <a:off x="476028" y="270933"/>
              <a:ext cx="10809834" cy="1274322"/>
            </a:xfrm>
            <a:prstGeom prst="wedgeRoundRectCallout">
              <a:avLst>
                <a:gd name="adj1" fmla="val -18594"/>
                <a:gd name="adj2" fmla="val 101968"/>
                <a:gd name="adj3" fmla="val 16667"/>
              </a:avLst>
            </a:pr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id="{BB3563E9-E6A6-4B64-83EE-9CF8C32F5728}"/>
                </a:ext>
              </a:extLst>
            </p:cNvPr>
            <p:cNvSpPr txBox="1"/>
            <p:nvPr/>
          </p:nvSpPr>
          <p:spPr>
            <a:xfrm>
              <a:off x="680533" y="371838"/>
              <a:ext cx="10067171" cy="1155060"/>
            </a:xfrm>
            <a:prstGeom prst="rect">
              <a:avLst/>
            </a:prstGeom>
            <a:grpFill/>
            <a:ln>
              <a:noFill/>
            </a:ln>
          </p:spPr>
          <p:txBody>
            <a:bodyPr wrap="square" rtlCol="0">
              <a:spAutoFit/>
            </a:bodyPr>
            <a:lstStyle/>
            <a:p>
              <a:pPr algn="ctr">
                <a:lnSpc>
                  <a:spcPts val="4000"/>
                </a:lnSpc>
              </a:pPr>
              <a:r>
                <a:rPr lang="en-US" sz="3200" dirty="0">
                  <a:latin typeface="Comic Sans MS" panose="030F0702030302020204" pitchFamily="66" charset="0"/>
                </a:rPr>
                <a:t>In olden times, when a baby was born, the parents took it to the temple, to say thank you to God.</a:t>
              </a:r>
            </a:p>
          </p:txBody>
        </p:sp>
      </p:grpSp>
      <p:sp>
        <p:nvSpPr>
          <p:cNvPr id="9" name="TextBox 8">
            <a:extLst>
              <a:ext uri="{FF2B5EF4-FFF2-40B4-BE49-F238E27FC236}">
                <a16:creationId xmlns:a16="http://schemas.microsoft.com/office/drawing/2014/main" id="{F8F9E71E-20E6-47F0-874C-FC55614BDB2A}"/>
              </a:ext>
            </a:extLst>
          </p:cNvPr>
          <p:cNvSpPr txBox="1"/>
          <p:nvPr/>
        </p:nvSpPr>
        <p:spPr>
          <a:xfrm>
            <a:off x="1606031" y="1296529"/>
            <a:ext cx="8538285" cy="1077218"/>
          </a:xfrm>
          <a:prstGeom prst="rect">
            <a:avLst/>
          </a:prstGeom>
          <a:noFill/>
        </p:spPr>
        <p:txBody>
          <a:bodyPr wrap="square">
            <a:spAutoFit/>
          </a:bodyPr>
          <a:lstStyle/>
          <a:p>
            <a:pPr algn="ctr"/>
            <a:r>
              <a:rPr lang="en-US" sz="3200" dirty="0">
                <a:latin typeface="Comic Sans MS" panose="030F0702030302020204" pitchFamily="66" charset="0"/>
              </a:rPr>
              <a:t>It is a bit like parents today, taking their baby to be christened. </a:t>
            </a:r>
            <a:endParaRPr lang="en-GB" sz="3200" dirty="0"/>
          </a:p>
        </p:txBody>
      </p:sp>
      <p:grpSp>
        <p:nvGrpSpPr>
          <p:cNvPr id="10" name="Group 9">
            <a:extLst>
              <a:ext uri="{FF2B5EF4-FFF2-40B4-BE49-F238E27FC236}">
                <a16:creationId xmlns:a16="http://schemas.microsoft.com/office/drawing/2014/main" id="{C63A270B-5529-4EA7-889A-99D41B931D5A}"/>
              </a:ext>
            </a:extLst>
          </p:cNvPr>
          <p:cNvGrpSpPr/>
          <p:nvPr/>
        </p:nvGrpSpPr>
        <p:grpSpPr>
          <a:xfrm>
            <a:off x="5099201" y="4412269"/>
            <a:ext cx="5529117" cy="2230223"/>
            <a:chOff x="476028" y="270933"/>
            <a:chExt cx="10809834" cy="1274322"/>
          </a:xfrm>
          <a:solidFill>
            <a:schemeClr val="bg1">
              <a:alpha val="36000"/>
            </a:schemeClr>
          </a:solidFill>
        </p:grpSpPr>
        <p:sp>
          <p:nvSpPr>
            <p:cNvPr id="11" name="Speech Bubble: Rectangle with Corners Rounded 10">
              <a:extLst>
                <a:ext uri="{FF2B5EF4-FFF2-40B4-BE49-F238E27FC236}">
                  <a16:creationId xmlns:a16="http://schemas.microsoft.com/office/drawing/2014/main" id="{C6876935-CE5D-4F27-91AB-F46A2F80F7B8}"/>
                </a:ext>
              </a:extLst>
            </p:cNvPr>
            <p:cNvSpPr/>
            <p:nvPr/>
          </p:nvSpPr>
          <p:spPr>
            <a:xfrm>
              <a:off x="476028" y="270933"/>
              <a:ext cx="10809834" cy="1274322"/>
            </a:xfrm>
            <a:prstGeom prst="wedgeRoundRectCallout">
              <a:avLst>
                <a:gd name="adj1" fmla="val -68314"/>
                <a:gd name="adj2" fmla="val -85449"/>
                <a:gd name="adj3" fmla="val 16667"/>
              </a:avLst>
            </a:pr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id="{627AAAEE-211C-410F-8C59-03B0829C08C6}"/>
                </a:ext>
              </a:extLst>
            </p:cNvPr>
            <p:cNvSpPr txBox="1"/>
            <p:nvPr/>
          </p:nvSpPr>
          <p:spPr>
            <a:xfrm>
              <a:off x="682539" y="322426"/>
              <a:ext cx="10376030" cy="870616"/>
            </a:xfrm>
            <a:prstGeom prst="rect">
              <a:avLst/>
            </a:prstGeom>
            <a:grpFill/>
            <a:ln>
              <a:noFill/>
            </a:ln>
          </p:spPr>
          <p:txBody>
            <a:bodyPr wrap="square" rtlCol="0">
              <a:spAutoFit/>
            </a:bodyPr>
            <a:lstStyle/>
            <a:p>
              <a:pPr algn="ctr">
                <a:lnSpc>
                  <a:spcPts val="4000"/>
                </a:lnSpc>
              </a:pPr>
              <a:r>
                <a:rPr lang="en-US" sz="3200" dirty="0">
                  <a:latin typeface="Comic Sans MS" panose="030F0702030302020204" pitchFamily="66" charset="0"/>
                </a:rPr>
                <a:t>Let’s read today’s story.</a:t>
              </a:r>
            </a:p>
          </p:txBody>
        </p:sp>
      </p:grpSp>
      <p:sp>
        <p:nvSpPr>
          <p:cNvPr id="13" name="TextBox 12">
            <a:extLst>
              <a:ext uri="{FF2B5EF4-FFF2-40B4-BE49-F238E27FC236}">
                <a16:creationId xmlns:a16="http://schemas.microsoft.com/office/drawing/2014/main" id="{112DC7BF-7C04-4DB0-B820-4E8B5C260625}"/>
              </a:ext>
            </a:extLst>
          </p:cNvPr>
          <p:cNvSpPr txBox="1"/>
          <p:nvPr/>
        </p:nvSpPr>
        <p:spPr>
          <a:xfrm>
            <a:off x="5134890" y="5017702"/>
            <a:ext cx="5480845" cy="1606017"/>
          </a:xfrm>
          <a:prstGeom prst="rect">
            <a:avLst/>
          </a:prstGeom>
          <a:noFill/>
        </p:spPr>
        <p:txBody>
          <a:bodyPr wrap="square">
            <a:spAutoFit/>
          </a:bodyPr>
          <a:lstStyle/>
          <a:p>
            <a:pPr algn="ctr">
              <a:lnSpc>
                <a:spcPts val="4000"/>
              </a:lnSpc>
            </a:pPr>
            <a:r>
              <a:rPr lang="en-US" sz="3200" dirty="0">
                <a:latin typeface="Comic Sans MS" panose="030F0702030302020204" pitchFamily="66" charset="0"/>
              </a:rPr>
              <a:t>Some of our friends have made a video of the reading which is with the activities.</a:t>
            </a:r>
          </a:p>
        </p:txBody>
      </p:sp>
      <p:sp>
        <p:nvSpPr>
          <p:cNvPr id="14" name="Rectangle 13">
            <a:hlinkClick r:id="rId3" action="ppaction://hlinksldjump"/>
            <a:extLst>
              <a:ext uri="{FF2B5EF4-FFF2-40B4-BE49-F238E27FC236}">
                <a16:creationId xmlns:a16="http://schemas.microsoft.com/office/drawing/2014/main" id="{5CAF70F0-1429-4E08-9427-AA9BFD7E9C29}"/>
              </a:ext>
            </a:extLst>
          </p:cNvPr>
          <p:cNvSpPr/>
          <p:nvPr/>
        </p:nvSpPr>
        <p:spPr>
          <a:xfrm>
            <a:off x="-448129" y="-93145"/>
            <a:ext cx="13164457" cy="7044290"/>
          </a:xfrm>
          <a:prstGeom prst="rect">
            <a:avLst/>
          </a:prstGeom>
          <a:solidFill>
            <a:schemeClr val="accent1">
              <a:alpha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5" name="Group 14">
            <a:extLst>
              <a:ext uri="{FF2B5EF4-FFF2-40B4-BE49-F238E27FC236}">
                <a16:creationId xmlns:a16="http://schemas.microsoft.com/office/drawing/2014/main" id="{45631C69-4DFD-4AF0-893F-96365F82F797}"/>
              </a:ext>
            </a:extLst>
          </p:cNvPr>
          <p:cNvGrpSpPr/>
          <p:nvPr/>
        </p:nvGrpSpPr>
        <p:grpSpPr>
          <a:xfrm>
            <a:off x="10619930" y="5775660"/>
            <a:ext cx="1341627" cy="954107"/>
            <a:chOff x="11481081" y="5833235"/>
            <a:chExt cx="1341627" cy="954107"/>
          </a:xfrm>
        </p:grpSpPr>
        <p:sp>
          <p:nvSpPr>
            <p:cNvPr id="16" name="Arrow: Pentagon 15">
              <a:extLst>
                <a:ext uri="{FF2B5EF4-FFF2-40B4-BE49-F238E27FC236}">
                  <a16:creationId xmlns:a16="http://schemas.microsoft.com/office/drawing/2014/main" id="{785FB29A-D6DF-4AA0-B2BE-9A8A20D41BCE}"/>
                </a:ext>
              </a:extLst>
            </p:cNvPr>
            <p:cNvSpPr/>
            <p:nvPr/>
          </p:nvSpPr>
          <p:spPr>
            <a:xfrm>
              <a:off x="11489470" y="5878286"/>
              <a:ext cx="1333238" cy="84908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B016D940-26DF-4887-A45F-EA420BE2594E}"/>
                </a:ext>
              </a:extLst>
            </p:cNvPr>
            <p:cNvSpPr txBox="1"/>
            <p:nvPr/>
          </p:nvSpPr>
          <p:spPr>
            <a:xfrm>
              <a:off x="11481081" y="5833235"/>
              <a:ext cx="1094015" cy="954107"/>
            </a:xfrm>
            <a:prstGeom prst="rect">
              <a:avLst/>
            </a:prstGeom>
            <a:noFill/>
          </p:spPr>
          <p:txBody>
            <a:bodyPr wrap="square" rtlCol="0">
              <a:spAutoFit/>
            </a:bodyPr>
            <a:lstStyle/>
            <a:p>
              <a:pPr algn="ctr"/>
              <a:r>
                <a:rPr lang="en-GB" sz="2800" dirty="0">
                  <a:latin typeface="Comic Sans MS" panose="030F0702030302020204" pitchFamily="66" charset="0"/>
                </a:rPr>
                <a:t>Next slide</a:t>
              </a:r>
            </a:p>
          </p:txBody>
        </p:sp>
      </p:grpSp>
    </p:spTree>
    <p:extLst>
      <p:ext uri="{BB962C8B-B14F-4D97-AF65-F5344CB8AC3E}">
        <p14:creationId xmlns:p14="http://schemas.microsoft.com/office/powerpoint/2010/main" val="3853421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1750"/>
                                        <p:tgtEl>
                                          <p:spTgt spid="6"/>
                                        </p:tgtEl>
                                      </p:cBhvr>
                                    </p:animEffect>
                                  </p:childTnLst>
                                </p:cTn>
                              </p:par>
                            </p:childTnLst>
                          </p:cTn>
                        </p:par>
                        <p:par>
                          <p:cTn id="8" fill="hold">
                            <p:stCondLst>
                              <p:cond delay="2250"/>
                            </p:stCondLst>
                            <p:childTnLst>
                              <p:par>
                                <p:cTn id="9" presetID="22" presetClass="entr" presetSubtype="8" fill="hold" grpId="0" nodeType="afterEffect">
                                  <p:stCondLst>
                                    <p:cond delay="150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1750"/>
                                        <p:tgtEl>
                                          <p:spTgt spid="9"/>
                                        </p:tgtEl>
                                      </p:cBhvr>
                                    </p:animEffect>
                                  </p:childTnLst>
                                </p:cTn>
                              </p:par>
                            </p:childTnLst>
                          </p:cTn>
                        </p:par>
                        <p:par>
                          <p:cTn id="12" fill="hold">
                            <p:stCondLst>
                              <p:cond delay="5500"/>
                            </p:stCondLst>
                            <p:childTnLst>
                              <p:par>
                                <p:cTn id="13" presetID="22" presetClass="entr" presetSubtype="8" fill="hold" nodeType="afterEffect">
                                  <p:stCondLst>
                                    <p:cond delay="200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1750"/>
                                        <p:tgtEl>
                                          <p:spTgt spid="10"/>
                                        </p:tgtEl>
                                      </p:cBhvr>
                                    </p:animEffect>
                                  </p:childTnLst>
                                </p:cTn>
                              </p:par>
                            </p:childTnLst>
                          </p:cTn>
                        </p:par>
                        <p:par>
                          <p:cTn id="16" fill="hold">
                            <p:stCondLst>
                              <p:cond delay="9250"/>
                            </p:stCondLst>
                            <p:childTnLst>
                              <p:par>
                                <p:cTn id="17" presetID="22" presetClass="entr" presetSubtype="8" fill="hold" nodeType="afterEffect">
                                  <p:stCondLst>
                                    <p:cond delay="1000"/>
                                  </p:stCondLst>
                                  <p:childTnLst>
                                    <p:set>
                                      <p:cBhvr>
                                        <p:cTn id="18" dur="1" fill="hold">
                                          <p:stCondLst>
                                            <p:cond delay="0"/>
                                          </p:stCondLst>
                                        </p:cTn>
                                        <p:tgtEl>
                                          <p:spTgt spid="13">
                                            <p:txEl>
                                              <p:pRg st="0" end="0"/>
                                            </p:txEl>
                                          </p:spTgt>
                                        </p:tgtEl>
                                        <p:attrNameLst>
                                          <p:attrName>style.visibility</p:attrName>
                                        </p:attrNameLst>
                                      </p:cBhvr>
                                      <p:to>
                                        <p:strVal val="visible"/>
                                      </p:to>
                                    </p:set>
                                    <p:animEffect transition="in" filter="wipe(left)">
                                      <p:cBhvr>
                                        <p:cTn id="19" dur="1750"/>
                                        <p:tgtEl>
                                          <p:spTgt spid="13">
                                            <p:txEl>
                                              <p:pRg st="0" end="0"/>
                                            </p:txEl>
                                          </p:spTgt>
                                        </p:tgtEl>
                                      </p:cBhvr>
                                    </p:animEffect>
                                  </p:childTnLst>
                                </p:cTn>
                              </p:par>
                            </p:childTnLst>
                          </p:cTn>
                        </p:par>
                        <p:par>
                          <p:cTn id="20" fill="hold">
                            <p:stCondLst>
                              <p:cond delay="12000"/>
                            </p:stCondLst>
                            <p:childTnLst>
                              <p:par>
                                <p:cTn id="21" presetID="1" presetClass="entr" presetSubtype="0" fill="hold" nodeType="afterEffect">
                                  <p:stCondLst>
                                    <p:cond delay="100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2F24FF5-84A8-4058-B6F3-65262E54D7CE}"/>
              </a:ext>
            </a:extLst>
          </p:cNvPr>
          <p:cNvSpPr/>
          <p:nvPr/>
        </p:nvSpPr>
        <p:spPr>
          <a:xfrm>
            <a:off x="150850" y="903514"/>
            <a:ext cx="11736349" cy="7643118"/>
          </a:xfrm>
          <a:prstGeom prst="rect">
            <a:avLst/>
          </a:prstGeom>
        </p:spPr>
        <p:txBody>
          <a:bodyPr wrap="square">
            <a:spAutoFit/>
          </a:bodyPr>
          <a:lstStyle/>
          <a:p>
            <a:pPr>
              <a:lnSpc>
                <a:spcPts val="3600"/>
              </a:lnSpc>
            </a:pPr>
            <a:r>
              <a:rPr lang="en-US" sz="2800" dirty="0">
                <a:solidFill>
                  <a:srgbClr val="0000CC"/>
                </a:solidFill>
                <a:latin typeface="Comic Sans MS" panose="030F0702030302020204" pitchFamily="66" charset="0"/>
              </a:rPr>
              <a:t>The time came for Mary and Joseph to do what the law of Moses taught about being made pure. They took Jesus to Jerusalem to present him to the Lord. It is written in the law of the Lord:</a:t>
            </a:r>
          </a:p>
          <a:p>
            <a:pPr>
              <a:lnSpc>
                <a:spcPts val="3600"/>
              </a:lnSpc>
            </a:pPr>
            <a:r>
              <a:rPr lang="en-US" sz="2800" dirty="0">
                <a:solidFill>
                  <a:srgbClr val="0000CC"/>
                </a:solidFill>
                <a:latin typeface="Comic Sans MS" panose="030F0702030302020204" pitchFamily="66" charset="0"/>
              </a:rPr>
              <a:t> “Give every firstborn male to the Lord.” </a:t>
            </a:r>
          </a:p>
          <a:p>
            <a:pPr>
              <a:lnSpc>
                <a:spcPts val="3600"/>
              </a:lnSpc>
            </a:pPr>
            <a:r>
              <a:rPr lang="en-US" sz="2800" dirty="0">
                <a:latin typeface="Comic Sans MS" panose="030F0702030302020204" pitchFamily="66" charset="0"/>
              </a:rPr>
              <a:t>Mary and Joseph also went to offer a sacrifice, </a:t>
            </a:r>
          </a:p>
          <a:p>
            <a:pPr>
              <a:lnSpc>
                <a:spcPts val="3600"/>
              </a:lnSpc>
            </a:pPr>
            <a:r>
              <a:rPr lang="en-US" sz="2800" dirty="0">
                <a:latin typeface="Comic Sans MS" panose="030F0702030302020204" pitchFamily="66" charset="0"/>
              </a:rPr>
              <a:t>as the law of the Lord says: “You must sacrifice </a:t>
            </a:r>
          </a:p>
          <a:p>
            <a:pPr>
              <a:lnSpc>
                <a:spcPts val="3600"/>
              </a:lnSpc>
            </a:pPr>
            <a:r>
              <a:rPr lang="en-US" sz="2800" dirty="0">
                <a:latin typeface="Comic Sans MS" panose="030F0702030302020204" pitchFamily="66" charset="0"/>
              </a:rPr>
              <a:t>two doves or two young pigeons.”</a:t>
            </a:r>
          </a:p>
          <a:p>
            <a:pPr>
              <a:lnSpc>
                <a:spcPts val="3600"/>
              </a:lnSpc>
            </a:pPr>
            <a:r>
              <a:rPr lang="en-US" sz="2800" dirty="0">
                <a:solidFill>
                  <a:srgbClr val="FF0000"/>
                </a:solidFill>
                <a:latin typeface="Comic Sans MS" panose="030F0702030302020204" pitchFamily="66" charset="0"/>
              </a:rPr>
              <a:t>A man named Simeon lived in Jerusalem. He was a good </a:t>
            </a:r>
          </a:p>
          <a:p>
            <a:pPr>
              <a:lnSpc>
                <a:spcPts val="3600"/>
              </a:lnSpc>
            </a:pPr>
            <a:r>
              <a:rPr lang="en-US" sz="2800" dirty="0">
                <a:solidFill>
                  <a:srgbClr val="FF0000"/>
                </a:solidFill>
                <a:latin typeface="Comic Sans MS" panose="030F0702030302020204" pitchFamily="66" charset="0"/>
              </a:rPr>
              <a:t>man and very religious. He was waiting for the time when </a:t>
            </a:r>
          </a:p>
          <a:p>
            <a:pPr>
              <a:lnSpc>
                <a:spcPts val="3600"/>
              </a:lnSpc>
            </a:pPr>
            <a:r>
              <a:rPr lang="en-US" sz="2800" dirty="0">
                <a:solidFill>
                  <a:srgbClr val="FF0000"/>
                </a:solidFill>
                <a:latin typeface="Comic Sans MS" panose="030F0702030302020204" pitchFamily="66" charset="0"/>
              </a:rPr>
              <a:t>God would help Israel. The Holy Spirit was in him. </a:t>
            </a:r>
          </a:p>
          <a:p>
            <a:pPr>
              <a:lnSpc>
                <a:spcPts val="3600"/>
              </a:lnSpc>
            </a:pPr>
            <a:r>
              <a:rPr lang="en-US" sz="2800" dirty="0">
                <a:solidFill>
                  <a:srgbClr val="FF0000"/>
                </a:solidFill>
                <a:latin typeface="Comic Sans MS" panose="030F0702030302020204" pitchFamily="66" charset="0"/>
              </a:rPr>
              <a:t>The Holy Spirit told Simeon that he would not die before </a:t>
            </a:r>
          </a:p>
          <a:p>
            <a:pPr>
              <a:lnSpc>
                <a:spcPts val="3600"/>
              </a:lnSpc>
            </a:pPr>
            <a:r>
              <a:rPr lang="en-US" sz="2800" dirty="0">
                <a:solidFill>
                  <a:srgbClr val="FF0000"/>
                </a:solidFill>
                <a:latin typeface="Comic Sans MS" panose="030F0702030302020204" pitchFamily="66" charset="0"/>
              </a:rPr>
              <a:t>he saw the Christ promised by the Lord. </a:t>
            </a:r>
          </a:p>
          <a:p>
            <a:endParaRPr lang="en-US" sz="2800" b="1" baseline="30000" dirty="0">
              <a:latin typeface="Comic Sans MS" panose="030F0702030302020204" pitchFamily="66" charset="0"/>
            </a:endParaRPr>
          </a:p>
          <a:p>
            <a:endParaRPr lang="en-US" sz="2800" b="1" baseline="30000" dirty="0">
              <a:latin typeface="Comic Sans MS" panose="030F0702030302020204" pitchFamily="66" charset="0"/>
            </a:endParaRPr>
          </a:p>
          <a:p>
            <a:endParaRPr lang="en-US" sz="2800" b="1" baseline="30000" dirty="0">
              <a:latin typeface="Comic Sans MS" panose="030F0702030302020204" pitchFamily="66" charset="0"/>
            </a:endParaRPr>
          </a:p>
          <a:p>
            <a:endParaRPr lang="en-US" sz="2800" b="1" baseline="30000" dirty="0">
              <a:latin typeface="Comic Sans MS" panose="030F0702030302020204" pitchFamily="66" charset="0"/>
            </a:endParaRPr>
          </a:p>
          <a:p>
            <a:endParaRPr lang="en-US" sz="2800" b="1" baseline="30000" dirty="0">
              <a:latin typeface="Comic Sans MS" panose="030F0702030302020204" pitchFamily="66" charset="0"/>
            </a:endParaRPr>
          </a:p>
          <a:p>
            <a:endParaRPr lang="en-US" sz="2800" b="1" baseline="30000" dirty="0">
              <a:latin typeface="Comic Sans MS" panose="030F0702030302020204" pitchFamily="66" charset="0"/>
            </a:endParaRPr>
          </a:p>
          <a:p>
            <a:endParaRPr lang="en-US" sz="2800" b="1" baseline="30000" dirty="0">
              <a:latin typeface="Comic Sans MS" panose="030F0702030302020204" pitchFamily="66" charset="0"/>
            </a:endParaRPr>
          </a:p>
        </p:txBody>
      </p:sp>
      <p:pic>
        <p:nvPicPr>
          <p:cNvPr id="9" name="Picture 8" descr="A close up of a logo&#10;&#10;Description automatically generated">
            <a:extLst>
              <a:ext uri="{FF2B5EF4-FFF2-40B4-BE49-F238E27FC236}">
                <a16:creationId xmlns:a16="http://schemas.microsoft.com/office/drawing/2014/main" id="{4846D445-AB81-481C-B1BD-7C77433993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15850" y="1998687"/>
            <a:ext cx="2248502" cy="3457551"/>
          </a:xfrm>
          <a:prstGeom prst="rect">
            <a:avLst/>
          </a:prstGeom>
        </p:spPr>
      </p:pic>
      <p:sp>
        <p:nvSpPr>
          <p:cNvPr id="5" name="Rectangle 4">
            <a:extLst>
              <a:ext uri="{FF2B5EF4-FFF2-40B4-BE49-F238E27FC236}">
                <a16:creationId xmlns:a16="http://schemas.microsoft.com/office/drawing/2014/main" id="{9BD2C93E-58C9-4981-A6B1-3224755C8C9B}"/>
              </a:ext>
            </a:extLst>
          </p:cNvPr>
          <p:cNvSpPr/>
          <p:nvPr/>
        </p:nvSpPr>
        <p:spPr>
          <a:xfrm>
            <a:off x="2324100" y="318739"/>
            <a:ext cx="6415539" cy="584775"/>
          </a:xfrm>
          <a:prstGeom prst="rect">
            <a:avLst/>
          </a:prstGeom>
        </p:spPr>
        <p:txBody>
          <a:bodyPr wrap="none">
            <a:spAutoFit/>
          </a:bodyPr>
          <a:lstStyle/>
          <a:p>
            <a:r>
              <a:rPr lang="en-GB" sz="3200" b="1" dirty="0">
                <a:solidFill>
                  <a:srgbClr val="FF0000"/>
                </a:solidFill>
                <a:latin typeface="Comic Sans MS" panose="030F0702030302020204" pitchFamily="66" charset="0"/>
              </a:rPr>
              <a:t>Luke chapter </a:t>
            </a:r>
            <a:r>
              <a:rPr lang="en-GB" sz="3200" b="1" i="0" dirty="0">
                <a:solidFill>
                  <a:srgbClr val="FF0000"/>
                </a:solidFill>
                <a:effectLst/>
                <a:latin typeface="Comic Sans MS" panose="030F0702030302020204" pitchFamily="66" charset="0"/>
              </a:rPr>
              <a:t>2 </a:t>
            </a:r>
            <a:r>
              <a:rPr lang="en-GB" sz="3200" b="1" dirty="0">
                <a:solidFill>
                  <a:srgbClr val="FF0000"/>
                </a:solidFill>
                <a:latin typeface="Comic Sans MS" panose="030F0702030302020204" pitchFamily="66" charset="0"/>
              </a:rPr>
              <a:t>verses 22 - 26</a:t>
            </a:r>
          </a:p>
        </p:txBody>
      </p:sp>
      <p:sp>
        <p:nvSpPr>
          <p:cNvPr id="7" name="Rectangle 6">
            <a:hlinkClick r:id="rId3" action="ppaction://hlinksldjump"/>
            <a:extLst>
              <a:ext uri="{FF2B5EF4-FFF2-40B4-BE49-F238E27FC236}">
                <a16:creationId xmlns:a16="http://schemas.microsoft.com/office/drawing/2014/main" id="{176191B4-9B26-4878-9BED-8CE1FB894890}"/>
              </a:ext>
            </a:extLst>
          </p:cNvPr>
          <p:cNvSpPr/>
          <p:nvPr/>
        </p:nvSpPr>
        <p:spPr>
          <a:xfrm>
            <a:off x="-448129" y="0"/>
            <a:ext cx="13164457" cy="6858000"/>
          </a:xfrm>
          <a:prstGeom prst="rect">
            <a:avLst/>
          </a:prstGeom>
          <a:solidFill>
            <a:schemeClr val="accent1">
              <a:alpha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 7">
            <a:extLst>
              <a:ext uri="{FF2B5EF4-FFF2-40B4-BE49-F238E27FC236}">
                <a16:creationId xmlns:a16="http://schemas.microsoft.com/office/drawing/2014/main" id="{D524E15C-C366-4DEA-92DD-7AAEAA26EA0C}"/>
              </a:ext>
            </a:extLst>
          </p:cNvPr>
          <p:cNvGrpSpPr/>
          <p:nvPr/>
        </p:nvGrpSpPr>
        <p:grpSpPr>
          <a:xfrm>
            <a:off x="10619930" y="5775660"/>
            <a:ext cx="1341627" cy="954107"/>
            <a:chOff x="11481081" y="5833235"/>
            <a:chExt cx="1341627" cy="954107"/>
          </a:xfrm>
        </p:grpSpPr>
        <p:sp>
          <p:nvSpPr>
            <p:cNvPr id="10" name="Arrow: Pentagon 9">
              <a:extLst>
                <a:ext uri="{FF2B5EF4-FFF2-40B4-BE49-F238E27FC236}">
                  <a16:creationId xmlns:a16="http://schemas.microsoft.com/office/drawing/2014/main" id="{A807058F-D64F-45BA-8BAA-53E25A27F079}"/>
                </a:ext>
              </a:extLst>
            </p:cNvPr>
            <p:cNvSpPr/>
            <p:nvPr/>
          </p:nvSpPr>
          <p:spPr>
            <a:xfrm>
              <a:off x="11489470" y="5878286"/>
              <a:ext cx="1333238" cy="84908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D0CF20E6-EED3-49DF-B0DA-FD446FD6FA93}"/>
                </a:ext>
              </a:extLst>
            </p:cNvPr>
            <p:cNvSpPr txBox="1"/>
            <p:nvPr/>
          </p:nvSpPr>
          <p:spPr>
            <a:xfrm>
              <a:off x="11481081" y="5833235"/>
              <a:ext cx="1094015" cy="954107"/>
            </a:xfrm>
            <a:prstGeom prst="rect">
              <a:avLst/>
            </a:prstGeom>
            <a:noFill/>
          </p:spPr>
          <p:txBody>
            <a:bodyPr wrap="square" rtlCol="0">
              <a:spAutoFit/>
            </a:bodyPr>
            <a:lstStyle/>
            <a:p>
              <a:pPr algn="ctr"/>
              <a:r>
                <a:rPr lang="en-GB" sz="2800" dirty="0">
                  <a:latin typeface="Comic Sans MS" panose="030F0702030302020204" pitchFamily="66" charset="0"/>
                </a:rPr>
                <a:t>Next slide</a:t>
              </a:r>
            </a:p>
          </p:txBody>
        </p:sp>
      </p:grpSp>
    </p:spTree>
    <p:extLst>
      <p:ext uri="{BB962C8B-B14F-4D97-AF65-F5344CB8AC3E}">
        <p14:creationId xmlns:p14="http://schemas.microsoft.com/office/powerpoint/2010/main" val="3391669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afterEffect">
                                  <p:stCondLst>
                                    <p:cond delay="250"/>
                                  </p:stCondLst>
                                  <p:childTnLst>
                                    <p:animMotion origin="layout" path="M 2.22045E-16 1.48148E-6 L -0.29687 -0.00463 " pathEditMode="relative" rAng="0" ptsTypes="AA">
                                      <p:cBhvr>
                                        <p:cTn id="6" dur="2000" fill="hold"/>
                                        <p:tgtEl>
                                          <p:spTgt spid="9"/>
                                        </p:tgtEl>
                                        <p:attrNameLst>
                                          <p:attrName>ppt_x</p:attrName>
                                          <p:attrName>ppt_y</p:attrName>
                                        </p:attrNameLst>
                                      </p:cBhvr>
                                      <p:rCtr x="-14844" y="-231"/>
                                    </p:animMotion>
                                  </p:childTnLst>
                                </p:cTn>
                              </p:par>
                            </p:childTnLst>
                          </p:cTn>
                        </p:par>
                        <p:par>
                          <p:cTn id="7" fill="hold">
                            <p:stCondLst>
                              <p:cond delay="2250"/>
                            </p:stCondLst>
                            <p:childTnLst>
                              <p:par>
                                <p:cTn id="8" presetID="22" presetClass="entr" presetSubtype="1" fill="hold" grpId="0" nodeType="afterEffect">
                                  <p:stCondLst>
                                    <p:cond delay="50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1500"/>
                                        <p:tgtEl>
                                          <p:spTgt spid="6"/>
                                        </p:tgtEl>
                                      </p:cBhvr>
                                    </p:animEffect>
                                  </p:childTnLst>
                                </p:cTn>
                              </p:par>
                            </p:childTnLst>
                          </p:cTn>
                        </p:par>
                        <p:par>
                          <p:cTn id="11" fill="hold">
                            <p:stCondLst>
                              <p:cond delay="4250"/>
                            </p:stCondLst>
                            <p:childTnLst>
                              <p:par>
                                <p:cTn id="12" presetID="1" presetClass="entr" presetSubtype="0" fill="hold" nodeType="afterEffect">
                                  <p:stCondLst>
                                    <p:cond delay="100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close up of a logo&#10;&#10;Description automatically generated">
            <a:extLst>
              <a:ext uri="{FF2B5EF4-FFF2-40B4-BE49-F238E27FC236}">
                <a16:creationId xmlns:a16="http://schemas.microsoft.com/office/drawing/2014/main" id="{B213344E-33BA-4FF4-B055-4C2DA8B5E8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4798" y="1998687"/>
            <a:ext cx="2248502" cy="3457551"/>
          </a:xfrm>
          <a:prstGeom prst="rect">
            <a:avLst/>
          </a:prstGeom>
        </p:spPr>
      </p:pic>
      <p:sp>
        <p:nvSpPr>
          <p:cNvPr id="5" name="Rectangle 4">
            <a:extLst>
              <a:ext uri="{FF2B5EF4-FFF2-40B4-BE49-F238E27FC236}">
                <a16:creationId xmlns:a16="http://schemas.microsoft.com/office/drawing/2014/main" id="{9BD2C93E-58C9-4981-A6B1-3224755C8C9B}"/>
              </a:ext>
            </a:extLst>
          </p:cNvPr>
          <p:cNvSpPr/>
          <p:nvPr/>
        </p:nvSpPr>
        <p:spPr>
          <a:xfrm>
            <a:off x="2324100" y="318739"/>
            <a:ext cx="6415539" cy="584775"/>
          </a:xfrm>
          <a:prstGeom prst="rect">
            <a:avLst/>
          </a:prstGeom>
        </p:spPr>
        <p:txBody>
          <a:bodyPr wrap="none">
            <a:spAutoFit/>
          </a:bodyPr>
          <a:lstStyle/>
          <a:p>
            <a:r>
              <a:rPr lang="en-GB" sz="3200" b="1" dirty="0">
                <a:solidFill>
                  <a:srgbClr val="FF0000"/>
                </a:solidFill>
                <a:latin typeface="Comic Sans MS" panose="030F0702030302020204" pitchFamily="66" charset="0"/>
              </a:rPr>
              <a:t>Luke chapter </a:t>
            </a:r>
            <a:r>
              <a:rPr lang="en-GB" sz="3200" b="1" i="0" dirty="0">
                <a:solidFill>
                  <a:srgbClr val="FF0000"/>
                </a:solidFill>
                <a:effectLst/>
                <a:latin typeface="Comic Sans MS" panose="030F0702030302020204" pitchFamily="66" charset="0"/>
              </a:rPr>
              <a:t>2 </a:t>
            </a:r>
            <a:r>
              <a:rPr lang="en-GB" sz="3200" b="1" dirty="0">
                <a:solidFill>
                  <a:srgbClr val="FF0000"/>
                </a:solidFill>
                <a:latin typeface="Comic Sans MS" panose="030F0702030302020204" pitchFamily="66" charset="0"/>
              </a:rPr>
              <a:t>verses 27 - 33</a:t>
            </a:r>
          </a:p>
        </p:txBody>
      </p:sp>
      <p:sp>
        <p:nvSpPr>
          <p:cNvPr id="10" name="TextBox 9">
            <a:extLst>
              <a:ext uri="{FF2B5EF4-FFF2-40B4-BE49-F238E27FC236}">
                <a16:creationId xmlns:a16="http://schemas.microsoft.com/office/drawing/2014/main" id="{372DE20F-A242-47E8-8117-18F9954FA14B}"/>
              </a:ext>
            </a:extLst>
          </p:cNvPr>
          <p:cNvSpPr txBox="1"/>
          <p:nvPr/>
        </p:nvSpPr>
        <p:spPr>
          <a:xfrm>
            <a:off x="268515" y="903514"/>
            <a:ext cx="11473541" cy="7013267"/>
          </a:xfrm>
          <a:prstGeom prst="rect">
            <a:avLst/>
          </a:prstGeom>
          <a:noFill/>
        </p:spPr>
        <p:txBody>
          <a:bodyPr wrap="square">
            <a:spAutoFit/>
          </a:bodyPr>
          <a:lstStyle/>
          <a:p>
            <a:pPr>
              <a:lnSpc>
                <a:spcPts val="4000"/>
              </a:lnSpc>
            </a:pPr>
            <a:r>
              <a:rPr lang="en-US" sz="2800" dirty="0">
                <a:solidFill>
                  <a:srgbClr val="0000CC"/>
                </a:solidFill>
                <a:latin typeface="Comic Sans MS" panose="030F0702030302020204" pitchFamily="66" charset="0"/>
              </a:rPr>
              <a:t>The Spirit led Simeon to the Temple. Mary and Joseph brought the baby Jesus to the Temple to do what the law said they must do. </a:t>
            </a:r>
          </a:p>
          <a:p>
            <a:pPr>
              <a:lnSpc>
                <a:spcPts val="4000"/>
              </a:lnSpc>
            </a:pPr>
            <a:r>
              <a:rPr lang="en-US" sz="2800" dirty="0">
                <a:solidFill>
                  <a:srgbClr val="0000CC"/>
                </a:solidFill>
                <a:latin typeface="Comic Sans MS" panose="030F0702030302020204" pitchFamily="66" charset="0"/>
              </a:rPr>
              <a:t>Then Simeon took the baby in his arms and thanked God:</a:t>
            </a:r>
          </a:p>
          <a:p>
            <a:pPr>
              <a:lnSpc>
                <a:spcPts val="4000"/>
              </a:lnSpc>
            </a:pPr>
            <a:r>
              <a:rPr lang="en-US" sz="2800" dirty="0">
                <a:latin typeface="Comic Sans MS" panose="030F0702030302020204" pitchFamily="66" charset="0"/>
              </a:rPr>
              <a:t>“Now, Lord, you can let me, your servant, die in </a:t>
            </a:r>
          </a:p>
          <a:p>
            <a:pPr>
              <a:lnSpc>
                <a:spcPts val="4000"/>
              </a:lnSpc>
            </a:pPr>
            <a:r>
              <a:rPr lang="en-US" sz="2800" dirty="0">
                <a:latin typeface="Comic Sans MS" panose="030F0702030302020204" pitchFamily="66" charset="0"/>
              </a:rPr>
              <a:t>peace as you said. I have seen your Salvation with </a:t>
            </a:r>
          </a:p>
          <a:p>
            <a:pPr>
              <a:lnSpc>
                <a:spcPts val="4000"/>
              </a:lnSpc>
            </a:pPr>
            <a:r>
              <a:rPr lang="en-US" sz="2800" dirty="0">
                <a:latin typeface="Comic Sans MS" panose="030F0702030302020204" pitchFamily="66" charset="0"/>
              </a:rPr>
              <a:t>my own eyes. You prepared him before all people. </a:t>
            </a:r>
          </a:p>
          <a:p>
            <a:pPr>
              <a:lnSpc>
                <a:spcPts val="4000"/>
              </a:lnSpc>
            </a:pPr>
            <a:r>
              <a:rPr lang="en-US" sz="2800" dirty="0">
                <a:latin typeface="Comic Sans MS" panose="030F0702030302020204" pitchFamily="66" charset="0"/>
              </a:rPr>
              <a:t>He is a light for the non-Jewish people to see. </a:t>
            </a:r>
          </a:p>
          <a:p>
            <a:pPr>
              <a:lnSpc>
                <a:spcPts val="4000"/>
              </a:lnSpc>
            </a:pPr>
            <a:r>
              <a:rPr lang="en-US" sz="2800" dirty="0">
                <a:solidFill>
                  <a:srgbClr val="FF0000"/>
                </a:solidFill>
                <a:latin typeface="Comic Sans MS" panose="030F0702030302020204" pitchFamily="66" charset="0"/>
              </a:rPr>
              <a:t>He will bring </a:t>
            </a:r>
            <a:r>
              <a:rPr lang="en-US" sz="2800" dirty="0" err="1">
                <a:solidFill>
                  <a:srgbClr val="FF0000"/>
                </a:solidFill>
                <a:latin typeface="Comic Sans MS" panose="030F0702030302020204" pitchFamily="66" charset="0"/>
              </a:rPr>
              <a:t>honour</a:t>
            </a:r>
            <a:r>
              <a:rPr lang="en-US" sz="2800" dirty="0">
                <a:solidFill>
                  <a:srgbClr val="FF0000"/>
                </a:solidFill>
                <a:latin typeface="Comic Sans MS" panose="030F0702030302020204" pitchFamily="66" charset="0"/>
              </a:rPr>
              <a:t> to your people, the Israelites.”</a:t>
            </a:r>
          </a:p>
          <a:p>
            <a:pPr>
              <a:lnSpc>
                <a:spcPts val="4000"/>
              </a:lnSpc>
            </a:pPr>
            <a:r>
              <a:rPr lang="en-US" sz="2800" dirty="0">
                <a:solidFill>
                  <a:srgbClr val="FF0000"/>
                </a:solidFill>
                <a:latin typeface="Comic Sans MS" panose="030F0702030302020204" pitchFamily="66" charset="0"/>
              </a:rPr>
              <a:t>Jesus’ father and mother were amazed at what Simeon </a:t>
            </a:r>
          </a:p>
          <a:p>
            <a:pPr>
              <a:lnSpc>
                <a:spcPts val="4000"/>
              </a:lnSpc>
            </a:pPr>
            <a:r>
              <a:rPr lang="en-US" sz="2800" dirty="0">
                <a:solidFill>
                  <a:srgbClr val="FF0000"/>
                </a:solidFill>
                <a:latin typeface="Comic Sans MS" panose="030F0702030302020204" pitchFamily="66" charset="0"/>
              </a:rPr>
              <a:t>had said about him. </a:t>
            </a:r>
          </a:p>
          <a:p>
            <a:pPr>
              <a:lnSpc>
                <a:spcPts val="3600"/>
              </a:lnSpc>
            </a:pPr>
            <a:endParaRPr lang="en-US" sz="2800" b="1" baseline="30000" dirty="0">
              <a:latin typeface="Comic Sans MS" panose="030F0702030302020204" pitchFamily="66" charset="0"/>
            </a:endParaRPr>
          </a:p>
          <a:p>
            <a:pPr>
              <a:lnSpc>
                <a:spcPts val="3600"/>
              </a:lnSpc>
            </a:pPr>
            <a:endParaRPr lang="en-US" sz="2800" b="1" baseline="30000" dirty="0">
              <a:latin typeface="Comic Sans MS" panose="030F0702030302020204" pitchFamily="66" charset="0"/>
            </a:endParaRPr>
          </a:p>
          <a:p>
            <a:pPr>
              <a:lnSpc>
                <a:spcPts val="3600"/>
              </a:lnSpc>
            </a:pPr>
            <a:endParaRPr lang="en-US" sz="2800" b="1" baseline="30000" dirty="0">
              <a:latin typeface="Comic Sans MS" panose="030F0702030302020204" pitchFamily="66" charset="0"/>
            </a:endParaRPr>
          </a:p>
          <a:p>
            <a:pPr>
              <a:lnSpc>
                <a:spcPts val="3600"/>
              </a:lnSpc>
            </a:pPr>
            <a:endParaRPr lang="en-US" sz="2800" b="1" baseline="30000" dirty="0">
              <a:latin typeface="Comic Sans MS" panose="030F0702030302020204" pitchFamily="66" charset="0"/>
            </a:endParaRPr>
          </a:p>
        </p:txBody>
      </p:sp>
      <p:sp>
        <p:nvSpPr>
          <p:cNvPr id="6" name="Rectangle 5">
            <a:hlinkClick r:id="rId3" action="ppaction://hlinksldjump"/>
            <a:extLst>
              <a:ext uri="{FF2B5EF4-FFF2-40B4-BE49-F238E27FC236}">
                <a16:creationId xmlns:a16="http://schemas.microsoft.com/office/drawing/2014/main" id="{800C1A0F-4616-4660-A320-EC20E7F49731}"/>
              </a:ext>
            </a:extLst>
          </p:cNvPr>
          <p:cNvSpPr/>
          <p:nvPr/>
        </p:nvSpPr>
        <p:spPr>
          <a:xfrm>
            <a:off x="-333829" y="0"/>
            <a:ext cx="13164457" cy="6858000"/>
          </a:xfrm>
          <a:prstGeom prst="rect">
            <a:avLst/>
          </a:prstGeom>
          <a:solidFill>
            <a:schemeClr val="accent1">
              <a:alpha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a:extLst>
              <a:ext uri="{FF2B5EF4-FFF2-40B4-BE49-F238E27FC236}">
                <a16:creationId xmlns:a16="http://schemas.microsoft.com/office/drawing/2014/main" id="{838E230F-B7BD-4DB9-9C55-1E317131F3E3}"/>
              </a:ext>
            </a:extLst>
          </p:cNvPr>
          <p:cNvGrpSpPr/>
          <p:nvPr/>
        </p:nvGrpSpPr>
        <p:grpSpPr>
          <a:xfrm>
            <a:off x="10619930" y="5775660"/>
            <a:ext cx="1341627" cy="954107"/>
            <a:chOff x="11481081" y="5833235"/>
            <a:chExt cx="1341627" cy="954107"/>
          </a:xfrm>
        </p:grpSpPr>
        <p:sp>
          <p:nvSpPr>
            <p:cNvPr id="8" name="Arrow: Pentagon 7">
              <a:extLst>
                <a:ext uri="{FF2B5EF4-FFF2-40B4-BE49-F238E27FC236}">
                  <a16:creationId xmlns:a16="http://schemas.microsoft.com/office/drawing/2014/main" id="{EF3960F5-E00A-407F-9893-238BF3C9BA8A}"/>
                </a:ext>
              </a:extLst>
            </p:cNvPr>
            <p:cNvSpPr/>
            <p:nvPr/>
          </p:nvSpPr>
          <p:spPr>
            <a:xfrm>
              <a:off x="11489470" y="5878286"/>
              <a:ext cx="1333238" cy="84908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39D753F1-6755-4BF6-ADFF-580363F4F9A2}"/>
                </a:ext>
              </a:extLst>
            </p:cNvPr>
            <p:cNvSpPr txBox="1"/>
            <p:nvPr/>
          </p:nvSpPr>
          <p:spPr>
            <a:xfrm>
              <a:off x="11481081" y="5833235"/>
              <a:ext cx="1094015" cy="954107"/>
            </a:xfrm>
            <a:prstGeom prst="rect">
              <a:avLst/>
            </a:prstGeom>
            <a:noFill/>
          </p:spPr>
          <p:txBody>
            <a:bodyPr wrap="square" rtlCol="0">
              <a:spAutoFit/>
            </a:bodyPr>
            <a:lstStyle/>
            <a:p>
              <a:pPr algn="ctr"/>
              <a:r>
                <a:rPr lang="en-GB" sz="2800" dirty="0">
                  <a:latin typeface="Comic Sans MS" panose="030F0702030302020204" pitchFamily="66" charset="0"/>
                </a:rPr>
                <a:t>Next slide</a:t>
              </a:r>
            </a:p>
          </p:txBody>
        </p:sp>
      </p:grpSp>
    </p:spTree>
    <p:extLst>
      <p:ext uri="{BB962C8B-B14F-4D97-AF65-F5344CB8AC3E}">
        <p14:creationId xmlns:p14="http://schemas.microsoft.com/office/powerpoint/2010/main" val="2850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500"/>
                                        <p:tgtEl>
                                          <p:spTgt spid="10"/>
                                        </p:tgtEl>
                                      </p:cBhvr>
                                    </p:animEffect>
                                  </p:childTnLst>
                                </p:cTn>
                              </p:par>
                            </p:childTnLst>
                          </p:cTn>
                        </p:par>
                        <p:par>
                          <p:cTn id="8" fill="hold">
                            <p:stCondLst>
                              <p:cond delay="1750"/>
                            </p:stCondLst>
                            <p:childTnLst>
                              <p:par>
                                <p:cTn id="9" presetID="1" presetClass="entr" presetSubtype="0" fill="hold" nodeType="afterEffect">
                                  <p:stCondLst>
                                    <p:cond delay="100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2411</TotalTime>
  <Words>1334</Words>
  <Application>Microsoft Office PowerPoint</Application>
  <PresentationFormat>Widescreen</PresentationFormat>
  <Paragraphs>161</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Hancock</dc:creator>
  <cp:lastModifiedBy>Bryan Hancock</cp:lastModifiedBy>
  <cp:revision>81</cp:revision>
  <dcterms:created xsi:type="dcterms:W3CDTF">2020-12-17T20:46:52Z</dcterms:created>
  <dcterms:modified xsi:type="dcterms:W3CDTF">2020-12-31T14:51:35Z</dcterms:modified>
</cp:coreProperties>
</file>