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631" r:id="rId2"/>
    <p:sldId id="628" r:id="rId3"/>
    <p:sldId id="629" r:id="rId4"/>
    <p:sldId id="633" r:id="rId5"/>
    <p:sldId id="632" r:id="rId6"/>
    <p:sldId id="634" r:id="rId7"/>
    <p:sldId id="644" r:id="rId8"/>
    <p:sldId id="556" r:id="rId9"/>
    <p:sldId id="606" r:id="rId10"/>
    <p:sldId id="620" r:id="rId11"/>
    <p:sldId id="621" r:id="rId12"/>
    <p:sldId id="636" r:id="rId13"/>
    <p:sldId id="637" r:id="rId14"/>
    <p:sldId id="638" r:id="rId15"/>
    <p:sldId id="639" r:id="rId16"/>
    <p:sldId id="640" r:id="rId17"/>
    <p:sldId id="608" r:id="rId18"/>
    <p:sldId id="611" r:id="rId19"/>
    <p:sldId id="614" r:id="rId20"/>
    <p:sldId id="642" r:id="rId21"/>
    <p:sldId id="618" r:id="rId22"/>
    <p:sldId id="619" r:id="rId23"/>
    <p:sldId id="643" r:id="rId24"/>
    <p:sldId id="492" r:id="rId25"/>
    <p:sldId id="493" r:id="rId26"/>
    <p:sldId id="494" r:id="rId27"/>
    <p:sldId id="609" r:id="rId28"/>
    <p:sldId id="610" r:id="rId29"/>
    <p:sldId id="49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4B4B"/>
    <a:srgbClr val="F1CC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2105" autoAdjust="0"/>
  </p:normalViewPr>
  <p:slideViewPr>
    <p:cSldViewPr snapToGrid="0" showGuides="1">
      <p:cViewPr varScale="1">
        <p:scale>
          <a:sx n="60" d="100"/>
          <a:sy n="60" d="100"/>
        </p:scale>
        <p:origin x="6" y="72"/>
      </p:cViewPr>
      <p:guideLst>
        <p:guide orient="horz" pos="3952"/>
        <p:guide pos="386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5B8940-1F79-43F7-9D6E-949FDC878A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482AA0C-7D5D-4CA4-9C6B-4A1C8E718C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F4321C-E271-4BA5-8456-990A7DD7F8B7}" type="datetimeFigureOut">
              <a:rPr lang="en-GB" smtClean="0"/>
              <a:t>24/03/2021</a:t>
            </a:fld>
            <a:endParaRPr lang="en-GB"/>
          </a:p>
        </p:txBody>
      </p:sp>
      <p:sp>
        <p:nvSpPr>
          <p:cNvPr id="4" name="Footer Placeholder 3">
            <a:extLst>
              <a:ext uri="{FF2B5EF4-FFF2-40B4-BE49-F238E27FC236}">
                <a16:creationId xmlns:a16="http://schemas.microsoft.com/office/drawing/2014/main" id="{98B3F528-9BC4-47B6-8378-2C762E88D4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C75D970-DE91-41C3-B3C0-348AB7DCAB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5E4D85-77B6-4DC7-97B0-2694D7932D89}" type="slidenum">
              <a:rPr lang="en-GB" smtClean="0"/>
              <a:t>‹#›</a:t>
            </a:fld>
            <a:endParaRPr lang="en-GB"/>
          </a:p>
        </p:txBody>
      </p:sp>
    </p:spTree>
    <p:extLst>
      <p:ext uri="{BB962C8B-B14F-4D97-AF65-F5344CB8AC3E}">
        <p14:creationId xmlns:p14="http://schemas.microsoft.com/office/powerpoint/2010/main" val="1637638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7EA2C-9F3E-4B4A-92FD-4672096EA95E}" type="datetimeFigureOut">
              <a:rPr lang="en-GB" smtClean="0"/>
              <a:t>24/03/2021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BE75E-8E77-4E38-B17F-1A0E5CA37066}" type="slidenum">
              <a:rPr lang="en-GB" smtClean="0"/>
              <a:t>‹#›</a:t>
            </a:fld>
            <a:endParaRPr lang="en-GB"/>
          </a:p>
        </p:txBody>
      </p:sp>
    </p:spTree>
    <p:extLst>
      <p:ext uri="{BB962C8B-B14F-4D97-AF65-F5344CB8AC3E}">
        <p14:creationId xmlns:p14="http://schemas.microsoft.com/office/powerpoint/2010/main" val="1520764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2B329E-E699-4A6F-823D-0D360937B879}" type="slidenum">
              <a:rPr lang="en-GB" smtClean="0"/>
              <a:t>8</a:t>
            </a:fld>
            <a:endParaRPr lang="en-GB" dirty="0"/>
          </a:p>
        </p:txBody>
      </p:sp>
    </p:spTree>
    <p:extLst>
      <p:ext uri="{BB962C8B-B14F-4D97-AF65-F5344CB8AC3E}">
        <p14:creationId xmlns:p14="http://schemas.microsoft.com/office/powerpoint/2010/main" val="300108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2B329E-E699-4A6F-823D-0D360937B879}" type="slidenum">
              <a:rPr lang="en-GB" smtClean="0"/>
              <a:t>9</a:t>
            </a:fld>
            <a:endParaRPr lang="en-GB" dirty="0"/>
          </a:p>
        </p:txBody>
      </p:sp>
    </p:spTree>
    <p:extLst>
      <p:ext uri="{BB962C8B-B14F-4D97-AF65-F5344CB8AC3E}">
        <p14:creationId xmlns:p14="http://schemas.microsoft.com/office/powerpoint/2010/main" val="416456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2B329E-E699-4A6F-823D-0D360937B879}" type="slidenum">
              <a:rPr lang="en-GB" smtClean="0"/>
              <a:t>10</a:t>
            </a:fld>
            <a:endParaRPr lang="en-GB" dirty="0"/>
          </a:p>
        </p:txBody>
      </p:sp>
    </p:spTree>
    <p:extLst>
      <p:ext uri="{BB962C8B-B14F-4D97-AF65-F5344CB8AC3E}">
        <p14:creationId xmlns:p14="http://schemas.microsoft.com/office/powerpoint/2010/main" val="2609954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2B329E-E699-4A6F-823D-0D360937B879}" type="slidenum">
              <a:rPr lang="en-GB" smtClean="0"/>
              <a:t>11</a:t>
            </a:fld>
            <a:endParaRPr lang="en-GB" dirty="0"/>
          </a:p>
        </p:txBody>
      </p:sp>
    </p:spTree>
    <p:extLst>
      <p:ext uri="{BB962C8B-B14F-4D97-AF65-F5344CB8AC3E}">
        <p14:creationId xmlns:p14="http://schemas.microsoft.com/office/powerpoint/2010/main" val="104751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1BE75E-8E77-4E38-B17F-1A0E5CA37066}" type="slidenum">
              <a:rPr lang="en-GB" smtClean="0"/>
              <a:t>14</a:t>
            </a:fld>
            <a:endParaRPr lang="en-GB"/>
          </a:p>
        </p:txBody>
      </p:sp>
    </p:spTree>
    <p:extLst>
      <p:ext uri="{BB962C8B-B14F-4D97-AF65-F5344CB8AC3E}">
        <p14:creationId xmlns:p14="http://schemas.microsoft.com/office/powerpoint/2010/main" val="426266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1BE75E-8E77-4E38-B17F-1A0E5CA37066}" type="slidenum">
              <a:rPr lang="en-GB" smtClean="0"/>
              <a:t>15</a:t>
            </a:fld>
            <a:endParaRPr lang="en-GB"/>
          </a:p>
        </p:txBody>
      </p:sp>
    </p:spTree>
    <p:extLst>
      <p:ext uri="{BB962C8B-B14F-4D97-AF65-F5344CB8AC3E}">
        <p14:creationId xmlns:p14="http://schemas.microsoft.com/office/powerpoint/2010/main" val="2988510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1BE75E-8E77-4E38-B17F-1A0E5CA37066}" type="slidenum">
              <a:rPr lang="en-GB" smtClean="0"/>
              <a:t>16</a:t>
            </a:fld>
            <a:endParaRPr lang="en-GB"/>
          </a:p>
        </p:txBody>
      </p:sp>
    </p:spTree>
    <p:extLst>
      <p:ext uri="{BB962C8B-B14F-4D97-AF65-F5344CB8AC3E}">
        <p14:creationId xmlns:p14="http://schemas.microsoft.com/office/powerpoint/2010/main" val="348151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2B329E-E699-4A6F-823D-0D360937B879}" type="slidenum">
              <a:rPr lang="en-GB" smtClean="0"/>
              <a:t>25</a:t>
            </a:fld>
            <a:endParaRPr lang="en-GB" dirty="0"/>
          </a:p>
        </p:txBody>
      </p:sp>
    </p:spTree>
    <p:extLst>
      <p:ext uri="{BB962C8B-B14F-4D97-AF65-F5344CB8AC3E}">
        <p14:creationId xmlns:p14="http://schemas.microsoft.com/office/powerpoint/2010/main" val="2100708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0" y="-77316"/>
            <a:ext cx="13117426" cy="6935316"/>
            <a:chOff x="-286329" y="-78722"/>
            <a:chExt cx="27036336" cy="6935316"/>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F1C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0D451CB-F286-4319-BF40-CEC6AEEE053F}"/>
                </a:ext>
              </a:extLst>
            </p:cNvPr>
            <p:cNvSpPr/>
            <p:nvPr/>
          </p:nvSpPr>
          <p:spPr>
            <a:xfrm>
              <a:off x="-286329" y="-78722"/>
              <a:ext cx="27019045" cy="30032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5711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D616-5B13-4798-B4FD-5033C8CD0C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2B89C7-ABC7-4D0E-89A2-A585CC44B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2474150-619C-4936-83F2-0BB495FD8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89FC4-F80B-4C0D-8A13-B1FA8A7F2EEE}"/>
              </a:ext>
            </a:extLst>
          </p:cNvPr>
          <p:cNvSpPr>
            <a:spLocks noGrp="1"/>
          </p:cNvSpPr>
          <p:nvPr>
            <p:ph type="dt" sz="half" idx="10"/>
          </p:nvPr>
        </p:nvSpPr>
        <p:spPr/>
        <p:txBody>
          <a:bodyPr/>
          <a:lstStyle/>
          <a:p>
            <a:fld id="{0ACB1D3C-09DE-49D9-A6FB-9C65CC244FDC}" type="datetimeFigureOut">
              <a:rPr lang="en-GB" smtClean="0"/>
              <a:t>24/03/2021</a:t>
            </a:fld>
            <a:endParaRPr lang="en-GB"/>
          </a:p>
        </p:txBody>
      </p:sp>
      <p:sp>
        <p:nvSpPr>
          <p:cNvPr id="6" name="Footer Placeholder 5">
            <a:extLst>
              <a:ext uri="{FF2B5EF4-FFF2-40B4-BE49-F238E27FC236}">
                <a16:creationId xmlns:a16="http://schemas.microsoft.com/office/drawing/2014/main" id="{31FDB456-8686-4E97-A4A9-2AC796D435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326183-995E-4071-B296-A555D3E901CD}"/>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115233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6E63-5119-47B2-A6A2-724D99D013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44B38C-4968-4F8F-B141-0BD8E90213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BF69CC-14A3-4844-84EF-0B67281D116A}"/>
              </a:ext>
            </a:extLst>
          </p:cNvPr>
          <p:cNvSpPr>
            <a:spLocks noGrp="1"/>
          </p:cNvSpPr>
          <p:nvPr>
            <p:ph type="dt" sz="half" idx="10"/>
          </p:nvPr>
        </p:nvSpPr>
        <p:spPr/>
        <p:txBody>
          <a:bodyPr/>
          <a:lstStyle/>
          <a:p>
            <a:fld id="{0ACB1D3C-09DE-49D9-A6FB-9C65CC244FDC}" type="datetimeFigureOut">
              <a:rPr lang="en-GB" smtClean="0"/>
              <a:t>24/03/2021</a:t>
            </a:fld>
            <a:endParaRPr lang="en-GB"/>
          </a:p>
        </p:txBody>
      </p:sp>
      <p:sp>
        <p:nvSpPr>
          <p:cNvPr id="5" name="Footer Placeholder 4">
            <a:extLst>
              <a:ext uri="{FF2B5EF4-FFF2-40B4-BE49-F238E27FC236}">
                <a16:creationId xmlns:a16="http://schemas.microsoft.com/office/drawing/2014/main" id="{F4541DFB-66B8-4427-86A0-B84FD6E3E0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5677A5-F4E8-42F1-9C5D-17381C1A7D15}"/>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3093553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3DA80D-5743-46EE-B4E7-E15C3E965B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131622-06F9-4BBB-90D5-B3B5BF4D88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062595-3382-4C61-9238-94D20C42678F}"/>
              </a:ext>
            </a:extLst>
          </p:cNvPr>
          <p:cNvSpPr>
            <a:spLocks noGrp="1"/>
          </p:cNvSpPr>
          <p:nvPr>
            <p:ph type="dt" sz="half" idx="10"/>
          </p:nvPr>
        </p:nvSpPr>
        <p:spPr/>
        <p:txBody>
          <a:bodyPr/>
          <a:lstStyle/>
          <a:p>
            <a:fld id="{0ACB1D3C-09DE-49D9-A6FB-9C65CC244FDC}" type="datetimeFigureOut">
              <a:rPr lang="en-GB" smtClean="0"/>
              <a:t>24/03/2021</a:t>
            </a:fld>
            <a:endParaRPr lang="en-GB"/>
          </a:p>
        </p:txBody>
      </p:sp>
      <p:sp>
        <p:nvSpPr>
          <p:cNvPr id="5" name="Footer Placeholder 4">
            <a:extLst>
              <a:ext uri="{FF2B5EF4-FFF2-40B4-BE49-F238E27FC236}">
                <a16:creationId xmlns:a16="http://schemas.microsoft.com/office/drawing/2014/main" id="{06E4C202-8B69-46EC-834D-5FA38DB5C6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0D934A-1BFE-4CBD-B2D8-4C98909FC327}"/>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484805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C3538-72A8-4B0B-8FD9-04FC172891AA}"/>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3040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DFCA38-7CE0-4D0D-BB8E-9650B263FD99}"/>
              </a:ext>
            </a:extLst>
          </p:cNvPr>
          <p:cNvGrpSpPr/>
          <p:nvPr userDrawn="1"/>
        </p:nvGrpSpPr>
        <p:grpSpPr>
          <a:xfrm>
            <a:off x="0" y="-77316"/>
            <a:ext cx="13117426" cy="6935316"/>
            <a:chOff x="-286329" y="-78722"/>
            <a:chExt cx="27036336" cy="6935316"/>
          </a:xfrm>
        </p:grpSpPr>
        <p:sp>
          <p:nvSpPr>
            <p:cNvPr id="8" name="Rectangle 7">
              <a:extLst>
                <a:ext uri="{FF2B5EF4-FFF2-40B4-BE49-F238E27FC236}">
                  <a16:creationId xmlns:a16="http://schemas.microsoft.com/office/drawing/2014/main" id="{DC3E569F-19A6-4F76-8B47-F1BE77C28573}"/>
                </a:ext>
              </a:extLst>
            </p:cNvPr>
            <p:cNvSpPr/>
            <p:nvPr/>
          </p:nvSpPr>
          <p:spPr>
            <a:xfrm>
              <a:off x="-269038" y="-6729"/>
              <a:ext cx="27019045" cy="6863323"/>
            </a:xfrm>
            <a:prstGeom prst="rect">
              <a:avLst/>
            </a:prstGeom>
            <a:solidFill>
              <a:srgbClr val="F1C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0D451CB-F286-4319-BF40-CEC6AEEE053F}"/>
                </a:ext>
              </a:extLst>
            </p:cNvPr>
            <p:cNvSpPr/>
            <p:nvPr/>
          </p:nvSpPr>
          <p:spPr>
            <a:xfrm>
              <a:off x="-286329" y="-78722"/>
              <a:ext cx="27019045" cy="30032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a:extLst>
              <a:ext uri="{FF2B5EF4-FFF2-40B4-BE49-F238E27FC236}">
                <a16:creationId xmlns:a16="http://schemas.microsoft.com/office/drawing/2014/main" id="{265827A0-EBB0-4F42-A750-F2ABF84774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711" y="1882256"/>
            <a:ext cx="13619748" cy="2231346"/>
          </a:xfrm>
          <a:prstGeom prst="rect">
            <a:avLst/>
          </a:prstGeom>
        </p:spPr>
      </p:pic>
    </p:spTree>
    <p:extLst>
      <p:ext uri="{BB962C8B-B14F-4D97-AF65-F5344CB8AC3E}">
        <p14:creationId xmlns:p14="http://schemas.microsoft.com/office/powerpoint/2010/main" val="328335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7040-BB08-46AC-B4ED-FB8838126D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09B42F-A6E9-41E9-90BA-88DE2B2E73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15DBE9-A20F-4E69-9E55-5E2B0F755848}"/>
              </a:ext>
            </a:extLst>
          </p:cNvPr>
          <p:cNvSpPr>
            <a:spLocks noGrp="1"/>
          </p:cNvSpPr>
          <p:nvPr>
            <p:ph type="dt" sz="half" idx="10"/>
          </p:nvPr>
        </p:nvSpPr>
        <p:spPr/>
        <p:txBody>
          <a:bodyPr/>
          <a:lstStyle/>
          <a:p>
            <a:fld id="{0ACB1D3C-09DE-49D9-A6FB-9C65CC244FDC}" type="datetimeFigureOut">
              <a:rPr lang="en-GB" smtClean="0"/>
              <a:t>24/03/2021</a:t>
            </a:fld>
            <a:endParaRPr lang="en-GB"/>
          </a:p>
        </p:txBody>
      </p:sp>
      <p:sp>
        <p:nvSpPr>
          <p:cNvPr id="5" name="Footer Placeholder 4">
            <a:extLst>
              <a:ext uri="{FF2B5EF4-FFF2-40B4-BE49-F238E27FC236}">
                <a16:creationId xmlns:a16="http://schemas.microsoft.com/office/drawing/2014/main" id="{A41ECD33-1764-4861-BDA3-C3A073F27A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12F535-4F39-4F0F-ADDD-857BA196CD8D}"/>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3311652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C2C5-4C26-4DF1-A7F5-81A5020FE9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F258EF-9845-47D5-A126-CE25563E49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6E81B6-C9DE-4D92-906D-106E68FF9E17}"/>
              </a:ext>
            </a:extLst>
          </p:cNvPr>
          <p:cNvSpPr>
            <a:spLocks noGrp="1"/>
          </p:cNvSpPr>
          <p:nvPr>
            <p:ph type="dt" sz="half" idx="10"/>
          </p:nvPr>
        </p:nvSpPr>
        <p:spPr/>
        <p:txBody>
          <a:bodyPr/>
          <a:lstStyle/>
          <a:p>
            <a:fld id="{0ACB1D3C-09DE-49D9-A6FB-9C65CC244FDC}" type="datetimeFigureOut">
              <a:rPr lang="en-GB" smtClean="0"/>
              <a:t>24/03/2021</a:t>
            </a:fld>
            <a:endParaRPr lang="en-GB"/>
          </a:p>
        </p:txBody>
      </p:sp>
      <p:sp>
        <p:nvSpPr>
          <p:cNvPr id="5" name="Footer Placeholder 4">
            <a:extLst>
              <a:ext uri="{FF2B5EF4-FFF2-40B4-BE49-F238E27FC236}">
                <a16:creationId xmlns:a16="http://schemas.microsoft.com/office/drawing/2014/main" id="{681A17AC-5A1C-46B6-A441-205E1F54B3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E99D7A-0727-4320-B828-4529C0C2F812}"/>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390404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8AA7-D956-4A79-B6F4-7B02D9C85C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6A7E07-79AE-4358-A437-C3C1924315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8AFAD0-BD1C-4593-8B3F-64D94B1577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7F9440-1DC2-4989-91B1-517E5F0C4444}"/>
              </a:ext>
            </a:extLst>
          </p:cNvPr>
          <p:cNvSpPr>
            <a:spLocks noGrp="1"/>
          </p:cNvSpPr>
          <p:nvPr>
            <p:ph type="dt" sz="half" idx="10"/>
          </p:nvPr>
        </p:nvSpPr>
        <p:spPr/>
        <p:txBody>
          <a:bodyPr/>
          <a:lstStyle/>
          <a:p>
            <a:fld id="{0ACB1D3C-09DE-49D9-A6FB-9C65CC244FDC}" type="datetimeFigureOut">
              <a:rPr lang="en-GB" smtClean="0"/>
              <a:t>24/03/2021</a:t>
            </a:fld>
            <a:endParaRPr lang="en-GB"/>
          </a:p>
        </p:txBody>
      </p:sp>
      <p:sp>
        <p:nvSpPr>
          <p:cNvPr id="6" name="Footer Placeholder 5">
            <a:extLst>
              <a:ext uri="{FF2B5EF4-FFF2-40B4-BE49-F238E27FC236}">
                <a16:creationId xmlns:a16="http://schemas.microsoft.com/office/drawing/2014/main" id="{D3CFABD0-43B5-4EB5-8CAF-28D7467268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B93AC7-CDA7-4CCB-AC0C-A3FBEABCBAC6}"/>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244438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A15A-CC39-48BB-B8CC-76925C0062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D702FE-3220-43DE-8A3C-86D0E1497B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7927AC-31C2-4A7D-ACCF-37C3D7DC7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C07AD2-70A8-484E-A756-C7159F5A6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CB2558-6977-443B-9002-9D68569839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28E78C-BA30-49E3-84AD-2B298A334BF4}"/>
              </a:ext>
            </a:extLst>
          </p:cNvPr>
          <p:cNvSpPr>
            <a:spLocks noGrp="1"/>
          </p:cNvSpPr>
          <p:nvPr>
            <p:ph type="dt" sz="half" idx="10"/>
          </p:nvPr>
        </p:nvSpPr>
        <p:spPr/>
        <p:txBody>
          <a:bodyPr/>
          <a:lstStyle/>
          <a:p>
            <a:fld id="{0ACB1D3C-09DE-49D9-A6FB-9C65CC244FDC}" type="datetimeFigureOut">
              <a:rPr lang="en-GB" smtClean="0"/>
              <a:t>24/03/2021</a:t>
            </a:fld>
            <a:endParaRPr lang="en-GB"/>
          </a:p>
        </p:txBody>
      </p:sp>
      <p:sp>
        <p:nvSpPr>
          <p:cNvPr id="8" name="Footer Placeholder 7">
            <a:extLst>
              <a:ext uri="{FF2B5EF4-FFF2-40B4-BE49-F238E27FC236}">
                <a16:creationId xmlns:a16="http://schemas.microsoft.com/office/drawing/2014/main" id="{2F6CC0E8-B864-4D86-B15E-6E9C612E7F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B290E9-2895-4D32-BFCA-4404FEBCEA55}"/>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26250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7BF9-101F-47DA-9838-4B875B1972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4C7D18-2D3B-4F6C-B9D6-7ECE9174F761}"/>
              </a:ext>
            </a:extLst>
          </p:cNvPr>
          <p:cNvSpPr>
            <a:spLocks noGrp="1"/>
          </p:cNvSpPr>
          <p:nvPr>
            <p:ph type="dt" sz="half" idx="10"/>
          </p:nvPr>
        </p:nvSpPr>
        <p:spPr/>
        <p:txBody>
          <a:bodyPr/>
          <a:lstStyle/>
          <a:p>
            <a:fld id="{0ACB1D3C-09DE-49D9-A6FB-9C65CC244FDC}" type="datetimeFigureOut">
              <a:rPr lang="en-GB" smtClean="0"/>
              <a:t>24/03/2021</a:t>
            </a:fld>
            <a:endParaRPr lang="en-GB"/>
          </a:p>
        </p:txBody>
      </p:sp>
      <p:sp>
        <p:nvSpPr>
          <p:cNvPr id="4" name="Footer Placeholder 3">
            <a:extLst>
              <a:ext uri="{FF2B5EF4-FFF2-40B4-BE49-F238E27FC236}">
                <a16:creationId xmlns:a16="http://schemas.microsoft.com/office/drawing/2014/main" id="{9C242058-CFFC-44D5-850F-2A783A6B9D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3908D2-897A-4FAB-A7C6-EC293F4CA062}"/>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52048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AF7DC-B70D-4F1B-8EB4-D0CF80686EDF}"/>
              </a:ext>
            </a:extLst>
          </p:cNvPr>
          <p:cNvSpPr>
            <a:spLocks noGrp="1"/>
          </p:cNvSpPr>
          <p:nvPr>
            <p:ph type="dt" sz="half" idx="10"/>
          </p:nvPr>
        </p:nvSpPr>
        <p:spPr/>
        <p:txBody>
          <a:bodyPr/>
          <a:lstStyle/>
          <a:p>
            <a:fld id="{0ACB1D3C-09DE-49D9-A6FB-9C65CC244FDC}" type="datetimeFigureOut">
              <a:rPr lang="en-GB" smtClean="0"/>
              <a:t>24/03/2021</a:t>
            </a:fld>
            <a:endParaRPr lang="en-GB"/>
          </a:p>
        </p:txBody>
      </p:sp>
      <p:sp>
        <p:nvSpPr>
          <p:cNvPr id="3" name="Footer Placeholder 2">
            <a:extLst>
              <a:ext uri="{FF2B5EF4-FFF2-40B4-BE49-F238E27FC236}">
                <a16:creationId xmlns:a16="http://schemas.microsoft.com/office/drawing/2014/main" id="{1B2256A3-243B-408B-A70E-94FBDB70AB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8B58F65-843B-4D75-8B1F-39687626C794}"/>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277775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F0F8-BCD7-4ED2-8F26-4307AAC3B5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A79E6A-7604-4707-A7D0-F64EB6A6C0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9E47B6-80F6-4937-8F52-22CB3CACD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970D7B-C676-4859-90DA-A9FE76047300}"/>
              </a:ext>
            </a:extLst>
          </p:cNvPr>
          <p:cNvSpPr>
            <a:spLocks noGrp="1"/>
          </p:cNvSpPr>
          <p:nvPr>
            <p:ph type="dt" sz="half" idx="10"/>
          </p:nvPr>
        </p:nvSpPr>
        <p:spPr/>
        <p:txBody>
          <a:bodyPr/>
          <a:lstStyle/>
          <a:p>
            <a:fld id="{0ACB1D3C-09DE-49D9-A6FB-9C65CC244FDC}" type="datetimeFigureOut">
              <a:rPr lang="en-GB" smtClean="0"/>
              <a:t>24/03/2021</a:t>
            </a:fld>
            <a:endParaRPr lang="en-GB"/>
          </a:p>
        </p:txBody>
      </p:sp>
      <p:sp>
        <p:nvSpPr>
          <p:cNvPr id="6" name="Footer Placeholder 5">
            <a:extLst>
              <a:ext uri="{FF2B5EF4-FFF2-40B4-BE49-F238E27FC236}">
                <a16:creationId xmlns:a16="http://schemas.microsoft.com/office/drawing/2014/main" id="{0632B009-3C0E-44A0-BFEC-3236E75DE4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BF8D8B-62F7-46E7-A5DA-F00F1EB1D23E}"/>
              </a:ext>
            </a:extLst>
          </p:cNvPr>
          <p:cNvSpPr>
            <a:spLocks noGrp="1"/>
          </p:cNvSpPr>
          <p:nvPr>
            <p:ph type="sldNum" sz="quarter" idx="12"/>
          </p:nvPr>
        </p:nvSpPr>
        <p:spPr/>
        <p:txBody>
          <a:bodyPr/>
          <a:lstStyle/>
          <a:p>
            <a:fld id="{2F40FB70-5FCD-40EE-9B9B-4D1D78D1BE4E}" type="slidenum">
              <a:rPr lang="en-GB" smtClean="0"/>
              <a:t>‹#›</a:t>
            </a:fld>
            <a:endParaRPr lang="en-GB"/>
          </a:p>
        </p:txBody>
      </p:sp>
    </p:spTree>
    <p:extLst>
      <p:ext uri="{BB962C8B-B14F-4D97-AF65-F5344CB8AC3E}">
        <p14:creationId xmlns:p14="http://schemas.microsoft.com/office/powerpoint/2010/main" val="48059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F31337-D56E-442E-ADD0-7DFC7E9A5F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80B710-7774-439A-832B-9ABF5E9A6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27F506-0BFF-4E81-AB26-7E159AF73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B1D3C-09DE-49D9-A6FB-9C65CC244FDC}" type="datetimeFigureOut">
              <a:rPr lang="en-GB" smtClean="0"/>
              <a:t>24/03/2021</a:t>
            </a:fld>
            <a:endParaRPr lang="en-GB"/>
          </a:p>
        </p:txBody>
      </p:sp>
      <p:sp>
        <p:nvSpPr>
          <p:cNvPr id="5" name="Footer Placeholder 4">
            <a:extLst>
              <a:ext uri="{FF2B5EF4-FFF2-40B4-BE49-F238E27FC236}">
                <a16:creationId xmlns:a16="http://schemas.microsoft.com/office/drawing/2014/main" id="{AAEDDE83-604D-4C6A-BAFD-9EB4A03EE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7E2ABE-3BDC-4052-954B-729E5F5FD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0FB70-5FCD-40EE-9B9B-4D1D78D1BE4E}" type="slidenum">
              <a:rPr lang="en-GB" smtClean="0"/>
              <a:t>‹#›</a:t>
            </a:fld>
            <a:endParaRPr lang="en-GB"/>
          </a:p>
        </p:txBody>
      </p:sp>
    </p:spTree>
    <p:extLst>
      <p:ext uri="{BB962C8B-B14F-4D97-AF65-F5344CB8AC3E}">
        <p14:creationId xmlns:p14="http://schemas.microsoft.com/office/powerpoint/2010/main" val="3853505425"/>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4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1.xml"/><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youtu.be/SigoALSS1R8" TargetMode="External"/><Relationship Id="rId5" Type="http://schemas.openxmlformats.org/officeDocument/2006/relationships/image" Target="../media/image15.png"/><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17.png"/><Relationship Id="rId4" Type="http://schemas.openxmlformats.org/officeDocument/2006/relationships/hyperlink" Target="https://youtu.be/z-39h0xYqd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slide" Target="slide2.xml"/><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9.png"/><Relationship Id="rId7"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youtu.be/sEL0WpeH088" TargetMode="Externa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8" Type="http://schemas.openxmlformats.org/officeDocument/2006/relationships/hyperlink" Target="https://jigex.com/eTBp" TargetMode="External"/><Relationship Id="rId3" Type="http://schemas.openxmlformats.org/officeDocument/2006/relationships/image" Target="../media/image27.jpg"/><Relationship Id="rId7" Type="http://schemas.openxmlformats.org/officeDocument/2006/relationships/hyperlink" Target="https://jigex.com/rYr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image" Target="../media/image29.png"/><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hyperlink" Target="https://thewordsearch.com/puzzle/2164592/" TargetMode="External"/><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hyperlink" Target="https://thewordsearch.com/puzzle/1799743/" TargetMode="External"/><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9.png"/><Relationship Id="rId3" Type="http://schemas.openxmlformats.org/officeDocument/2006/relationships/image" Target="../media/image39.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46.png"/><Relationship Id="rId5" Type="http://schemas.openxmlformats.org/officeDocument/2006/relationships/image" Target="../media/image41.png"/><Relationship Id="rId15" Type="http://schemas.openxmlformats.org/officeDocument/2006/relationships/image" Target="../media/image49.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 Id="rId1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hyperlink" Target="https://youtu.be/32onYUCR5UE" TargetMode="External"/><Relationship Id="rId3" Type="http://schemas.openxmlformats.org/officeDocument/2006/relationships/image" Target="../media/image11.png"/><Relationship Id="rId7"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hyperlink" Target="https://youtu.be/GSeIOyrDGc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drive.google.com/file/d/1ESPOfIGY6MxkGHaegmiq3DpUoy5z5IX5/view?usp=sharing" TargetMode="Externa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E2A57-4208-4855-996A-6781977D20AE}"/>
              </a:ext>
            </a:extLst>
          </p:cNvPr>
          <p:cNvGrpSpPr/>
          <p:nvPr/>
        </p:nvGrpSpPr>
        <p:grpSpPr>
          <a:xfrm>
            <a:off x="0" y="1629827"/>
            <a:ext cx="26758232" cy="2701516"/>
            <a:chOff x="0" y="1677452"/>
            <a:chExt cx="26758232" cy="2701516"/>
          </a:xfrm>
        </p:grpSpPr>
        <p:sp>
          <p:nvSpPr>
            <p:cNvPr id="3" name="Freeform: Shape 2">
              <a:extLst>
                <a:ext uri="{FF2B5EF4-FFF2-40B4-BE49-F238E27FC236}">
                  <a16:creationId xmlns:a16="http://schemas.microsoft.com/office/drawing/2014/main" id="{C2ED765C-EC04-46FA-AC22-6B24F960FEA0}"/>
                </a:ext>
              </a:extLst>
            </p:cNvPr>
            <p:cNvSpPr/>
            <p:nvPr/>
          </p:nvSpPr>
          <p:spPr>
            <a:xfrm>
              <a:off x="13138484" y="1876926"/>
              <a:ext cx="13619748" cy="1155032"/>
            </a:xfrm>
            <a:custGeom>
              <a:avLst/>
              <a:gdLst>
                <a:gd name="connsiteX0" fmla="*/ 13523495 w 13619748"/>
                <a:gd name="connsiteY0" fmla="*/ 1155032 h 1155032"/>
                <a:gd name="connsiteX1" fmla="*/ 0 w 13619748"/>
                <a:gd name="connsiteY1" fmla="*/ 1106906 h 1155032"/>
                <a:gd name="connsiteX2" fmla="*/ 1347537 w 13619748"/>
                <a:gd name="connsiteY2" fmla="*/ 721895 h 1155032"/>
                <a:gd name="connsiteX3" fmla="*/ 3416969 w 13619748"/>
                <a:gd name="connsiteY3" fmla="*/ 481263 h 1155032"/>
                <a:gd name="connsiteX4" fmla="*/ 4668253 w 13619748"/>
                <a:gd name="connsiteY4" fmla="*/ 0 h 1155032"/>
                <a:gd name="connsiteX5" fmla="*/ 7074569 w 13619748"/>
                <a:gd name="connsiteY5" fmla="*/ 673769 h 1155032"/>
                <a:gd name="connsiteX6" fmla="*/ 9288379 w 13619748"/>
                <a:gd name="connsiteY6" fmla="*/ 481263 h 1155032"/>
                <a:gd name="connsiteX7" fmla="*/ 13619748 w 13619748"/>
                <a:gd name="connsiteY7" fmla="*/ 1155032 h 1155032"/>
                <a:gd name="connsiteX8" fmla="*/ 13571621 w 13619748"/>
                <a:gd name="connsiteY8" fmla="*/ 1106906 h 115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9748" h="1155032">
                  <a:moveTo>
                    <a:pt x="13523495" y="1155032"/>
                  </a:moveTo>
                  <a:lnTo>
                    <a:pt x="0" y="1106906"/>
                  </a:lnTo>
                  <a:lnTo>
                    <a:pt x="1347537" y="721895"/>
                  </a:lnTo>
                  <a:lnTo>
                    <a:pt x="3416969" y="481263"/>
                  </a:lnTo>
                  <a:lnTo>
                    <a:pt x="4668253" y="0"/>
                  </a:lnTo>
                  <a:lnTo>
                    <a:pt x="7074569" y="673769"/>
                  </a:lnTo>
                  <a:lnTo>
                    <a:pt x="9288379" y="481263"/>
                  </a:lnTo>
                  <a:lnTo>
                    <a:pt x="13619748" y="1155032"/>
                  </a:lnTo>
                  <a:lnTo>
                    <a:pt x="13571621" y="1106906"/>
                  </a:lnTo>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drawing of a house&#10;&#10;Description automatically generated with medium confidence">
              <a:extLst>
                <a:ext uri="{FF2B5EF4-FFF2-40B4-BE49-F238E27FC236}">
                  <a16:creationId xmlns:a16="http://schemas.microsoft.com/office/drawing/2014/main" id="{EB4C2546-DF9F-4D73-BE50-19A24637F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676946" y="2209800"/>
              <a:ext cx="1869695" cy="1660846"/>
            </a:xfrm>
            <a:prstGeom prst="rect">
              <a:avLst/>
            </a:prstGeom>
          </p:spPr>
        </p:pic>
        <p:pic>
          <p:nvPicPr>
            <p:cNvPr id="5" name="Picture 4">
              <a:extLst>
                <a:ext uri="{FF2B5EF4-FFF2-40B4-BE49-F238E27FC236}">
                  <a16:creationId xmlns:a16="http://schemas.microsoft.com/office/drawing/2014/main" id="{55273D7C-DA5F-40A6-8C3A-0D42D3EBF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612806" y="2480674"/>
              <a:ext cx="1635853" cy="1371600"/>
            </a:xfrm>
            <a:prstGeom prst="rect">
              <a:avLst/>
            </a:prstGeom>
          </p:spPr>
        </p:pic>
        <p:pic>
          <p:nvPicPr>
            <p:cNvPr id="6" name="Picture 5">
              <a:extLst>
                <a:ext uri="{FF2B5EF4-FFF2-40B4-BE49-F238E27FC236}">
                  <a16:creationId xmlns:a16="http://schemas.microsoft.com/office/drawing/2014/main" id="{A1F8C216-86E2-4819-A76D-B99828783148}"/>
                </a:ext>
              </a:extLst>
            </p:cNvPr>
            <p:cNvPicPr>
              <a:picLocks noChangeAspect="1"/>
            </p:cNvPicPr>
            <p:nvPr/>
          </p:nvPicPr>
          <p:blipFill>
            <a:blip r:embed="rId4"/>
            <a:stretch>
              <a:fillRect/>
            </a:stretch>
          </p:blipFill>
          <p:spPr>
            <a:xfrm>
              <a:off x="0" y="1677452"/>
              <a:ext cx="13173075" cy="2701516"/>
            </a:xfrm>
            <a:prstGeom prst="rect">
              <a:avLst/>
            </a:prstGeom>
          </p:spPr>
        </p:pic>
        <p:pic>
          <p:nvPicPr>
            <p:cNvPr id="7" name="Picture 6" descr="A drawing of a house&#10;&#10;Description automatically generated with medium confidence">
              <a:extLst>
                <a:ext uri="{FF2B5EF4-FFF2-40B4-BE49-F238E27FC236}">
                  <a16:creationId xmlns:a16="http://schemas.microsoft.com/office/drawing/2014/main" id="{82FF0323-A56D-4127-9E50-3F40DB1E28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73075" y="2620784"/>
              <a:ext cx="1757363" cy="1371600"/>
            </a:xfrm>
            <a:prstGeom prst="rect">
              <a:avLst/>
            </a:prstGeom>
          </p:spPr>
        </p:pic>
        <p:pic>
          <p:nvPicPr>
            <p:cNvPr id="8" name="Picture 7" descr="A drawing of a house&#10;&#10;Description automatically generated with medium confidence">
              <a:extLst>
                <a:ext uri="{FF2B5EF4-FFF2-40B4-BE49-F238E27FC236}">
                  <a16:creationId xmlns:a16="http://schemas.microsoft.com/office/drawing/2014/main" id="{8B885C08-FF51-4E38-BA74-90BC0FEBCE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7886538" y="2479353"/>
              <a:ext cx="1757363" cy="1371600"/>
            </a:xfrm>
            <a:prstGeom prst="rect">
              <a:avLst/>
            </a:prstGeom>
          </p:spPr>
        </p:pic>
        <p:pic>
          <p:nvPicPr>
            <p:cNvPr id="9" name="Picture 8" descr="A drawing of a house&#10;&#10;Description automatically generated with medium confidence">
              <a:extLst>
                <a:ext uri="{FF2B5EF4-FFF2-40B4-BE49-F238E27FC236}">
                  <a16:creationId xmlns:a16="http://schemas.microsoft.com/office/drawing/2014/main" id="{020A9453-84D7-4C17-8A5A-039313185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8659" y="2322717"/>
              <a:ext cx="1896743" cy="1684873"/>
            </a:xfrm>
            <a:prstGeom prst="rect">
              <a:avLst/>
            </a:prstGeom>
          </p:spPr>
        </p:pic>
        <p:pic>
          <p:nvPicPr>
            <p:cNvPr id="10" name="Picture 9">
              <a:extLst>
                <a:ext uri="{FF2B5EF4-FFF2-40B4-BE49-F238E27FC236}">
                  <a16:creationId xmlns:a16="http://schemas.microsoft.com/office/drawing/2014/main" id="{51E3CA52-2686-4C31-927E-D164C5CFCB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5836869" y="3448126"/>
              <a:ext cx="513831" cy="808296"/>
            </a:xfrm>
            <a:prstGeom prst="rect">
              <a:avLst/>
            </a:prstGeom>
          </p:spPr>
        </p:pic>
        <p:pic>
          <p:nvPicPr>
            <p:cNvPr id="11" name="Picture 10">
              <a:extLst>
                <a:ext uri="{FF2B5EF4-FFF2-40B4-BE49-F238E27FC236}">
                  <a16:creationId xmlns:a16="http://schemas.microsoft.com/office/drawing/2014/main" id="{38478D0B-2675-47A7-B183-397B7EC526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25693" y="2902764"/>
              <a:ext cx="1756087" cy="1089620"/>
            </a:xfrm>
            <a:prstGeom prst="rect">
              <a:avLst/>
            </a:prstGeom>
          </p:spPr>
        </p:pic>
        <p:pic>
          <p:nvPicPr>
            <p:cNvPr id="12" name="Picture 11" descr="A drawing of a house&#10;&#10;Description automatically generated with medium confidence">
              <a:extLst>
                <a:ext uri="{FF2B5EF4-FFF2-40B4-BE49-F238E27FC236}">
                  <a16:creationId xmlns:a16="http://schemas.microsoft.com/office/drawing/2014/main" id="{A5F7E2EE-EA70-44F0-8039-790F02CDB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1271411" y="2209800"/>
              <a:ext cx="1869695" cy="1660846"/>
            </a:xfrm>
            <a:prstGeom prst="rect">
              <a:avLst/>
            </a:prstGeom>
          </p:spPr>
        </p:pic>
        <p:pic>
          <p:nvPicPr>
            <p:cNvPr id="13" name="Picture 12" descr="A drawing of a house&#10;&#10;Description automatically generated with medium confidence">
              <a:extLst>
                <a:ext uri="{FF2B5EF4-FFF2-40B4-BE49-F238E27FC236}">
                  <a16:creationId xmlns:a16="http://schemas.microsoft.com/office/drawing/2014/main" id="{88539442-8381-4B69-B9E5-3A49EEA1A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85648" y="2417111"/>
              <a:ext cx="1757363" cy="1371600"/>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CA3C7D1E-8036-46A1-B162-F22E1FA52D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78185" y="2230258"/>
              <a:ext cx="1890023" cy="1763216"/>
            </a:xfrm>
            <a:prstGeom prst="rect">
              <a:avLst/>
            </a:prstGeom>
          </p:spPr>
        </p:pic>
      </p:grpSp>
      <p:pic>
        <p:nvPicPr>
          <p:cNvPr id="15" name="Picture 14">
            <a:extLst>
              <a:ext uri="{FF2B5EF4-FFF2-40B4-BE49-F238E27FC236}">
                <a16:creationId xmlns:a16="http://schemas.microsoft.com/office/drawing/2014/main" id="{B5316842-977F-42AF-8CB9-94ABD6B30A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946" y="2730488"/>
            <a:ext cx="1921428" cy="3532176"/>
          </a:xfrm>
          <a:prstGeom prst="rect">
            <a:avLst/>
          </a:prstGeom>
        </p:spPr>
      </p:pic>
      <p:pic>
        <p:nvPicPr>
          <p:cNvPr id="17" name="Picture 16">
            <a:extLst>
              <a:ext uri="{FF2B5EF4-FFF2-40B4-BE49-F238E27FC236}">
                <a16:creationId xmlns:a16="http://schemas.microsoft.com/office/drawing/2014/main" id="{9781892A-356C-4BF1-9D68-2459639590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97653" y="2776549"/>
            <a:ext cx="1921428" cy="3532176"/>
          </a:xfrm>
          <a:prstGeom prst="rect">
            <a:avLst/>
          </a:prstGeom>
        </p:spPr>
      </p:pic>
      <p:grpSp>
        <p:nvGrpSpPr>
          <p:cNvPr id="18" name="Group 17">
            <a:extLst>
              <a:ext uri="{FF2B5EF4-FFF2-40B4-BE49-F238E27FC236}">
                <a16:creationId xmlns:a16="http://schemas.microsoft.com/office/drawing/2014/main" id="{416317F0-CDB4-4312-BC28-618743D1250A}"/>
              </a:ext>
            </a:extLst>
          </p:cNvPr>
          <p:cNvGrpSpPr/>
          <p:nvPr/>
        </p:nvGrpSpPr>
        <p:grpSpPr>
          <a:xfrm>
            <a:off x="107945" y="112482"/>
            <a:ext cx="12103548" cy="1419859"/>
            <a:chOff x="247422" y="112484"/>
            <a:chExt cx="12364992" cy="1419859"/>
          </a:xfrm>
        </p:grpSpPr>
        <p:sp>
          <p:nvSpPr>
            <p:cNvPr id="19" name="Speech Bubble: Rectangle with Corners Rounded 18">
              <a:extLst>
                <a:ext uri="{FF2B5EF4-FFF2-40B4-BE49-F238E27FC236}">
                  <a16:creationId xmlns:a16="http://schemas.microsoft.com/office/drawing/2014/main" id="{F7AA8CD6-0119-4046-B0FC-AF1EEF14CD94}"/>
                </a:ext>
              </a:extLst>
            </p:cNvPr>
            <p:cNvSpPr/>
            <p:nvPr/>
          </p:nvSpPr>
          <p:spPr>
            <a:xfrm>
              <a:off x="247422" y="112484"/>
              <a:ext cx="12364992" cy="1419859"/>
            </a:xfrm>
            <a:prstGeom prst="wedgeRoundRectCallout">
              <a:avLst>
                <a:gd name="adj1" fmla="val -43218"/>
                <a:gd name="adj2" fmla="val 193240"/>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21FE62E4-CB78-4DA5-94AC-813867066DD5}"/>
                </a:ext>
              </a:extLst>
            </p:cNvPr>
            <p:cNvSpPr txBox="1"/>
            <p:nvPr/>
          </p:nvSpPr>
          <p:spPr>
            <a:xfrm>
              <a:off x="303368" y="242318"/>
              <a:ext cx="12094236"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Good Morning and welcome to Hillcliffe Junior Church Online.</a:t>
              </a:r>
              <a:endParaRPr lang="en-US" sz="3600" dirty="0">
                <a:latin typeface="Comic Sans MS" panose="030F0702030302020204" pitchFamily="66" charset="0"/>
              </a:endParaRPr>
            </a:p>
          </p:txBody>
        </p:sp>
      </p:grpSp>
      <p:sp>
        <p:nvSpPr>
          <p:cNvPr id="21" name="TextBox 20">
            <a:extLst>
              <a:ext uri="{FF2B5EF4-FFF2-40B4-BE49-F238E27FC236}">
                <a16:creationId xmlns:a16="http://schemas.microsoft.com/office/drawing/2014/main" id="{416E8586-AAF4-4DD5-949D-AEF95A3E05F8}"/>
              </a:ext>
            </a:extLst>
          </p:cNvPr>
          <p:cNvSpPr txBox="1"/>
          <p:nvPr/>
        </p:nvSpPr>
        <p:spPr>
          <a:xfrm>
            <a:off x="162708" y="822412"/>
            <a:ext cx="12048784"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We are very pleased you can join us and learn about Jesus.</a:t>
            </a:r>
            <a:endParaRPr lang="en-US" sz="3600" dirty="0">
              <a:latin typeface="Comic Sans MS" panose="030F0702030302020204" pitchFamily="66" charset="0"/>
            </a:endParaRPr>
          </a:p>
        </p:txBody>
      </p:sp>
      <p:grpSp>
        <p:nvGrpSpPr>
          <p:cNvPr id="22" name="Group 21">
            <a:extLst>
              <a:ext uri="{FF2B5EF4-FFF2-40B4-BE49-F238E27FC236}">
                <a16:creationId xmlns:a16="http://schemas.microsoft.com/office/drawing/2014/main" id="{865F2AF9-CACA-41DC-ACE8-290A91542DBB}"/>
              </a:ext>
            </a:extLst>
          </p:cNvPr>
          <p:cNvGrpSpPr/>
          <p:nvPr/>
        </p:nvGrpSpPr>
        <p:grpSpPr>
          <a:xfrm>
            <a:off x="3168868" y="2009141"/>
            <a:ext cx="8674761" cy="1823565"/>
            <a:chOff x="247422" y="112484"/>
            <a:chExt cx="12364992" cy="1419859"/>
          </a:xfrm>
        </p:grpSpPr>
        <p:sp>
          <p:nvSpPr>
            <p:cNvPr id="23" name="Speech Bubble: Rectangle with Corners Rounded 22">
              <a:extLst>
                <a:ext uri="{FF2B5EF4-FFF2-40B4-BE49-F238E27FC236}">
                  <a16:creationId xmlns:a16="http://schemas.microsoft.com/office/drawing/2014/main" id="{BA27B94A-DFD5-4050-B288-72BDBED647FB}"/>
                </a:ext>
              </a:extLst>
            </p:cNvPr>
            <p:cNvSpPr/>
            <p:nvPr/>
          </p:nvSpPr>
          <p:spPr>
            <a:xfrm>
              <a:off x="247422" y="112484"/>
              <a:ext cx="12364992" cy="1419859"/>
            </a:xfrm>
            <a:prstGeom prst="wedgeRoundRectCallout">
              <a:avLst>
                <a:gd name="adj1" fmla="val -75584"/>
                <a:gd name="adj2" fmla="val 33358"/>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9B22936C-DC34-469E-9FA4-0802AE2374E1}"/>
                </a:ext>
              </a:extLst>
            </p:cNvPr>
            <p:cNvSpPr txBox="1"/>
            <p:nvPr/>
          </p:nvSpPr>
          <p:spPr>
            <a:xfrm>
              <a:off x="528384" y="167292"/>
              <a:ext cx="11948652" cy="354686"/>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We are looking at the Easter story.</a:t>
              </a:r>
              <a:endParaRPr lang="en-US" sz="3600" dirty="0">
                <a:latin typeface="Comic Sans MS" panose="030F0702030302020204" pitchFamily="66" charset="0"/>
              </a:endParaRPr>
            </a:p>
          </p:txBody>
        </p:sp>
      </p:grpSp>
      <p:sp>
        <p:nvSpPr>
          <p:cNvPr id="25" name="TextBox 24">
            <a:extLst>
              <a:ext uri="{FF2B5EF4-FFF2-40B4-BE49-F238E27FC236}">
                <a16:creationId xmlns:a16="http://schemas.microsoft.com/office/drawing/2014/main" id="{1244CCB8-86CF-4105-9EA3-B57AFFD87877}"/>
              </a:ext>
            </a:extLst>
          </p:cNvPr>
          <p:cNvSpPr txBox="1"/>
          <p:nvPr/>
        </p:nvSpPr>
        <p:spPr>
          <a:xfrm>
            <a:off x="3859519" y="2648030"/>
            <a:ext cx="7447338"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Last week we saw how Jesus rode into</a:t>
            </a:r>
            <a:endParaRPr lang="en-US" sz="3600" dirty="0">
              <a:latin typeface="Comic Sans MS" panose="030F0702030302020204" pitchFamily="66" charset="0"/>
            </a:endParaRPr>
          </a:p>
        </p:txBody>
      </p:sp>
      <p:grpSp>
        <p:nvGrpSpPr>
          <p:cNvPr id="26" name="Group 25">
            <a:extLst>
              <a:ext uri="{FF2B5EF4-FFF2-40B4-BE49-F238E27FC236}">
                <a16:creationId xmlns:a16="http://schemas.microsoft.com/office/drawing/2014/main" id="{7E92D7D4-1994-4811-B243-A12B29FB988D}"/>
              </a:ext>
            </a:extLst>
          </p:cNvPr>
          <p:cNvGrpSpPr/>
          <p:nvPr/>
        </p:nvGrpSpPr>
        <p:grpSpPr>
          <a:xfrm>
            <a:off x="2309545" y="4428829"/>
            <a:ext cx="9049576" cy="1419859"/>
            <a:chOff x="247422" y="112484"/>
            <a:chExt cx="12364992" cy="1419859"/>
          </a:xfrm>
        </p:grpSpPr>
        <p:sp>
          <p:nvSpPr>
            <p:cNvPr id="27" name="Speech Bubble: Rectangle with Corners Rounded 26">
              <a:extLst>
                <a:ext uri="{FF2B5EF4-FFF2-40B4-BE49-F238E27FC236}">
                  <a16:creationId xmlns:a16="http://schemas.microsoft.com/office/drawing/2014/main" id="{E256C316-7BC7-425E-AB71-FEFC05843291}"/>
                </a:ext>
              </a:extLst>
            </p:cNvPr>
            <p:cNvSpPr/>
            <p:nvPr/>
          </p:nvSpPr>
          <p:spPr>
            <a:xfrm>
              <a:off x="247422" y="112484"/>
              <a:ext cx="12364992" cy="1419859"/>
            </a:xfrm>
            <a:prstGeom prst="wedgeRoundRectCallout">
              <a:avLst>
                <a:gd name="adj1" fmla="val -65541"/>
                <a:gd name="adj2" fmla="val -113080"/>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DDFEDFF0-69B8-4DA8-BC3C-7A87F18ED547}"/>
                </a:ext>
              </a:extLst>
            </p:cNvPr>
            <p:cNvSpPr txBox="1"/>
            <p:nvPr/>
          </p:nvSpPr>
          <p:spPr>
            <a:xfrm>
              <a:off x="303368" y="242318"/>
              <a:ext cx="12094237"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This week we looking at what happened next.</a:t>
              </a:r>
              <a:endParaRPr lang="en-US" sz="3600" dirty="0">
                <a:latin typeface="Comic Sans MS" panose="030F0702030302020204" pitchFamily="66" charset="0"/>
              </a:endParaRPr>
            </a:p>
          </p:txBody>
        </p:sp>
      </p:grpSp>
      <p:sp>
        <p:nvSpPr>
          <p:cNvPr id="29" name="TextBox 28">
            <a:extLst>
              <a:ext uri="{FF2B5EF4-FFF2-40B4-BE49-F238E27FC236}">
                <a16:creationId xmlns:a16="http://schemas.microsoft.com/office/drawing/2014/main" id="{E8A62435-AFC6-4FF6-8C1C-863B621E0EE3}"/>
              </a:ext>
            </a:extLst>
          </p:cNvPr>
          <p:cNvSpPr txBox="1"/>
          <p:nvPr/>
        </p:nvSpPr>
        <p:spPr>
          <a:xfrm>
            <a:off x="2779690" y="5068845"/>
            <a:ext cx="8109286"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Click the blue arrow when you are ready.</a:t>
            </a:r>
            <a:endParaRPr lang="en-US" sz="3600" dirty="0">
              <a:latin typeface="Comic Sans MS" panose="030F0702030302020204" pitchFamily="66" charset="0"/>
            </a:endParaRPr>
          </a:p>
        </p:txBody>
      </p:sp>
      <p:sp>
        <p:nvSpPr>
          <p:cNvPr id="30" name="TextBox 29">
            <a:extLst>
              <a:ext uri="{FF2B5EF4-FFF2-40B4-BE49-F238E27FC236}">
                <a16:creationId xmlns:a16="http://schemas.microsoft.com/office/drawing/2014/main" id="{4621E5BB-4628-4CF3-B2B6-720875311FE4}"/>
              </a:ext>
            </a:extLst>
          </p:cNvPr>
          <p:cNvSpPr txBox="1"/>
          <p:nvPr/>
        </p:nvSpPr>
        <p:spPr>
          <a:xfrm>
            <a:off x="3851555" y="3170242"/>
            <a:ext cx="7447338"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Jerusalem on a donkey.</a:t>
            </a:r>
            <a:endParaRPr lang="en-US" sz="3600" dirty="0">
              <a:latin typeface="Comic Sans MS" panose="030F0702030302020204" pitchFamily="66" charset="0"/>
            </a:endParaRPr>
          </a:p>
        </p:txBody>
      </p:sp>
      <p:sp>
        <p:nvSpPr>
          <p:cNvPr id="34" name="Rectangle 33">
            <a:hlinkClick r:id="rId10" action="ppaction://hlinksldjump"/>
            <a:extLst>
              <a:ext uri="{FF2B5EF4-FFF2-40B4-BE49-F238E27FC236}">
                <a16:creationId xmlns:a16="http://schemas.microsoft.com/office/drawing/2014/main" id="{4AE6AB88-18CF-41B6-8C52-918F619BCFBE}"/>
              </a:ext>
            </a:extLst>
          </p:cNvPr>
          <p:cNvSpPr/>
          <p:nvPr/>
        </p:nvSpPr>
        <p:spPr>
          <a:xfrm>
            <a:off x="-176124"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70119EC6-72B5-4937-B559-12BD7DDA2D0F}"/>
              </a:ext>
            </a:extLst>
          </p:cNvPr>
          <p:cNvGrpSpPr/>
          <p:nvPr/>
        </p:nvGrpSpPr>
        <p:grpSpPr>
          <a:xfrm>
            <a:off x="10124374" y="5564649"/>
            <a:ext cx="2011680" cy="941878"/>
            <a:chOff x="3474720" y="-1626814"/>
            <a:chExt cx="2011680" cy="941878"/>
          </a:xfrm>
        </p:grpSpPr>
        <p:sp>
          <p:nvSpPr>
            <p:cNvPr id="32" name="Arrow: Right 31">
              <a:hlinkClick r:id="" action="ppaction://hlinkshowjump?jump=nextslide"/>
              <a:extLst>
                <a:ext uri="{FF2B5EF4-FFF2-40B4-BE49-F238E27FC236}">
                  <a16:creationId xmlns:a16="http://schemas.microsoft.com/office/drawing/2014/main" id="{DD02117C-6BB5-41AA-8B09-884496C3736E}"/>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54420BAE-3D7B-450B-82FB-51E71FE03927}"/>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42798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250"/>
                                  </p:stCondLst>
                                  <p:childTnLst>
                                    <p:animMotion origin="layout" path="M 2.29167E-6 1.48148E-6 L 0.18502 -0.00671 " pathEditMode="relative" rAng="0" ptsTypes="AA">
                                      <p:cBhvr>
                                        <p:cTn id="6" dur="3500" fill="hold"/>
                                        <p:tgtEl>
                                          <p:spTgt spid="17"/>
                                        </p:tgtEl>
                                        <p:attrNameLst>
                                          <p:attrName>ppt_x</p:attrName>
                                          <p:attrName>ppt_y</p:attrName>
                                        </p:attrNameLst>
                                      </p:cBhvr>
                                      <p:rCtr x="9258" y="-347"/>
                                    </p:animMotion>
                                  </p:childTnLst>
                                </p:cTn>
                              </p:par>
                            </p:childTnLst>
                          </p:cTn>
                        </p:par>
                        <p:par>
                          <p:cTn id="7" fill="hold">
                            <p:stCondLst>
                              <p:cond delay="3750"/>
                            </p:stCondLst>
                            <p:childTnLst>
                              <p:par>
                                <p:cTn id="8" presetID="1"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3750"/>
                            </p:stCondLst>
                            <p:childTnLst>
                              <p:par>
                                <p:cTn id="11" presetID="1" presetClass="exit" presetSubtype="0" fill="hold" nodeType="after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par>
                          <p:cTn id="13" fill="hold">
                            <p:stCondLst>
                              <p:cond delay="3750"/>
                            </p:stCondLst>
                            <p:childTnLst>
                              <p:par>
                                <p:cTn id="14" presetID="22" presetClass="entr" presetSubtype="4" fill="hold" nodeType="afterEffect">
                                  <p:stCondLst>
                                    <p:cond delay="25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1750"/>
                                        <p:tgtEl>
                                          <p:spTgt spid="18"/>
                                        </p:tgtEl>
                                      </p:cBhvr>
                                    </p:animEffect>
                                  </p:childTnLst>
                                </p:cTn>
                              </p:par>
                            </p:childTnLst>
                          </p:cTn>
                        </p:par>
                        <p:par>
                          <p:cTn id="17" fill="hold">
                            <p:stCondLst>
                              <p:cond delay="5750"/>
                            </p:stCondLst>
                            <p:childTnLst>
                              <p:par>
                                <p:cTn id="18" presetID="22" presetClass="entr" presetSubtype="8" fill="hold" grpId="0" nodeType="afterEffect">
                                  <p:stCondLst>
                                    <p:cond delay="200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1750"/>
                                        <p:tgtEl>
                                          <p:spTgt spid="21"/>
                                        </p:tgtEl>
                                      </p:cBhvr>
                                    </p:animEffect>
                                  </p:childTnLst>
                                </p:cTn>
                              </p:par>
                            </p:childTnLst>
                          </p:cTn>
                        </p:par>
                        <p:par>
                          <p:cTn id="21" fill="hold">
                            <p:stCondLst>
                              <p:cond delay="9500"/>
                            </p:stCondLst>
                            <p:childTnLst>
                              <p:par>
                                <p:cTn id="22" presetID="22" presetClass="entr" presetSubtype="8" fill="hold" nodeType="afterEffect">
                                  <p:stCondLst>
                                    <p:cond delay="200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1750"/>
                                        <p:tgtEl>
                                          <p:spTgt spid="22"/>
                                        </p:tgtEl>
                                      </p:cBhvr>
                                    </p:animEffect>
                                  </p:childTnLst>
                                </p:cTn>
                              </p:par>
                            </p:childTnLst>
                          </p:cTn>
                        </p:par>
                        <p:par>
                          <p:cTn id="25" fill="hold">
                            <p:stCondLst>
                              <p:cond delay="13250"/>
                            </p:stCondLst>
                            <p:childTnLst>
                              <p:par>
                                <p:cTn id="26" presetID="22" presetClass="entr" presetSubtype="8" fill="hold" grpId="0" nodeType="afterEffect">
                                  <p:stCondLst>
                                    <p:cond delay="200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1750"/>
                                        <p:tgtEl>
                                          <p:spTgt spid="25"/>
                                        </p:tgtEl>
                                      </p:cBhvr>
                                    </p:animEffect>
                                  </p:childTnLst>
                                </p:cTn>
                              </p:par>
                            </p:childTnLst>
                          </p:cTn>
                        </p:par>
                        <p:par>
                          <p:cTn id="29" fill="hold">
                            <p:stCondLst>
                              <p:cond delay="17000"/>
                            </p:stCondLst>
                            <p:childTnLst>
                              <p:par>
                                <p:cTn id="30" presetID="22" presetClass="entr" presetSubtype="8" fill="hold" grpId="0" nodeType="afterEffect">
                                  <p:stCondLst>
                                    <p:cond delay="25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1750"/>
                                        <p:tgtEl>
                                          <p:spTgt spid="30"/>
                                        </p:tgtEl>
                                      </p:cBhvr>
                                    </p:animEffect>
                                  </p:childTnLst>
                                </p:cTn>
                              </p:par>
                            </p:childTnLst>
                          </p:cTn>
                        </p:par>
                        <p:par>
                          <p:cTn id="33" fill="hold">
                            <p:stCondLst>
                              <p:cond delay="19000"/>
                            </p:stCondLst>
                            <p:childTnLst>
                              <p:par>
                                <p:cTn id="34" presetID="22" presetClass="entr" presetSubtype="8" fill="hold" nodeType="afterEffect">
                                  <p:stCondLst>
                                    <p:cond delay="200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1750"/>
                                        <p:tgtEl>
                                          <p:spTgt spid="26"/>
                                        </p:tgtEl>
                                      </p:cBhvr>
                                    </p:animEffect>
                                  </p:childTnLst>
                                </p:cTn>
                              </p:par>
                            </p:childTnLst>
                          </p:cTn>
                        </p:par>
                        <p:par>
                          <p:cTn id="37" fill="hold">
                            <p:stCondLst>
                              <p:cond delay="22750"/>
                            </p:stCondLst>
                            <p:childTnLst>
                              <p:par>
                                <p:cTn id="38" presetID="22" presetClass="entr" presetSubtype="8" fill="hold" grpId="0" nodeType="afterEffect">
                                  <p:stCondLst>
                                    <p:cond delay="100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1750"/>
                                        <p:tgtEl>
                                          <p:spTgt spid="29"/>
                                        </p:tgtEl>
                                      </p:cBhvr>
                                    </p:animEffect>
                                  </p:childTnLst>
                                </p:cTn>
                              </p:par>
                            </p:childTnLst>
                          </p:cTn>
                        </p:par>
                        <p:par>
                          <p:cTn id="41" fill="hold">
                            <p:stCondLst>
                              <p:cond delay="25500"/>
                            </p:stCondLst>
                            <p:childTnLst>
                              <p:par>
                                <p:cTn id="42" presetID="22" presetClass="entr" presetSubtype="8" fill="hold" nodeType="afterEffect">
                                  <p:stCondLst>
                                    <p:cond delay="100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9"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C9A0DB6F-39B1-4DA0-ADEF-655DF0465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10" name="TextBox 9">
            <a:extLst>
              <a:ext uri="{FF2B5EF4-FFF2-40B4-BE49-F238E27FC236}">
                <a16:creationId xmlns:a16="http://schemas.microsoft.com/office/drawing/2014/main" id="{372DE20F-A242-47E8-8117-18F9954FA14B}"/>
              </a:ext>
            </a:extLst>
          </p:cNvPr>
          <p:cNvSpPr txBox="1"/>
          <p:nvPr/>
        </p:nvSpPr>
        <p:spPr>
          <a:xfrm>
            <a:off x="268516" y="903514"/>
            <a:ext cx="11586600" cy="5456302"/>
          </a:xfrm>
          <a:prstGeom prst="rect">
            <a:avLst/>
          </a:prstGeom>
          <a:noFill/>
        </p:spPr>
        <p:txBody>
          <a:bodyPr wrap="square">
            <a:spAutoFit/>
          </a:bodyPr>
          <a:lstStyle/>
          <a:p>
            <a:pPr>
              <a:lnSpc>
                <a:spcPts val="3500"/>
              </a:lnSpc>
            </a:pPr>
            <a:r>
              <a:rPr lang="en-US" sz="2800" dirty="0">
                <a:solidFill>
                  <a:srgbClr val="0000CC"/>
                </a:solidFill>
                <a:latin typeface="Comic Sans MS" panose="030F0702030302020204" pitchFamily="66" charset="0"/>
              </a:rPr>
              <a:t>In the same way, after supper, Jesus took the cup and said, “This cup shows the new agreement that God makes with his people. This new agreement begins with my blood which is poured out </a:t>
            </a:r>
          </a:p>
          <a:p>
            <a:pPr>
              <a:lnSpc>
                <a:spcPts val="3500"/>
              </a:lnSpc>
            </a:pPr>
            <a:r>
              <a:rPr lang="en-US" sz="2800" dirty="0">
                <a:solidFill>
                  <a:srgbClr val="0000CC"/>
                </a:solidFill>
                <a:latin typeface="Comic Sans MS" panose="030F0702030302020204" pitchFamily="66" charset="0"/>
              </a:rPr>
              <a:t>for you.”</a:t>
            </a:r>
          </a:p>
          <a:p>
            <a:pPr>
              <a:lnSpc>
                <a:spcPts val="3500"/>
              </a:lnSpc>
            </a:pPr>
            <a:r>
              <a:rPr lang="en-US" sz="2800" dirty="0">
                <a:latin typeface="Comic Sans MS" panose="030F0702030302020204" pitchFamily="66" charset="0"/>
              </a:rPr>
              <a:t>Jesus said, “One of you will turn against me. His </a:t>
            </a:r>
          </a:p>
          <a:p>
            <a:pPr>
              <a:lnSpc>
                <a:spcPts val="3500"/>
              </a:lnSpc>
            </a:pPr>
            <a:r>
              <a:rPr lang="en-US" sz="2800" dirty="0">
                <a:latin typeface="Comic Sans MS" panose="030F0702030302020204" pitchFamily="66" charset="0"/>
              </a:rPr>
              <a:t>hand is by my hand on the table. The Son of Man </a:t>
            </a:r>
          </a:p>
          <a:p>
            <a:pPr>
              <a:lnSpc>
                <a:spcPts val="3500"/>
              </a:lnSpc>
            </a:pPr>
            <a:r>
              <a:rPr lang="en-US" sz="2800" dirty="0">
                <a:latin typeface="Comic Sans MS" panose="030F0702030302020204" pitchFamily="66" charset="0"/>
              </a:rPr>
              <a:t>will do what God has planned. But how terrible it will be </a:t>
            </a:r>
          </a:p>
          <a:p>
            <a:pPr>
              <a:lnSpc>
                <a:spcPts val="3500"/>
              </a:lnSpc>
            </a:pPr>
            <a:r>
              <a:rPr lang="en-US" sz="2800" dirty="0">
                <a:latin typeface="Comic Sans MS" panose="030F0702030302020204" pitchFamily="66" charset="0"/>
              </a:rPr>
              <a:t>for that man who gives the Son of Man to be killed.”</a:t>
            </a:r>
          </a:p>
          <a:p>
            <a:pPr>
              <a:lnSpc>
                <a:spcPts val="3500"/>
              </a:lnSpc>
            </a:pPr>
            <a:r>
              <a:rPr lang="en-US" sz="2800" dirty="0">
                <a:solidFill>
                  <a:srgbClr val="FF0000"/>
                </a:solidFill>
                <a:latin typeface="Comic Sans MS" panose="030F0702030302020204" pitchFamily="66" charset="0"/>
              </a:rPr>
              <a:t>Then the apostles asked each other, “Which one of us </a:t>
            </a:r>
          </a:p>
          <a:p>
            <a:pPr>
              <a:lnSpc>
                <a:spcPts val="3500"/>
              </a:lnSpc>
            </a:pPr>
            <a:r>
              <a:rPr lang="en-US" sz="2800" dirty="0">
                <a:solidFill>
                  <a:srgbClr val="FF0000"/>
                </a:solidFill>
                <a:latin typeface="Comic Sans MS" panose="030F0702030302020204" pitchFamily="66" charset="0"/>
              </a:rPr>
              <a:t>would do that to Jesus?”</a:t>
            </a:r>
          </a:p>
          <a:p>
            <a:pPr>
              <a:lnSpc>
                <a:spcPts val="3500"/>
              </a:lnSpc>
            </a:pPr>
            <a:r>
              <a:rPr lang="en-US" sz="2800" dirty="0">
                <a:solidFill>
                  <a:srgbClr val="FF0000"/>
                </a:solidFill>
                <a:latin typeface="Comic Sans MS" panose="030F0702030302020204" pitchFamily="66" charset="0"/>
              </a:rPr>
              <a:t>Then the apostles began to argue about which one of them </a:t>
            </a:r>
          </a:p>
          <a:p>
            <a:pPr>
              <a:lnSpc>
                <a:spcPts val="3500"/>
              </a:lnSpc>
            </a:pPr>
            <a:r>
              <a:rPr lang="en-US" sz="2800" dirty="0">
                <a:solidFill>
                  <a:srgbClr val="FF0000"/>
                </a:solidFill>
                <a:latin typeface="Comic Sans MS" panose="030F0702030302020204" pitchFamily="66" charset="0"/>
              </a:rPr>
              <a:t>was the most important. </a:t>
            </a: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6381875" cy="584775"/>
          </a:xfrm>
          <a:prstGeom prst="rect">
            <a:avLst/>
          </a:prstGeom>
        </p:spPr>
        <p:txBody>
          <a:bodyPr wrap="none">
            <a:spAutoFit/>
          </a:bodyPr>
          <a:lstStyle/>
          <a:p>
            <a:r>
              <a:rPr lang="en-US" sz="3200" dirty="0">
                <a:solidFill>
                  <a:srgbClr val="FF0000"/>
                </a:solidFill>
                <a:effectLst/>
                <a:latin typeface="Comic Sans MS" panose="030F0702030302020204" pitchFamily="66" charset="0"/>
                <a:ea typeface="Arial Unicode MS"/>
                <a:cs typeface="Arial" panose="020B0604020202020204" pitchFamily="34" charset="0"/>
              </a:rPr>
              <a:t>Luke Chapter 22 verses  20 - 24</a:t>
            </a:r>
            <a:endParaRPr lang="en-GB" sz="3200" b="1" dirty="0">
              <a:solidFill>
                <a:srgbClr val="FF0000"/>
              </a:solidFill>
              <a:latin typeface="Comic Sans MS" panose="030F0702030302020204" pitchFamily="66" charset="0"/>
            </a:endParaRPr>
          </a:p>
        </p:txBody>
      </p:sp>
      <p:sp>
        <p:nvSpPr>
          <p:cNvPr id="12" name="Rectangle 11">
            <a:hlinkClick r:id="rId4" action="ppaction://hlinksldjump"/>
            <a:extLst>
              <a:ext uri="{FF2B5EF4-FFF2-40B4-BE49-F238E27FC236}">
                <a16:creationId xmlns:a16="http://schemas.microsoft.com/office/drawing/2014/main" id="{ADDF40E1-BDDE-408F-8578-843C17000578}"/>
              </a:ext>
            </a:extLst>
          </p:cNvPr>
          <p:cNvSpPr/>
          <p:nvPr/>
        </p:nvSpPr>
        <p:spPr>
          <a:xfrm>
            <a:off x="-211473"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78383F40-39BE-4BC3-B32B-8CED86FDCC3E}"/>
              </a:ext>
            </a:extLst>
          </p:cNvPr>
          <p:cNvGrpSpPr/>
          <p:nvPr/>
        </p:nvGrpSpPr>
        <p:grpSpPr>
          <a:xfrm>
            <a:off x="9932322" y="5778292"/>
            <a:ext cx="2011680" cy="941878"/>
            <a:chOff x="3474720" y="-1626814"/>
            <a:chExt cx="2011680" cy="941878"/>
          </a:xfrm>
        </p:grpSpPr>
        <p:sp>
          <p:nvSpPr>
            <p:cNvPr id="17" name="Arrow: Right 16">
              <a:hlinkClick r:id="" action="ppaction://hlinkshowjump?jump=nextslide"/>
              <a:extLst>
                <a:ext uri="{FF2B5EF4-FFF2-40B4-BE49-F238E27FC236}">
                  <a16:creationId xmlns:a16="http://schemas.microsoft.com/office/drawing/2014/main" id="{C4FEC6B2-7A29-46C6-8D6D-37090E682C12}"/>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35892F7-1DC1-4F97-8EED-19B9267DA7E2}"/>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11326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par>
                          <p:cTn id="8" fill="hold">
                            <p:stCondLst>
                              <p:cond delay="1750"/>
                            </p:stCondLst>
                            <p:childTnLst>
                              <p:par>
                                <p:cTn id="9" presetID="22" presetClass="entr" presetSubtype="8"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C9A0DB6F-39B1-4DA0-ADEF-655DF0465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10" name="TextBox 9">
            <a:extLst>
              <a:ext uri="{FF2B5EF4-FFF2-40B4-BE49-F238E27FC236}">
                <a16:creationId xmlns:a16="http://schemas.microsoft.com/office/drawing/2014/main" id="{372DE20F-A242-47E8-8117-18F9954FA14B}"/>
              </a:ext>
            </a:extLst>
          </p:cNvPr>
          <p:cNvSpPr txBox="1"/>
          <p:nvPr/>
        </p:nvSpPr>
        <p:spPr>
          <a:xfrm>
            <a:off x="268516" y="903514"/>
            <a:ext cx="11586600" cy="5905143"/>
          </a:xfrm>
          <a:prstGeom prst="rect">
            <a:avLst/>
          </a:prstGeom>
          <a:noFill/>
        </p:spPr>
        <p:txBody>
          <a:bodyPr wrap="square">
            <a:spAutoFit/>
          </a:bodyPr>
          <a:lstStyle/>
          <a:p>
            <a:pPr>
              <a:lnSpc>
                <a:spcPts val="3500"/>
              </a:lnSpc>
            </a:pPr>
            <a:r>
              <a:rPr lang="en-US" sz="2800" dirty="0">
                <a:solidFill>
                  <a:srgbClr val="0000CC"/>
                </a:solidFill>
                <a:latin typeface="Comic Sans MS" panose="030F0702030302020204" pitchFamily="66" charset="0"/>
              </a:rPr>
              <a:t>But Jesus said to them, “The kings of the world rule over their people. Men who have authority over others are called ‘very important.’ But you must not be like that. </a:t>
            </a:r>
            <a:r>
              <a:rPr lang="en-US" sz="2800" dirty="0">
                <a:latin typeface="Comic Sans MS" panose="030F0702030302020204" pitchFamily="66" charset="0"/>
              </a:rPr>
              <a:t>The greatest </a:t>
            </a:r>
          </a:p>
          <a:p>
            <a:pPr>
              <a:lnSpc>
                <a:spcPts val="3500"/>
              </a:lnSpc>
            </a:pPr>
            <a:r>
              <a:rPr lang="en-US" sz="2800" dirty="0">
                <a:latin typeface="Comic Sans MS" panose="030F0702030302020204" pitchFamily="66" charset="0"/>
              </a:rPr>
              <a:t>among you should be like the youngest, and the leader </a:t>
            </a:r>
          </a:p>
          <a:p>
            <a:pPr>
              <a:lnSpc>
                <a:spcPts val="3500"/>
              </a:lnSpc>
            </a:pPr>
            <a:r>
              <a:rPr lang="en-US" sz="2800" dirty="0">
                <a:latin typeface="Comic Sans MS" panose="030F0702030302020204" pitchFamily="66" charset="0"/>
              </a:rPr>
              <a:t>should be like the servant. Who is more important: </a:t>
            </a:r>
          </a:p>
          <a:p>
            <a:pPr>
              <a:lnSpc>
                <a:spcPts val="3500"/>
              </a:lnSpc>
            </a:pPr>
            <a:r>
              <a:rPr lang="en-US" sz="2800" dirty="0">
                <a:latin typeface="Comic Sans MS" panose="030F0702030302020204" pitchFamily="66" charset="0"/>
              </a:rPr>
              <a:t>the one sitting at the table or the one serving him? </a:t>
            </a:r>
          </a:p>
          <a:p>
            <a:pPr>
              <a:lnSpc>
                <a:spcPts val="3500"/>
              </a:lnSpc>
            </a:pPr>
            <a:r>
              <a:rPr lang="en-US" sz="2800" dirty="0">
                <a:latin typeface="Comic Sans MS" panose="030F0702030302020204" pitchFamily="66" charset="0"/>
              </a:rPr>
              <a:t>You think the one at the table is more important. </a:t>
            </a:r>
          </a:p>
          <a:p>
            <a:pPr>
              <a:lnSpc>
                <a:spcPts val="3500"/>
              </a:lnSpc>
            </a:pPr>
            <a:r>
              <a:rPr lang="en-US" sz="2800" dirty="0">
                <a:latin typeface="Comic Sans MS" panose="030F0702030302020204" pitchFamily="66" charset="0"/>
              </a:rPr>
              <a:t>But I am like a servant among you!</a:t>
            </a:r>
          </a:p>
          <a:p>
            <a:pPr>
              <a:lnSpc>
                <a:spcPts val="3500"/>
              </a:lnSpc>
            </a:pPr>
            <a:r>
              <a:rPr lang="en-US" sz="2800" dirty="0">
                <a:solidFill>
                  <a:srgbClr val="FF0000"/>
                </a:solidFill>
                <a:latin typeface="Comic Sans MS" panose="030F0702030302020204" pitchFamily="66" charset="0"/>
              </a:rPr>
              <a:t>“You men have stayed with me through many struggles. My </a:t>
            </a:r>
          </a:p>
          <a:p>
            <a:pPr>
              <a:lnSpc>
                <a:spcPts val="3500"/>
              </a:lnSpc>
            </a:pPr>
            <a:r>
              <a:rPr lang="en-US" sz="2800" dirty="0">
                <a:solidFill>
                  <a:srgbClr val="FF0000"/>
                </a:solidFill>
                <a:latin typeface="Comic Sans MS" panose="030F0702030302020204" pitchFamily="66" charset="0"/>
              </a:rPr>
              <a:t>Father has given me the power to rule. I also give you </a:t>
            </a:r>
          </a:p>
          <a:p>
            <a:pPr>
              <a:lnSpc>
                <a:spcPts val="3500"/>
              </a:lnSpc>
            </a:pPr>
            <a:r>
              <a:rPr lang="en-US" sz="2800" dirty="0">
                <a:solidFill>
                  <a:srgbClr val="FF0000"/>
                </a:solidFill>
                <a:latin typeface="Comic Sans MS" panose="030F0702030302020204" pitchFamily="66" charset="0"/>
              </a:rPr>
              <a:t>authority to rule with me. You will eat and drink at my </a:t>
            </a:r>
          </a:p>
          <a:p>
            <a:pPr>
              <a:lnSpc>
                <a:spcPts val="3500"/>
              </a:lnSpc>
            </a:pPr>
            <a:r>
              <a:rPr lang="en-US" sz="2800" dirty="0">
                <a:solidFill>
                  <a:srgbClr val="FF0000"/>
                </a:solidFill>
                <a:latin typeface="Comic Sans MS" panose="030F0702030302020204" pitchFamily="66" charset="0"/>
              </a:rPr>
              <a:t>table in my kingdom. You will sit on thrones and </a:t>
            </a:r>
          </a:p>
          <a:p>
            <a:pPr>
              <a:lnSpc>
                <a:spcPts val="3500"/>
              </a:lnSpc>
            </a:pPr>
            <a:r>
              <a:rPr lang="en-US" sz="2800" dirty="0">
                <a:solidFill>
                  <a:srgbClr val="FF0000"/>
                </a:solidFill>
                <a:latin typeface="Comic Sans MS" panose="030F0702030302020204" pitchFamily="66" charset="0"/>
              </a:rPr>
              <a:t>judge the 12 tribes of Israel.”</a:t>
            </a: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6381875" cy="584775"/>
          </a:xfrm>
          <a:prstGeom prst="rect">
            <a:avLst/>
          </a:prstGeom>
        </p:spPr>
        <p:txBody>
          <a:bodyPr wrap="none">
            <a:spAutoFit/>
          </a:bodyPr>
          <a:lstStyle/>
          <a:p>
            <a:r>
              <a:rPr lang="en-US" sz="3200" dirty="0">
                <a:solidFill>
                  <a:srgbClr val="FF0000"/>
                </a:solidFill>
                <a:effectLst/>
                <a:latin typeface="Comic Sans MS" panose="030F0702030302020204" pitchFamily="66" charset="0"/>
                <a:ea typeface="Arial Unicode MS"/>
                <a:cs typeface="Arial" panose="020B0604020202020204" pitchFamily="34" charset="0"/>
              </a:rPr>
              <a:t>Luke Chapter 22 verses  25 - 30</a:t>
            </a:r>
            <a:endParaRPr lang="en-GB" sz="3200" b="1" dirty="0">
              <a:solidFill>
                <a:srgbClr val="FF0000"/>
              </a:solidFill>
              <a:latin typeface="Comic Sans MS" panose="030F0702030302020204" pitchFamily="66" charset="0"/>
            </a:endParaRPr>
          </a:p>
        </p:txBody>
      </p:sp>
      <p:sp>
        <p:nvSpPr>
          <p:cNvPr id="12" name="Rectangle 11">
            <a:hlinkClick r:id="rId4" action="ppaction://hlinksldjump"/>
            <a:extLst>
              <a:ext uri="{FF2B5EF4-FFF2-40B4-BE49-F238E27FC236}">
                <a16:creationId xmlns:a16="http://schemas.microsoft.com/office/drawing/2014/main" id="{ADDF40E1-BDDE-408F-8578-843C17000578}"/>
              </a:ext>
            </a:extLst>
          </p:cNvPr>
          <p:cNvSpPr/>
          <p:nvPr/>
        </p:nvSpPr>
        <p:spPr>
          <a:xfrm>
            <a:off x="-285109"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78383F40-39BE-4BC3-B32B-8CED86FDCC3E}"/>
              </a:ext>
            </a:extLst>
          </p:cNvPr>
          <p:cNvGrpSpPr/>
          <p:nvPr/>
        </p:nvGrpSpPr>
        <p:grpSpPr>
          <a:xfrm>
            <a:off x="9911804" y="5853018"/>
            <a:ext cx="2011680" cy="941878"/>
            <a:chOff x="3474720" y="-1626814"/>
            <a:chExt cx="2011680" cy="941878"/>
          </a:xfrm>
        </p:grpSpPr>
        <p:sp>
          <p:nvSpPr>
            <p:cNvPr id="17" name="Arrow: Right 16">
              <a:hlinkClick r:id="" action="ppaction://hlinkshowjump?jump=nextslide"/>
              <a:extLst>
                <a:ext uri="{FF2B5EF4-FFF2-40B4-BE49-F238E27FC236}">
                  <a16:creationId xmlns:a16="http://schemas.microsoft.com/office/drawing/2014/main" id="{C4FEC6B2-7A29-46C6-8D6D-37090E682C12}"/>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35892F7-1DC1-4F97-8EED-19B9267DA7E2}"/>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6558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par>
                          <p:cTn id="8" fill="hold">
                            <p:stCondLst>
                              <p:cond delay="1750"/>
                            </p:stCondLst>
                            <p:childTnLst>
                              <p:par>
                                <p:cTn id="9" presetID="22" presetClass="entr" presetSubtype="8"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vector graphics&#10;&#10;Description automatically generated">
            <a:extLst>
              <a:ext uri="{FF2B5EF4-FFF2-40B4-BE49-F238E27FC236}">
                <a16:creationId xmlns:a16="http://schemas.microsoft.com/office/drawing/2014/main" id="{8DA4E6E6-C014-4D24-B4A0-B73B4DEEE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101" y="2774420"/>
            <a:ext cx="1921428" cy="3534305"/>
          </a:xfrm>
          <a:prstGeom prst="rect">
            <a:avLst/>
          </a:prstGeom>
        </p:spPr>
      </p:pic>
      <p:pic>
        <p:nvPicPr>
          <p:cNvPr id="4" name="Picture 3">
            <a:extLst>
              <a:ext uri="{FF2B5EF4-FFF2-40B4-BE49-F238E27FC236}">
                <a16:creationId xmlns:a16="http://schemas.microsoft.com/office/drawing/2014/main" id="{FFD9E63C-4B1B-49E6-BB79-FBAF1C057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15" name="Group 14">
            <a:extLst>
              <a:ext uri="{FF2B5EF4-FFF2-40B4-BE49-F238E27FC236}">
                <a16:creationId xmlns:a16="http://schemas.microsoft.com/office/drawing/2014/main" id="{D5802A6D-C3F8-4B63-BED9-9F11C27BFC6B}"/>
              </a:ext>
            </a:extLst>
          </p:cNvPr>
          <p:cNvGrpSpPr/>
          <p:nvPr/>
        </p:nvGrpSpPr>
        <p:grpSpPr>
          <a:xfrm>
            <a:off x="780284" y="219850"/>
            <a:ext cx="10040116" cy="1924517"/>
            <a:chOff x="7701657" y="3605994"/>
            <a:chExt cx="4921086" cy="1694399"/>
          </a:xfrm>
        </p:grpSpPr>
        <p:sp>
          <p:nvSpPr>
            <p:cNvPr id="16" name="Speech Bubble: Rectangle with Corners Rounded 15">
              <a:extLst>
                <a:ext uri="{FF2B5EF4-FFF2-40B4-BE49-F238E27FC236}">
                  <a16:creationId xmlns:a16="http://schemas.microsoft.com/office/drawing/2014/main" id="{F5DC8C3B-6EEC-4AB6-9126-23699A328F85}"/>
                </a:ext>
              </a:extLst>
            </p:cNvPr>
            <p:cNvSpPr/>
            <p:nvPr/>
          </p:nvSpPr>
          <p:spPr>
            <a:xfrm>
              <a:off x="7701657" y="3605994"/>
              <a:ext cx="4921086" cy="1694399"/>
            </a:xfrm>
            <a:prstGeom prst="wedgeRoundRectCallout">
              <a:avLst>
                <a:gd name="adj1" fmla="val 45149"/>
                <a:gd name="adj2" fmla="val 125458"/>
                <a:gd name="adj3" fmla="val 16667"/>
              </a:avLst>
            </a:prstGeom>
            <a:solidFill>
              <a:schemeClr val="bg1">
                <a:alpha val="20000"/>
              </a:schemeClr>
            </a:solidFill>
            <a:ln w="3175">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252DD9C0-71B9-4226-AC06-B56B5FBE446F}"/>
                </a:ext>
              </a:extLst>
            </p:cNvPr>
            <p:cNvSpPr txBox="1"/>
            <p:nvPr/>
          </p:nvSpPr>
          <p:spPr>
            <a:xfrm>
              <a:off x="7747908" y="3768865"/>
              <a:ext cx="4828584" cy="510732"/>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There are some amazing things in this story.</a:t>
              </a:r>
            </a:p>
          </p:txBody>
        </p:sp>
      </p:grpSp>
      <p:sp>
        <p:nvSpPr>
          <p:cNvPr id="18" name="TextBox 17">
            <a:extLst>
              <a:ext uri="{FF2B5EF4-FFF2-40B4-BE49-F238E27FC236}">
                <a16:creationId xmlns:a16="http://schemas.microsoft.com/office/drawing/2014/main" id="{49259AB3-925F-4411-A7FE-9DACA2052FCD}"/>
              </a:ext>
            </a:extLst>
          </p:cNvPr>
          <p:cNvSpPr txBox="1"/>
          <p:nvPr/>
        </p:nvSpPr>
        <p:spPr>
          <a:xfrm>
            <a:off x="780283" y="948368"/>
            <a:ext cx="9851390"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Firstly, Jesus knew exactly where the disciples</a:t>
            </a:r>
            <a:endParaRPr lang="en-US" sz="3600" dirty="0">
              <a:latin typeface="Comic Sans MS" panose="030F0702030302020204" pitchFamily="66" charset="0"/>
            </a:endParaRPr>
          </a:p>
        </p:txBody>
      </p:sp>
      <p:grpSp>
        <p:nvGrpSpPr>
          <p:cNvPr id="21" name="Group 20">
            <a:extLst>
              <a:ext uri="{FF2B5EF4-FFF2-40B4-BE49-F238E27FC236}">
                <a16:creationId xmlns:a16="http://schemas.microsoft.com/office/drawing/2014/main" id="{07CC75F5-5B2E-4456-BD9A-E70333F2B98C}"/>
              </a:ext>
            </a:extLst>
          </p:cNvPr>
          <p:cNvGrpSpPr/>
          <p:nvPr/>
        </p:nvGrpSpPr>
        <p:grpSpPr>
          <a:xfrm>
            <a:off x="2426688" y="4002669"/>
            <a:ext cx="7489256" cy="2241641"/>
            <a:chOff x="247422" y="112484"/>
            <a:chExt cx="12484838" cy="1419859"/>
          </a:xfrm>
        </p:grpSpPr>
        <p:sp>
          <p:nvSpPr>
            <p:cNvPr id="22" name="Speech Bubble: Rectangle with Corners Rounded 21">
              <a:extLst>
                <a:ext uri="{FF2B5EF4-FFF2-40B4-BE49-F238E27FC236}">
                  <a16:creationId xmlns:a16="http://schemas.microsoft.com/office/drawing/2014/main" id="{3DE49D40-77DD-44A3-8072-D3CFF670A027}"/>
                </a:ext>
              </a:extLst>
            </p:cNvPr>
            <p:cNvSpPr/>
            <p:nvPr/>
          </p:nvSpPr>
          <p:spPr>
            <a:xfrm>
              <a:off x="247422" y="112484"/>
              <a:ext cx="12364992" cy="1419859"/>
            </a:xfrm>
            <a:prstGeom prst="wedgeRoundRectCallout">
              <a:avLst>
                <a:gd name="adj1" fmla="val -59820"/>
                <a:gd name="adj2" fmla="val -71889"/>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DCEF2FA4-4812-4F8D-83B1-936C0F0424A3}"/>
                </a:ext>
              </a:extLst>
            </p:cNvPr>
            <p:cNvSpPr txBox="1"/>
            <p:nvPr/>
          </p:nvSpPr>
          <p:spPr>
            <a:xfrm>
              <a:off x="433628" y="164447"/>
              <a:ext cx="12298632" cy="458009"/>
            </a:xfrm>
            <a:prstGeom prst="rect">
              <a:avLst/>
            </a:prstGeom>
            <a:noFill/>
            <a:ln>
              <a:noFill/>
            </a:ln>
          </p:spPr>
          <p:txBody>
            <a:bodyPr wrap="square" rtlCol="0">
              <a:spAutoFit/>
            </a:bodyPr>
            <a:lstStyle/>
            <a:p>
              <a:pPr>
                <a:lnSpc>
                  <a:spcPts val="4000"/>
                </a:lnSpc>
              </a:pPr>
              <a:r>
                <a:rPr lang="en-US" sz="3200" dirty="0">
                  <a:latin typeface="Comic Sans MS" panose="030F0702030302020204" pitchFamily="66" charset="0"/>
                </a:rPr>
                <a:t>Jesus and the disciples had probably</a:t>
              </a:r>
              <a:endParaRPr lang="en-US" sz="3600" dirty="0">
                <a:latin typeface="Comic Sans MS" panose="030F0702030302020204" pitchFamily="66" charset="0"/>
              </a:endParaRPr>
            </a:p>
          </p:txBody>
        </p:sp>
      </p:grpSp>
      <p:sp>
        <p:nvSpPr>
          <p:cNvPr id="24" name="TextBox 23">
            <a:extLst>
              <a:ext uri="{FF2B5EF4-FFF2-40B4-BE49-F238E27FC236}">
                <a16:creationId xmlns:a16="http://schemas.microsoft.com/office/drawing/2014/main" id="{9F76DAD6-1319-4D45-927A-9585A64F6EE5}"/>
              </a:ext>
            </a:extLst>
          </p:cNvPr>
          <p:cNvSpPr txBox="1"/>
          <p:nvPr/>
        </p:nvSpPr>
        <p:spPr>
          <a:xfrm>
            <a:off x="2224106" y="4581055"/>
            <a:ext cx="7743787"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had Passover meals together before. </a:t>
            </a:r>
            <a:endParaRPr lang="en-US" sz="3600" dirty="0">
              <a:latin typeface="Comic Sans MS" panose="030F0702030302020204" pitchFamily="66" charset="0"/>
            </a:endParaRPr>
          </a:p>
        </p:txBody>
      </p:sp>
      <p:sp>
        <p:nvSpPr>
          <p:cNvPr id="28" name="TextBox 27">
            <a:extLst>
              <a:ext uri="{FF2B5EF4-FFF2-40B4-BE49-F238E27FC236}">
                <a16:creationId xmlns:a16="http://schemas.microsoft.com/office/drawing/2014/main" id="{9D87FA63-850D-4265-8C30-CD770B77D958}"/>
              </a:ext>
            </a:extLst>
          </p:cNvPr>
          <p:cNvSpPr txBox="1"/>
          <p:nvPr/>
        </p:nvSpPr>
        <p:spPr>
          <a:xfrm>
            <a:off x="2483275" y="5070010"/>
            <a:ext cx="7403112"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But this time Jesus tells them what</a:t>
            </a:r>
            <a:endParaRPr lang="en-US" sz="3600" dirty="0">
              <a:latin typeface="Comic Sans MS" panose="030F0702030302020204" pitchFamily="66" charset="0"/>
            </a:endParaRPr>
          </a:p>
        </p:txBody>
      </p:sp>
      <p:sp>
        <p:nvSpPr>
          <p:cNvPr id="20" name="TextBox 19">
            <a:extLst>
              <a:ext uri="{FF2B5EF4-FFF2-40B4-BE49-F238E27FC236}">
                <a16:creationId xmlns:a16="http://schemas.microsoft.com/office/drawing/2014/main" id="{8237D55B-FBD3-4763-8E96-4A22A8375A0F}"/>
              </a:ext>
            </a:extLst>
          </p:cNvPr>
          <p:cNvSpPr txBox="1"/>
          <p:nvPr/>
        </p:nvSpPr>
        <p:spPr>
          <a:xfrm>
            <a:off x="1597794" y="1442566"/>
            <a:ext cx="8232006"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would find the man who owned the house. </a:t>
            </a:r>
            <a:endParaRPr lang="en-US" sz="3600" dirty="0">
              <a:latin typeface="Comic Sans MS" panose="030F0702030302020204" pitchFamily="66" charset="0"/>
            </a:endParaRPr>
          </a:p>
        </p:txBody>
      </p:sp>
      <p:sp>
        <p:nvSpPr>
          <p:cNvPr id="19" name="Rectangle 18">
            <a:hlinkClick r:id="rId4" action="ppaction://hlinksldjump"/>
            <a:extLst>
              <a:ext uri="{FF2B5EF4-FFF2-40B4-BE49-F238E27FC236}">
                <a16:creationId xmlns:a16="http://schemas.microsoft.com/office/drawing/2014/main" id="{EBD04DD8-28CC-45D6-9099-6F2C406FA657}"/>
              </a:ext>
            </a:extLst>
          </p:cNvPr>
          <p:cNvSpPr/>
          <p:nvPr/>
        </p:nvSpPr>
        <p:spPr>
          <a:xfrm>
            <a:off x="-216728"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C42C2B67-22D7-43E9-9BAC-86786F750FC0}"/>
              </a:ext>
            </a:extLst>
          </p:cNvPr>
          <p:cNvSpPr txBox="1"/>
          <p:nvPr/>
        </p:nvSpPr>
        <p:spPr>
          <a:xfrm>
            <a:off x="2525610" y="5624059"/>
            <a:ext cx="7403112"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 true meaning of the Passover is.</a:t>
            </a:r>
            <a:endParaRPr lang="en-US" sz="3600" dirty="0">
              <a:latin typeface="Comic Sans MS" panose="030F0702030302020204" pitchFamily="66" charset="0"/>
            </a:endParaRPr>
          </a:p>
        </p:txBody>
      </p:sp>
      <p:grpSp>
        <p:nvGrpSpPr>
          <p:cNvPr id="6" name="Group 5">
            <a:extLst>
              <a:ext uri="{FF2B5EF4-FFF2-40B4-BE49-F238E27FC236}">
                <a16:creationId xmlns:a16="http://schemas.microsoft.com/office/drawing/2014/main" id="{F94811F1-2F92-4745-A924-C9C5C46759B7}"/>
              </a:ext>
            </a:extLst>
          </p:cNvPr>
          <p:cNvGrpSpPr/>
          <p:nvPr/>
        </p:nvGrpSpPr>
        <p:grpSpPr>
          <a:xfrm>
            <a:off x="10124374" y="5564649"/>
            <a:ext cx="2011680" cy="941878"/>
            <a:chOff x="3474720" y="-1626814"/>
            <a:chExt cx="2011680" cy="941878"/>
          </a:xfrm>
        </p:grpSpPr>
        <p:sp>
          <p:nvSpPr>
            <p:cNvPr id="7" name="Arrow: Right 6">
              <a:hlinkClick r:id="" action="ppaction://hlinkshowjump?jump=nextslide"/>
              <a:extLst>
                <a:ext uri="{FF2B5EF4-FFF2-40B4-BE49-F238E27FC236}">
                  <a16:creationId xmlns:a16="http://schemas.microsoft.com/office/drawing/2014/main" id="{D080F2D6-33A5-4788-B5FA-9701803711A2}"/>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5513463-841A-4E85-8890-52249534480D}"/>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8654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1750"/>
                                        <p:tgtEl>
                                          <p:spTgt spid="15"/>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750"/>
                                        <p:tgtEl>
                                          <p:spTgt spid="18"/>
                                        </p:tgtEl>
                                      </p:cBhvr>
                                    </p:animEffect>
                                  </p:childTnLst>
                                </p:cTn>
                              </p:par>
                            </p:childTnLst>
                          </p:cTn>
                        </p:par>
                        <p:par>
                          <p:cTn id="12" fill="hold">
                            <p:stCondLst>
                              <p:cond delay="5750"/>
                            </p:stCondLst>
                            <p:childTnLst>
                              <p:par>
                                <p:cTn id="13" presetID="22" presetClass="entr" presetSubtype="8" fill="hold" grpId="0" nodeType="afterEffect">
                                  <p:stCondLst>
                                    <p:cond delay="5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750"/>
                                        <p:tgtEl>
                                          <p:spTgt spid="20"/>
                                        </p:tgtEl>
                                      </p:cBhvr>
                                    </p:animEffect>
                                  </p:childTnLst>
                                </p:cTn>
                              </p:par>
                            </p:childTnLst>
                          </p:cTn>
                        </p:par>
                        <p:par>
                          <p:cTn id="16" fill="hold">
                            <p:stCondLst>
                              <p:cond delay="8000"/>
                            </p:stCondLst>
                            <p:childTnLst>
                              <p:par>
                                <p:cTn id="17" presetID="22" presetClass="entr" presetSubtype="8" fill="hold" nodeType="afterEffect">
                                  <p:stCondLst>
                                    <p:cond delay="200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1750"/>
                                        <p:tgtEl>
                                          <p:spTgt spid="21"/>
                                        </p:tgtEl>
                                      </p:cBhvr>
                                    </p:animEffect>
                                  </p:childTnLst>
                                </p:cTn>
                              </p:par>
                            </p:childTnLst>
                          </p:cTn>
                        </p:par>
                        <p:par>
                          <p:cTn id="20" fill="hold">
                            <p:stCondLst>
                              <p:cond delay="11750"/>
                            </p:stCondLst>
                            <p:childTnLst>
                              <p:par>
                                <p:cTn id="21" presetID="22" presetClass="entr" presetSubtype="8" fill="hold" grpId="0" nodeType="afterEffect">
                                  <p:stCondLst>
                                    <p:cond delay="25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1750"/>
                                        <p:tgtEl>
                                          <p:spTgt spid="24"/>
                                        </p:tgtEl>
                                      </p:cBhvr>
                                    </p:animEffect>
                                  </p:childTnLst>
                                </p:cTn>
                              </p:par>
                            </p:childTnLst>
                          </p:cTn>
                        </p:par>
                        <p:par>
                          <p:cTn id="24" fill="hold">
                            <p:stCondLst>
                              <p:cond delay="13750"/>
                            </p:stCondLst>
                            <p:childTnLst>
                              <p:par>
                                <p:cTn id="25" presetID="22" presetClass="entr" presetSubtype="8" fill="hold" grpId="0" nodeType="afterEffect">
                                  <p:stCondLst>
                                    <p:cond delay="200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750"/>
                                        <p:tgtEl>
                                          <p:spTgt spid="28"/>
                                        </p:tgtEl>
                                      </p:cBhvr>
                                    </p:animEffect>
                                  </p:childTnLst>
                                </p:cTn>
                              </p:par>
                            </p:childTnLst>
                          </p:cTn>
                        </p:par>
                        <p:par>
                          <p:cTn id="28" fill="hold">
                            <p:stCondLst>
                              <p:cond delay="17500"/>
                            </p:stCondLst>
                            <p:childTnLst>
                              <p:par>
                                <p:cTn id="29" presetID="22" presetClass="entr" presetSubtype="8" fill="hold" grpId="0" nodeType="afterEffect">
                                  <p:stCondLst>
                                    <p:cond delay="50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1750"/>
                                        <p:tgtEl>
                                          <p:spTgt spid="25"/>
                                        </p:tgtEl>
                                      </p:cBhvr>
                                    </p:animEffect>
                                  </p:childTnLst>
                                </p:cTn>
                              </p:par>
                            </p:childTnLst>
                          </p:cTn>
                        </p:par>
                        <p:par>
                          <p:cTn id="32" fill="hold">
                            <p:stCondLst>
                              <p:cond delay="19750"/>
                            </p:stCondLst>
                            <p:childTnLst>
                              <p:par>
                                <p:cTn id="33" presetID="22" presetClass="entr" presetSubtype="8" fill="hold" nodeType="afterEffect">
                                  <p:stCondLst>
                                    <p:cond delay="100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8" grpId="0"/>
      <p:bldP spid="20"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vector graphics&#10;&#10;Description automatically generated">
            <a:extLst>
              <a:ext uri="{FF2B5EF4-FFF2-40B4-BE49-F238E27FC236}">
                <a16:creationId xmlns:a16="http://schemas.microsoft.com/office/drawing/2014/main" id="{8DA4E6E6-C014-4D24-B4A0-B73B4DEEE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101" y="2774420"/>
            <a:ext cx="1921428" cy="3534305"/>
          </a:xfrm>
          <a:prstGeom prst="rect">
            <a:avLst/>
          </a:prstGeom>
        </p:spPr>
      </p:pic>
      <p:pic>
        <p:nvPicPr>
          <p:cNvPr id="4" name="Picture 3">
            <a:extLst>
              <a:ext uri="{FF2B5EF4-FFF2-40B4-BE49-F238E27FC236}">
                <a16:creationId xmlns:a16="http://schemas.microsoft.com/office/drawing/2014/main" id="{FFD9E63C-4B1B-49E6-BB79-FBAF1C057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15" name="Group 14">
            <a:extLst>
              <a:ext uri="{FF2B5EF4-FFF2-40B4-BE49-F238E27FC236}">
                <a16:creationId xmlns:a16="http://schemas.microsoft.com/office/drawing/2014/main" id="{D5802A6D-C3F8-4B63-BED9-9F11C27BFC6B}"/>
              </a:ext>
            </a:extLst>
          </p:cNvPr>
          <p:cNvGrpSpPr/>
          <p:nvPr/>
        </p:nvGrpSpPr>
        <p:grpSpPr>
          <a:xfrm>
            <a:off x="1347536" y="219850"/>
            <a:ext cx="9472863" cy="1924517"/>
            <a:chOff x="7701657" y="3605994"/>
            <a:chExt cx="4921086" cy="1694399"/>
          </a:xfrm>
        </p:grpSpPr>
        <p:sp>
          <p:nvSpPr>
            <p:cNvPr id="16" name="Speech Bubble: Rectangle with Corners Rounded 15">
              <a:extLst>
                <a:ext uri="{FF2B5EF4-FFF2-40B4-BE49-F238E27FC236}">
                  <a16:creationId xmlns:a16="http://schemas.microsoft.com/office/drawing/2014/main" id="{F5DC8C3B-6EEC-4AB6-9126-23699A328F85}"/>
                </a:ext>
              </a:extLst>
            </p:cNvPr>
            <p:cNvSpPr/>
            <p:nvPr/>
          </p:nvSpPr>
          <p:spPr>
            <a:xfrm>
              <a:off x="7701657" y="3605994"/>
              <a:ext cx="4921086" cy="1694399"/>
            </a:xfrm>
            <a:prstGeom prst="wedgeRoundRectCallout">
              <a:avLst>
                <a:gd name="adj1" fmla="val 45149"/>
                <a:gd name="adj2" fmla="val 125458"/>
                <a:gd name="adj3" fmla="val 16667"/>
              </a:avLst>
            </a:prstGeom>
            <a:solidFill>
              <a:schemeClr val="bg1">
                <a:alpha val="20000"/>
              </a:schemeClr>
            </a:solidFill>
            <a:ln w="3175">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252DD9C0-71B9-4226-AC06-B56B5FBE446F}"/>
                </a:ext>
              </a:extLst>
            </p:cNvPr>
            <p:cNvSpPr txBox="1"/>
            <p:nvPr/>
          </p:nvSpPr>
          <p:spPr>
            <a:xfrm>
              <a:off x="7747907" y="3687526"/>
              <a:ext cx="4828584" cy="510732"/>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I thought that Passover was all about God</a:t>
              </a:r>
            </a:p>
          </p:txBody>
        </p:sp>
      </p:grpSp>
      <p:sp>
        <p:nvSpPr>
          <p:cNvPr id="18" name="TextBox 17">
            <a:extLst>
              <a:ext uri="{FF2B5EF4-FFF2-40B4-BE49-F238E27FC236}">
                <a16:creationId xmlns:a16="http://schemas.microsoft.com/office/drawing/2014/main" id="{49259AB3-925F-4411-A7FE-9DACA2052FCD}"/>
              </a:ext>
            </a:extLst>
          </p:cNvPr>
          <p:cNvSpPr txBox="1"/>
          <p:nvPr/>
        </p:nvSpPr>
        <p:spPr>
          <a:xfrm>
            <a:off x="1258503" y="965681"/>
            <a:ext cx="9472863"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rescuing the Israelites from slavery in Egypt? </a:t>
            </a:r>
            <a:endParaRPr lang="en-US" sz="3600" dirty="0">
              <a:latin typeface="Comic Sans MS" panose="030F0702030302020204" pitchFamily="66" charset="0"/>
            </a:endParaRPr>
          </a:p>
        </p:txBody>
      </p:sp>
      <p:grpSp>
        <p:nvGrpSpPr>
          <p:cNvPr id="21" name="Group 20">
            <a:extLst>
              <a:ext uri="{FF2B5EF4-FFF2-40B4-BE49-F238E27FC236}">
                <a16:creationId xmlns:a16="http://schemas.microsoft.com/office/drawing/2014/main" id="{07CC75F5-5B2E-4456-BD9A-E70333F2B98C}"/>
              </a:ext>
            </a:extLst>
          </p:cNvPr>
          <p:cNvGrpSpPr/>
          <p:nvPr/>
        </p:nvGrpSpPr>
        <p:grpSpPr>
          <a:xfrm>
            <a:off x="2426688" y="4002669"/>
            <a:ext cx="7583540" cy="2241641"/>
            <a:chOff x="247422" y="112484"/>
            <a:chExt cx="12642012" cy="1419859"/>
          </a:xfrm>
        </p:grpSpPr>
        <p:sp>
          <p:nvSpPr>
            <p:cNvPr id="22" name="Speech Bubble: Rectangle with Corners Rounded 21">
              <a:extLst>
                <a:ext uri="{FF2B5EF4-FFF2-40B4-BE49-F238E27FC236}">
                  <a16:creationId xmlns:a16="http://schemas.microsoft.com/office/drawing/2014/main" id="{3DE49D40-77DD-44A3-8072-D3CFF670A027}"/>
                </a:ext>
              </a:extLst>
            </p:cNvPr>
            <p:cNvSpPr/>
            <p:nvPr/>
          </p:nvSpPr>
          <p:spPr>
            <a:xfrm>
              <a:off x="247422" y="112484"/>
              <a:ext cx="12364992" cy="1419859"/>
            </a:xfrm>
            <a:prstGeom prst="wedgeRoundRectCallout">
              <a:avLst>
                <a:gd name="adj1" fmla="val -59820"/>
                <a:gd name="adj2" fmla="val -71889"/>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DCEF2FA4-4812-4F8D-83B1-936C0F0424A3}"/>
                </a:ext>
              </a:extLst>
            </p:cNvPr>
            <p:cNvSpPr txBox="1"/>
            <p:nvPr/>
          </p:nvSpPr>
          <p:spPr>
            <a:xfrm>
              <a:off x="590802" y="169130"/>
              <a:ext cx="12298632" cy="367433"/>
            </a:xfrm>
            <a:prstGeom prst="rect">
              <a:avLst/>
            </a:prstGeom>
            <a:noFill/>
            <a:ln>
              <a:noFill/>
            </a:ln>
          </p:spPr>
          <p:txBody>
            <a:bodyPr wrap="square" rtlCol="0">
              <a:spAutoFit/>
            </a:bodyPr>
            <a:lstStyle/>
            <a:p>
              <a:pPr>
                <a:lnSpc>
                  <a:spcPts val="4000"/>
                </a:lnSpc>
              </a:pPr>
              <a:r>
                <a:rPr lang="en-US" sz="3200" dirty="0">
                  <a:latin typeface="Comic Sans MS" panose="030F0702030302020204" pitchFamily="66" charset="0"/>
                </a:rPr>
                <a:t>Jesus breaks the bread and gives it </a:t>
              </a:r>
              <a:endParaRPr lang="en-US" sz="3600" dirty="0">
                <a:latin typeface="Comic Sans MS" panose="030F0702030302020204" pitchFamily="66" charset="0"/>
              </a:endParaRPr>
            </a:p>
          </p:txBody>
        </p:sp>
      </p:grpSp>
      <p:sp>
        <p:nvSpPr>
          <p:cNvPr id="24" name="TextBox 23">
            <a:extLst>
              <a:ext uri="{FF2B5EF4-FFF2-40B4-BE49-F238E27FC236}">
                <a16:creationId xmlns:a16="http://schemas.microsoft.com/office/drawing/2014/main" id="{9F76DAD6-1319-4D45-927A-9585A64F6EE5}"/>
              </a:ext>
            </a:extLst>
          </p:cNvPr>
          <p:cNvSpPr txBox="1"/>
          <p:nvPr/>
        </p:nvSpPr>
        <p:spPr>
          <a:xfrm>
            <a:off x="2347947" y="4581055"/>
            <a:ext cx="7743787"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to the disciples and says that </a:t>
            </a:r>
            <a:endParaRPr lang="en-US" sz="3600" dirty="0">
              <a:latin typeface="Comic Sans MS" panose="030F0702030302020204" pitchFamily="66" charset="0"/>
            </a:endParaRPr>
          </a:p>
        </p:txBody>
      </p:sp>
      <p:sp>
        <p:nvSpPr>
          <p:cNvPr id="28" name="TextBox 27">
            <a:extLst>
              <a:ext uri="{FF2B5EF4-FFF2-40B4-BE49-F238E27FC236}">
                <a16:creationId xmlns:a16="http://schemas.microsoft.com/office/drawing/2014/main" id="{9D87FA63-850D-4265-8C30-CD770B77D958}"/>
              </a:ext>
            </a:extLst>
          </p:cNvPr>
          <p:cNvSpPr txBox="1"/>
          <p:nvPr/>
        </p:nvSpPr>
        <p:spPr>
          <a:xfrm>
            <a:off x="2684289" y="5070010"/>
            <a:ext cx="7085753"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 bread is His body.</a:t>
            </a:r>
            <a:endParaRPr lang="en-US" sz="3600" dirty="0">
              <a:latin typeface="Comic Sans MS" panose="030F0702030302020204" pitchFamily="66" charset="0"/>
            </a:endParaRPr>
          </a:p>
        </p:txBody>
      </p:sp>
      <p:sp>
        <p:nvSpPr>
          <p:cNvPr id="20" name="TextBox 19">
            <a:extLst>
              <a:ext uri="{FF2B5EF4-FFF2-40B4-BE49-F238E27FC236}">
                <a16:creationId xmlns:a16="http://schemas.microsoft.com/office/drawing/2014/main" id="{8237D55B-FBD3-4763-8E96-4A22A8375A0F}"/>
              </a:ext>
            </a:extLst>
          </p:cNvPr>
          <p:cNvSpPr txBox="1"/>
          <p:nvPr/>
        </p:nvSpPr>
        <p:spPr>
          <a:xfrm>
            <a:off x="1654381" y="1555954"/>
            <a:ext cx="8232006"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What else could it mean?</a:t>
            </a:r>
            <a:endParaRPr lang="en-US" sz="3600" dirty="0">
              <a:latin typeface="Comic Sans MS" panose="030F0702030302020204" pitchFamily="66" charset="0"/>
            </a:endParaRPr>
          </a:p>
        </p:txBody>
      </p:sp>
      <p:sp>
        <p:nvSpPr>
          <p:cNvPr id="25" name="TextBox 24">
            <a:extLst>
              <a:ext uri="{FF2B5EF4-FFF2-40B4-BE49-F238E27FC236}">
                <a16:creationId xmlns:a16="http://schemas.microsoft.com/office/drawing/2014/main" id="{C42C2B67-22D7-43E9-9BAC-86786F750FC0}"/>
              </a:ext>
            </a:extLst>
          </p:cNvPr>
          <p:cNvSpPr txBox="1"/>
          <p:nvPr/>
        </p:nvSpPr>
        <p:spPr>
          <a:xfrm>
            <a:off x="2525610" y="5624059"/>
            <a:ext cx="7403112"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He is saying that He is the sacrifice.</a:t>
            </a:r>
            <a:endParaRPr lang="en-US" sz="3600" dirty="0">
              <a:latin typeface="Comic Sans MS" panose="030F0702030302020204" pitchFamily="66" charset="0"/>
            </a:endParaRPr>
          </a:p>
        </p:txBody>
      </p:sp>
      <p:sp>
        <p:nvSpPr>
          <p:cNvPr id="26" name="Rectangle 25">
            <a:hlinkClick r:id="rId4" action="ppaction://hlinksldjump"/>
            <a:extLst>
              <a:ext uri="{FF2B5EF4-FFF2-40B4-BE49-F238E27FC236}">
                <a16:creationId xmlns:a16="http://schemas.microsoft.com/office/drawing/2014/main" id="{642C2ED3-6C62-44A0-A75E-E1221B618C19}"/>
              </a:ext>
            </a:extLst>
          </p:cNvPr>
          <p:cNvSpPr/>
          <p:nvPr/>
        </p:nvSpPr>
        <p:spPr>
          <a:xfrm>
            <a:off x="-413906" y="-390832"/>
            <a:ext cx="13746448" cy="7639664"/>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F94811F1-2F92-4745-A924-C9C5C46759B7}"/>
              </a:ext>
            </a:extLst>
          </p:cNvPr>
          <p:cNvGrpSpPr/>
          <p:nvPr/>
        </p:nvGrpSpPr>
        <p:grpSpPr>
          <a:xfrm>
            <a:off x="10124374" y="5564649"/>
            <a:ext cx="2011680" cy="941878"/>
            <a:chOff x="3474720" y="-1626814"/>
            <a:chExt cx="2011680" cy="941878"/>
          </a:xfrm>
        </p:grpSpPr>
        <p:sp>
          <p:nvSpPr>
            <p:cNvPr id="7" name="Arrow: Right 6">
              <a:hlinkClick r:id="" action="ppaction://hlinkshowjump?jump=nextslide"/>
              <a:extLst>
                <a:ext uri="{FF2B5EF4-FFF2-40B4-BE49-F238E27FC236}">
                  <a16:creationId xmlns:a16="http://schemas.microsoft.com/office/drawing/2014/main" id="{D080F2D6-33A5-4788-B5FA-9701803711A2}"/>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5513463-841A-4E85-8890-52249534480D}"/>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pic>
        <p:nvPicPr>
          <p:cNvPr id="19" name="Picture 18">
            <a:extLst>
              <a:ext uri="{FF2B5EF4-FFF2-40B4-BE49-F238E27FC236}">
                <a16:creationId xmlns:a16="http://schemas.microsoft.com/office/drawing/2014/main" id="{66FD5478-FBD6-487E-A333-B8EDB2822A73}"/>
              </a:ext>
            </a:extLst>
          </p:cNvPr>
          <p:cNvPicPr>
            <a:picLocks noChangeAspect="1"/>
          </p:cNvPicPr>
          <p:nvPr/>
        </p:nvPicPr>
        <p:blipFill>
          <a:blip r:embed="rId5"/>
          <a:stretch>
            <a:fillRect/>
          </a:stretch>
        </p:blipFill>
        <p:spPr>
          <a:xfrm>
            <a:off x="10732978" y="653578"/>
            <a:ext cx="1154347" cy="1252415"/>
          </a:xfrm>
          <a:prstGeom prst="rect">
            <a:avLst/>
          </a:prstGeom>
        </p:spPr>
      </p:pic>
    </p:spTree>
    <p:extLst>
      <p:ext uri="{BB962C8B-B14F-4D97-AF65-F5344CB8AC3E}">
        <p14:creationId xmlns:p14="http://schemas.microsoft.com/office/powerpoint/2010/main" val="35093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1750"/>
                                        <p:tgtEl>
                                          <p:spTgt spid="15"/>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750"/>
                                        <p:tgtEl>
                                          <p:spTgt spid="18"/>
                                        </p:tgtEl>
                                      </p:cBhvr>
                                    </p:animEffect>
                                  </p:childTnLst>
                                </p:cTn>
                              </p:par>
                            </p:childTnLst>
                          </p:cTn>
                        </p:par>
                        <p:par>
                          <p:cTn id="12" fill="hold">
                            <p:stCondLst>
                              <p:cond delay="5750"/>
                            </p:stCondLst>
                            <p:childTnLst>
                              <p:par>
                                <p:cTn id="13" presetID="22" presetClass="entr" presetSubtype="8" fill="hold" grpId="0" nodeType="afterEffect">
                                  <p:stCondLst>
                                    <p:cond delay="20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750"/>
                                        <p:tgtEl>
                                          <p:spTgt spid="20"/>
                                        </p:tgtEl>
                                      </p:cBhvr>
                                    </p:animEffect>
                                  </p:childTnLst>
                                </p:cTn>
                              </p:par>
                            </p:childTnLst>
                          </p:cTn>
                        </p:par>
                        <p:par>
                          <p:cTn id="16" fill="hold">
                            <p:stCondLst>
                              <p:cond delay="9500"/>
                            </p:stCondLst>
                            <p:childTnLst>
                              <p:par>
                                <p:cTn id="17" presetID="1"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9"/>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nodeType="afterEffect">
                                  <p:stCondLst>
                                    <p:cond delay="0"/>
                                  </p:stCondLst>
                                  <p:childTnLst>
                                    <p:set>
                                      <p:cBhvr>
                                        <p:cTn id="23" dur="1" fill="hold">
                                          <p:stCondLst>
                                            <p:cond delay="0"/>
                                          </p:stCondLst>
                                        </p:cTn>
                                        <p:tgtEl>
                                          <p:spTgt spid="19"/>
                                        </p:tgtEl>
                                        <p:attrNameLst>
                                          <p:attrName>style.visibility</p:attrName>
                                        </p:attrNameLst>
                                      </p:cBhvr>
                                      <p:to>
                                        <p:strVal val="hidden"/>
                                      </p:to>
                                    </p:set>
                                  </p:childTnLst>
                                </p:cTn>
                              </p:par>
                            </p:childTnLst>
                          </p:cTn>
                        </p:par>
                        <p:par>
                          <p:cTn id="24" fill="hold">
                            <p:stCondLst>
                              <p:cond delay="0"/>
                            </p:stCondLst>
                            <p:childTnLst>
                              <p:par>
                                <p:cTn id="25" presetID="22" presetClass="entr" presetSubtype="8" fill="hold" nodeType="afterEffect">
                                  <p:stCondLst>
                                    <p:cond delay="25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1750"/>
                                        <p:tgtEl>
                                          <p:spTgt spid="21"/>
                                        </p:tgtEl>
                                      </p:cBhvr>
                                    </p:animEffect>
                                  </p:childTnLst>
                                </p:cTn>
                              </p:par>
                            </p:childTnLst>
                          </p:cTn>
                        </p:par>
                        <p:par>
                          <p:cTn id="28" fill="hold">
                            <p:stCondLst>
                              <p:cond delay="2000"/>
                            </p:stCondLst>
                            <p:childTnLst>
                              <p:par>
                                <p:cTn id="29" presetID="22" presetClass="entr" presetSubtype="8" fill="hold" grpId="0" nodeType="afterEffect">
                                  <p:stCondLst>
                                    <p:cond delay="50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1750"/>
                                        <p:tgtEl>
                                          <p:spTgt spid="24"/>
                                        </p:tgtEl>
                                      </p:cBhvr>
                                    </p:animEffect>
                                  </p:childTnLst>
                                </p:cTn>
                              </p:par>
                            </p:childTnLst>
                          </p:cTn>
                        </p:par>
                        <p:par>
                          <p:cTn id="32" fill="hold">
                            <p:stCondLst>
                              <p:cond delay="4250"/>
                            </p:stCondLst>
                            <p:childTnLst>
                              <p:par>
                                <p:cTn id="33" presetID="22" presetClass="entr" presetSubtype="8" fill="hold" grpId="0" nodeType="afterEffect">
                                  <p:stCondLst>
                                    <p:cond delay="25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1750"/>
                                        <p:tgtEl>
                                          <p:spTgt spid="28"/>
                                        </p:tgtEl>
                                      </p:cBhvr>
                                    </p:animEffect>
                                  </p:childTnLst>
                                </p:cTn>
                              </p:par>
                            </p:childTnLst>
                          </p:cTn>
                        </p:par>
                        <p:par>
                          <p:cTn id="36" fill="hold">
                            <p:stCondLst>
                              <p:cond delay="6250"/>
                            </p:stCondLst>
                            <p:childTnLst>
                              <p:par>
                                <p:cTn id="37" presetID="22" presetClass="entr" presetSubtype="8" fill="hold" grpId="0" nodeType="afterEffect">
                                  <p:stCondLst>
                                    <p:cond delay="300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750"/>
                                        <p:tgtEl>
                                          <p:spTgt spid="25"/>
                                        </p:tgtEl>
                                      </p:cBhvr>
                                    </p:animEffect>
                                  </p:childTnLst>
                                </p:cTn>
                              </p:par>
                            </p:childTnLst>
                          </p:cTn>
                        </p:par>
                        <p:par>
                          <p:cTn id="40" fill="hold">
                            <p:stCondLst>
                              <p:cond delay="11000"/>
                            </p:stCondLst>
                            <p:childTnLst>
                              <p:par>
                                <p:cTn id="41" presetID="22" presetClass="entr" presetSubtype="8" fill="hold" nodeType="afterEffect">
                                  <p:stCondLst>
                                    <p:cond delay="100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childTnLst>
              </p:cTn>
              <p:nextCondLst>
                <p:cond evt="onClick" delay="0">
                  <p:tgtEl>
                    <p:spTgt spid="19"/>
                  </p:tgtEl>
                </p:cond>
              </p:nextCondLst>
            </p:seq>
          </p:childTnLst>
        </p:cTn>
      </p:par>
    </p:tnLst>
    <p:bldLst>
      <p:bldP spid="18" grpId="0"/>
      <p:bldP spid="24" grpId="0"/>
      <p:bldP spid="28" grpId="0"/>
      <p:bldP spid="20"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vector graphics&#10;&#10;Description automatically generated">
            <a:extLst>
              <a:ext uri="{FF2B5EF4-FFF2-40B4-BE49-F238E27FC236}">
                <a16:creationId xmlns:a16="http://schemas.microsoft.com/office/drawing/2014/main" id="{8DA4E6E6-C014-4D24-B4A0-B73B4DEEE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8101" y="2774420"/>
            <a:ext cx="1921428" cy="3534305"/>
          </a:xfrm>
          <a:prstGeom prst="rect">
            <a:avLst/>
          </a:prstGeom>
        </p:spPr>
      </p:pic>
      <p:pic>
        <p:nvPicPr>
          <p:cNvPr id="4" name="Picture 3">
            <a:extLst>
              <a:ext uri="{FF2B5EF4-FFF2-40B4-BE49-F238E27FC236}">
                <a16:creationId xmlns:a16="http://schemas.microsoft.com/office/drawing/2014/main" id="{FFD9E63C-4B1B-49E6-BB79-FBAF1C057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26" name="Group 25">
            <a:extLst>
              <a:ext uri="{FF2B5EF4-FFF2-40B4-BE49-F238E27FC236}">
                <a16:creationId xmlns:a16="http://schemas.microsoft.com/office/drawing/2014/main" id="{F805FA43-C9F7-4799-B28D-BD0EE4A414DA}"/>
              </a:ext>
            </a:extLst>
          </p:cNvPr>
          <p:cNvGrpSpPr/>
          <p:nvPr/>
        </p:nvGrpSpPr>
        <p:grpSpPr>
          <a:xfrm>
            <a:off x="348771" y="177512"/>
            <a:ext cx="10150044" cy="1873994"/>
            <a:chOff x="247422" y="112484"/>
            <a:chExt cx="12364992" cy="1419859"/>
          </a:xfrm>
        </p:grpSpPr>
        <p:sp>
          <p:nvSpPr>
            <p:cNvPr id="27" name="Speech Bubble: Rectangle with Corners Rounded 26">
              <a:extLst>
                <a:ext uri="{FF2B5EF4-FFF2-40B4-BE49-F238E27FC236}">
                  <a16:creationId xmlns:a16="http://schemas.microsoft.com/office/drawing/2014/main" id="{2144F536-4310-4801-97F3-CD6C94EA1360}"/>
                </a:ext>
              </a:extLst>
            </p:cNvPr>
            <p:cNvSpPr/>
            <p:nvPr/>
          </p:nvSpPr>
          <p:spPr>
            <a:xfrm>
              <a:off x="247422" y="112484"/>
              <a:ext cx="12364992" cy="1419859"/>
            </a:xfrm>
            <a:prstGeom prst="wedgeRoundRectCallout">
              <a:avLst>
                <a:gd name="adj1" fmla="val -37022"/>
                <a:gd name="adj2" fmla="val 127186"/>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495268F9-35F0-4F13-B629-CC73385A5934}"/>
                </a:ext>
              </a:extLst>
            </p:cNvPr>
            <p:cNvSpPr txBox="1"/>
            <p:nvPr/>
          </p:nvSpPr>
          <p:spPr>
            <a:xfrm>
              <a:off x="303368" y="182995"/>
              <a:ext cx="12094235" cy="439517"/>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Then Jesus takes the wine and says that</a:t>
              </a:r>
              <a:endParaRPr lang="en-US" sz="3600" dirty="0">
                <a:latin typeface="Comic Sans MS" panose="030F0702030302020204" pitchFamily="66" charset="0"/>
              </a:endParaRPr>
            </a:p>
          </p:txBody>
        </p:sp>
      </p:grpSp>
      <p:sp>
        <p:nvSpPr>
          <p:cNvPr id="30" name="TextBox 29">
            <a:extLst>
              <a:ext uri="{FF2B5EF4-FFF2-40B4-BE49-F238E27FC236}">
                <a16:creationId xmlns:a16="http://schemas.microsoft.com/office/drawing/2014/main" id="{75940BE6-D2E8-4B61-AB4B-9D3E50AFACCC}"/>
              </a:ext>
            </a:extLst>
          </p:cNvPr>
          <p:cNvSpPr txBox="1"/>
          <p:nvPr/>
        </p:nvSpPr>
        <p:spPr>
          <a:xfrm>
            <a:off x="881848" y="802344"/>
            <a:ext cx="8953482"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 wine is His blood poured out for them.</a:t>
            </a:r>
            <a:endParaRPr lang="en-US" sz="3600" dirty="0">
              <a:latin typeface="Comic Sans MS" panose="030F0702030302020204" pitchFamily="66" charset="0"/>
            </a:endParaRPr>
          </a:p>
        </p:txBody>
      </p:sp>
      <p:sp>
        <p:nvSpPr>
          <p:cNvPr id="31" name="TextBox 30">
            <a:extLst>
              <a:ext uri="{FF2B5EF4-FFF2-40B4-BE49-F238E27FC236}">
                <a16:creationId xmlns:a16="http://schemas.microsoft.com/office/drawing/2014/main" id="{F7161521-B334-403B-8F00-491313578A50}"/>
              </a:ext>
            </a:extLst>
          </p:cNvPr>
          <p:cNvSpPr txBox="1"/>
          <p:nvPr/>
        </p:nvSpPr>
        <p:spPr>
          <a:xfrm>
            <a:off x="394695" y="1296498"/>
            <a:ext cx="10104120"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He is saying that His blood is like the lamb’s blood. </a:t>
            </a:r>
            <a:endParaRPr lang="en-US" sz="3600" dirty="0">
              <a:latin typeface="Comic Sans MS" panose="030F0702030302020204" pitchFamily="66" charset="0"/>
            </a:endParaRPr>
          </a:p>
        </p:txBody>
      </p:sp>
      <p:grpSp>
        <p:nvGrpSpPr>
          <p:cNvPr id="32" name="Group 31">
            <a:extLst>
              <a:ext uri="{FF2B5EF4-FFF2-40B4-BE49-F238E27FC236}">
                <a16:creationId xmlns:a16="http://schemas.microsoft.com/office/drawing/2014/main" id="{AD30B0EA-F15E-4B6A-9311-26DB7D0AFCD3}"/>
              </a:ext>
            </a:extLst>
          </p:cNvPr>
          <p:cNvGrpSpPr/>
          <p:nvPr/>
        </p:nvGrpSpPr>
        <p:grpSpPr>
          <a:xfrm>
            <a:off x="2663909" y="3689344"/>
            <a:ext cx="7046423" cy="2366312"/>
            <a:chOff x="7651031" y="3605994"/>
            <a:chExt cx="4971712" cy="1694399"/>
          </a:xfrm>
        </p:grpSpPr>
        <p:sp>
          <p:nvSpPr>
            <p:cNvPr id="33" name="Speech Bubble: Rectangle with Corners Rounded 32">
              <a:extLst>
                <a:ext uri="{FF2B5EF4-FFF2-40B4-BE49-F238E27FC236}">
                  <a16:creationId xmlns:a16="http://schemas.microsoft.com/office/drawing/2014/main" id="{7312B229-EFD1-46A0-BB1F-FC98DE82671A}"/>
                </a:ext>
              </a:extLst>
            </p:cNvPr>
            <p:cNvSpPr/>
            <p:nvPr/>
          </p:nvSpPr>
          <p:spPr>
            <a:xfrm>
              <a:off x="7701657" y="3605994"/>
              <a:ext cx="4921086" cy="1694399"/>
            </a:xfrm>
            <a:prstGeom prst="wedgeRoundRectCallout">
              <a:avLst>
                <a:gd name="adj1" fmla="val 59649"/>
                <a:gd name="adj2" fmla="val -53961"/>
                <a:gd name="adj3" fmla="val 16667"/>
              </a:avLst>
            </a:prstGeom>
            <a:solidFill>
              <a:schemeClr val="bg1">
                <a:alpha val="20000"/>
              </a:schemeClr>
            </a:solidFill>
            <a:ln w="3175">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AC325911-81C2-4A8C-8F29-7E23C1846BFF}"/>
                </a:ext>
              </a:extLst>
            </p:cNvPr>
            <p:cNvSpPr txBox="1"/>
            <p:nvPr/>
          </p:nvSpPr>
          <p:spPr>
            <a:xfrm>
              <a:off x="7651031" y="3778616"/>
              <a:ext cx="4921086" cy="415377"/>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So, Jesus is telling the disciples</a:t>
              </a:r>
            </a:p>
          </p:txBody>
        </p:sp>
      </p:grpSp>
      <p:sp>
        <p:nvSpPr>
          <p:cNvPr id="35" name="TextBox 34">
            <a:extLst>
              <a:ext uri="{FF2B5EF4-FFF2-40B4-BE49-F238E27FC236}">
                <a16:creationId xmlns:a16="http://schemas.microsoft.com/office/drawing/2014/main" id="{B1AE581D-B2B5-4DF0-AC15-757A11933D73}"/>
              </a:ext>
            </a:extLst>
          </p:cNvPr>
          <p:cNvSpPr txBox="1"/>
          <p:nvPr/>
        </p:nvSpPr>
        <p:spPr>
          <a:xfrm>
            <a:off x="2581681" y="4414675"/>
            <a:ext cx="7282630"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that He is the Passover sacrifice.</a:t>
            </a:r>
            <a:endParaRPr lang="en-US" sz="3600" dirty="0">
              <a:latin typeface="Comic Sans MS" panose="030F0702030302020204" pitchFamily="66" charset="0"/>
            </a:endParaRPr>
          </a:p>
        </p:txBody>
      </p:sp>
      <p:sp>
        <p:nvSpPr>
          <p:cNvPr id="36" name="TextBox 35">
            <a:extLst>
              <a:ext uri="{FF2B5EF4-FFF2-40B4-BE49-F238E27FC236}">
                <a16:creationId xmlns:a16="http://schemas.microsoft.com/office/drawing/2014/main" id="{6A4C69F1-E521-48B9-BF71-B6EB0FED65FE}"/>
              </a:ext>
            </a:extLst>
          </p:cNvPr>
          <p:cNvSpPr txBox="1"/>
          <p:nvPr/>
        </p:nvSpPr>
        <p:spPr>
          <a:xfrm>
            <a:off x="2445898" y="4939079"/>
            <a:ext cx="7282630"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Why did Jesus have to be the</a:t>
            </a:r>
            <a:endParaRPr lang="en-US" sz="3600" dirty="0">
              <a:latin typeface="Comic Sans MS" panose="030F0702030302020204" pitchFamily="66" charset="0"/>
            </a:endParaRPr>
          </a:p>
        </p:txBody>
      </p:sp>
      <p:sp>
        <p:nvSpPr>
          <p:cNvPr id="37" name="TextBox 36">
            <a:extLst>
              <a:ext uri="{FF2B5EF4-FFF2-40B4-BE49-F238E27FC236}">
                <a16:creationId xmlns:a16="http://schemas.microsoft.com/office/drawing/2014/main" id="{A5CF7906-B272-448C-9C69-95D159BAA499}"/>
              </a:ext>
            </a:extLst>
          </p:cNvPr>
          <p:cNvSpPr txBox="1"/>
          <p:nvPr/>
        </p:nvSpPr>
        <p:spPr>
          <a:xfrm>
            <a:off x="3535970" y="5473351"/>
            <a:ext cx="5325606"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Passover sacrifice?</a:t>
            </a:r>
            <a:endParaRPr lang="en-US" sz="3600" dirty="0">
              <a:latin typeface="Comic Sans MS" panose="030F0702030302020204" pitchFamily="66" charset="0"/>
            </a:endParaRPr>
          </a:p>
        </p:txBody>
      </p:sp>
      <p:sp>
        <p:nvSpPr>
          <p:cNvPr id="19" name="Rectangle 18">
            <a:hlinkClick r:id="rId5" action="ppaction://hlinksldjump"/>
            <a:extLst>
              <a:ext uri="{FF2B5EF4-FFF2-40B4-BE49-F238E27FC236}">
                <a16:creationId xmlns:a16="http://schemas.microsoft.com/office/drawing/2014/main" id="{ACA512F6-A363-4B49-AADD-92C0796CB155}"/>
              </a:ext>
            </a:extLst>
          </p:cNvPr>
          <p:cNvSpPr/>
          <p:nvPr/>
        </p:nvSpPr>
        <p:spPr>
          <a:xfrm>
            <a:off x="-384436" y="-390832"/>
            <a:ext cx="13746448" cy="7639664"/>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F94811F1-2F92-4745-A924-C9C5C46759B7}"/>
              </a:ext>
            </a:extLst>
          </p:cNvPr>
          <p:cNvGrpSpPr/>
          <p:nvPr/>
        </p:nvGrpSpPr>
        <p:grpSpPr>
          <a:xfrm>
            <a:off x="10124374" y="5564649"/>
            <a:ext cx="2011680" cy="941878"/>
            <a:chOff x="3474720" y="-1626814"/>
            <a:chExt cx="2011680" cy="941878"/>
          </a:xfrm>
        </p:grpSpPr>
        <p:sp>
          <p:nvSpPr>
            <p:cNvPr id="7" name="Arrow: Right 6">
              <a:hlinkClick r:id="" action="ppaction://hlinkshowjump?jump=nextslide"/>
              <a:extLst>
                <a:ext uri="{FF2B5EF4-FFF2-40B4-BE49-F238E27FC236}">
                  <a16:creationId xmlns:a16="http://schemas.microsoft.com/office/drawing/2014/main" id="{D080F2D6-33A5-4788-B5FA-9701803711A2}"/>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5513463-841A-4E85-8890-52249534480D}"/>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pic>
        <p:nvPicPr>
          <p:cNvPr id="38" name="Picture 37">
            <a:extLst>
              <a:ext uri="{FF2B5EF4-FFF2-40B4-BE49-F238E27FC236}">
                <a16:creationId xmlns:a16="http://schemas.microsoft.com/office/drawing/2014/main" id="{596860E7-58EF-48AE-BC41-3C096DD1B3B7}"/>
              </a:ext>
            </a:extLst>
          </p:cNvPr>
          <p:cNvPicPr>
            <a:picLocks noChangeAspect="1"/>
          </p:cNvPicPr>
          <p:nvPr/>
        </p:nvPicPr>
        <p:blipFill>
          <a:blip r:embed="rId6"/>
          <a:stretch>
            <a:fillRect/>
          </a:stretch>
        </p:blipFill>
        <p:spPr>
          <a:xfrm>
            <a:off x="10732978" y="653578"/>
            <a:ext cx="1154347" cy="1252415"/>
          </a:xfrm>
          <a:prstGeom prst="rect">
            <a:avLst/>
          </a:prstGeom>
        </p:spPr>
      </p:pic>
    </p:spTree>
    <p:extLst>
      <p:ext uri="{BB962C8B-B14F-4D97-AF65-F5344CB8AC3E}">
        <p14:creationId xmlns:p14="http://schemas.microsoft.com/office/powerpoint/2010/main" val="161979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1750"/>
                                        <p:tgtEl>
                                          <p:spTgt spid="26"/>
                                        </p:tgtEl>
                                      </p:cBhvr>
                                    </p:animEffect>
                                  </p:childTnLst>
                                </p:cTn>
                              </p:par>
                            </p:childTnLst>
                          </p:cTn>
                        </p:par>
                        <p:par>
                          <p:cTn id="8" fill="hold">
                            <p:stCondLst>
                              <p:cond delay="2000"/>
                            </p:stCondLst>
                            <p:childTnLst>
                              <p:par>
                                <p:cTn id="9" presetID="22" presetClass="entr" presetSubtype="8" fill="hold" grpId="0" nodeType="afterEffect">
                                  <p:stCondLst>
                                    <p:cond delay="50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1750"/>
                                        <p:tgtEl>
                                          <p:spTgt spid="30"/>
                                        </p:tgtEl>
                                      </p:cBhvr>
                                    </p:animEffect>
                                  </p:childTnLst>
                                </p:cTn>
                              </p:par>
                            </p:childTnLst>
                          </p:cTn>
                        </p:par>
                        <p:par>
                          <p:cTn id="12" fill="hold">
                            <p:stCondLst>
                              <p:cond delay="4250"/>
                            </p:stCondLst>
                            <p:childTnLst>
                              <p:par>
                                <p:cTn id="13" presetID="22" presetClass="entr" presetSubtype="8" fill="hold" grpId="0" nodeType="afterEffect">
                                  <p:stCondLst>
                                    <p:cond delay="2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1750"/>
                                        <p:tgtEl>
                                          <p:spTgt spid="31"/>
                                        </p:tgtEl>
                                      </p:cBhvr>
                                    </p:animEffect>
                                  </p:childTnLst>
                                </p:cTn>
                              </p:par>
                            </p:childTnLst>
                          </p:cTn>
                        </p:par>
                        <p:par>
                          <p:cTn id="16" fill="hold">
                            <p:stCondLst>
                              <p:cond delay="8250"/>
                            </p:stCondLst>
                            <p:childTnLst>
                              <p:par>
                                <p:cTn id="17" presetID="22" presetClass="entr" presetSubtype="2" fill="hold" nodeType="afterEffect">
                                  <p:stCondLst>
                                    <p:cond delay="250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1750"/>
                                        <p:tgtEl>
                                          <p:spTgt spid="32"/>
                                        </p:tgtEl>
                                      </p:cBhvr>
                                    </p:animEffect>
                                  </p:childTnLst>
                                </p:cTn>
                              </p:par>
                            </p:childTnLst>
                          </p:cTn>
                        </p:par>
                        <p:par>
                          <p:cTn id="20" fill="hold">
                            <p:stCondLst>
                              <p:cond delay="12500"/>
                            </p:stCondLst>
                            <p:childTnLst>
                              <p:par>
                                <p:cTn id="21" presetID="22" presetClass="entr" presetSubtype="8" fill="hold" grpId="0" nodeType="afterEffect">
                                  <p:stCondLst>
                                    <p:cond delay="25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1750"/>
                                        <p:tgtEl>
                                          <p:spTgt spid="35"/>
                                        </p:tgtEl>
                                      </p:cBhvr>
                                    </p:animEffect>
                                  </p:childTnLst>
                                </p:cTn>
                              </p:par>
                            </p:childTnLst>
                          </p:cTn>
                        </p:par>
                        <p:par>
                          <p:cTn id="24" fill="hold">
                            <p:stCondLst>
                              <p:cond delay="14500"/>
                            </p:stCondLst>
                            <p:childTnLst>
                              <p:par>
                                <p:cTn id="25" presetID="22" presetClass="entr" presetSubtype="8" fill="hold" grpId="0" nodeType="afterEffect">
                                  <p:stCondLst>
                                    <p:cond delay="200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1750"/>
                                        <p:tgtEl>
                                          <p:spTgt spid="36"/>
                                        </p:tgtEl>
                                      </p:cBhvr>
                                    </p:animEffect>
                                  </p:childTnLst>
                                </p:cTn>
                              </p:par>
                            </p:childTnLst>
                          </p:cTn>
                        </p:par>
                        <p:par>
                          <p:cTn id="28" fill="hold">
                            <p:stCondLst>
                              <p:cond delay="18250"/>
                            </p:stCondLst>
                            <p:childTnLst>
                              <p:par>
                                <p:cTn id="29" presetID="22" presetClass="entr" presetSubtype="8" fill="hold" grpId="0" nodeType="afterEffect">
                                  <p:stCondLst>
                                    <p:cond delay="25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1750"/>
                                        <p:tgtEl>
                                          <p:spTgt spid="37"/>
                                        </p:tgtEl>
                                      </p:cBhvr>
                                    </p:animEffect>
                                  </p:childTnLst>
                                </p:cTn>
                              </p:par>
                            </p:childTnLst>
                          </p:cTn>
                        </p:par>
                        <p:par>
                          <p:cTn id="32" fill="hold">
                            <p:stCondLst>
                              <p:cond delay="20250"/>
                            </p:stCondLst>
                            <p:childTnLst>
                              <p:par>
                                <p:cTn id="33" presetID="1" presetClass="entr" presetSubtype="0" fill="hold" nodeType="afterEffect">
                                  <p:stCondLst>
                                    <p:cond delay="25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nodeType="afterEffect">
                                  <p:stCondLst>
                                    <p:cond delay="0"/>
                                  </p:stCondLst>
                                  <p:childTnLst>
                                    <p:set>
                                      <p:cBhvr>
                                        <p:cTn id="39" dur="1" fill="hold">
                                          <p:stCondLst>
                                            <p:cond delay="0"/>
                                          </p:stCondLst>
                                        </p:cTn>
                                        <p:tgtEl>
                                          <p:spTgt spid="38"/>
                                        </p:tgtEl>
                                        <p:attrNameLst>
                                          <p:attrName>style.visibility</p:attrName>
                                        </p:attrNameLst>
                                      </p:cBhvr>
                                      <p:to>
                                        <p:strVal val="hidden"/>
                                      </p:to>
                                    </p:set>
                                  </p:childTnLst>
                                </p:cTn>
                              </p:par>
                            </p:childTnLst>
                          </p:cTn>
                        </p:par>
                        <p:par>
                          <p:cTn id="40" fill="hold">
                            <p:stCondLst>
                              <p:cond delay="0"/>
                            </p:stCondLst>
                            <p:childTnLst>
                              <p:par>
                                <p:cTn id="41" presetID="22" presetClass="entr" presetSubtype="8" fill="hold" nodeType="afterEffect">
                                  <p:stCondLst>
                                    <p:cond delay="100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childTnLst>
              </p:cTn>
              <p:nextCondLst>
                <p:cond evt="onClick" delay="0">
                  <p:tgtEl>
                    <p:spTgt spid="38"/>
                  </p:tgtEl>
                </p:cond>
              </p:nextCondLst>
            </p:seq>
          </p:childTnLst>
        </p:cTn>
      </p:par>
    </p:tnLst>
    <p:bldLst>
      <p:bldP spid="30" grpId="0"/>
      <p:bldP spid="31"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vector graphics&#10;&#10;Description automatically generated">
            <a:extLst>
              <a:ext uri="{FF2B5EF4-FFF2-40B4-BE49-F238E27FC236}">
                <a16:creationId xmlns:a16="http://schemas.microsoft.com/office/drawing/2014/main" id="{8DA4E6E6-C014-4D24-B4A0-B73B4DEEE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8101" y="2774420"/>
            <a:ext cx="1921428" cy="3534305"/>
          </a:xfrm>
          <a:prstGeom prst="rect">
            <a:avLst/>
          </a:prstGeom>
        </p:spPr>
      </p:pic>
      <p:pic>
        <p:nvPicPr>
          <p:cNvPr id="4" name="Picture 3">
            <a:extLst>
              <a:ext uri="{FF2B5EF4-FFF2-40B4-BE49-F238E27FC236}">
                <a16:creationId xmlns:a16="http://schemas.microsoft.com/office/drawing/2014/main" id="{FFD9E63C-4B1B-49E6-BB79-FBAF1C057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26" name="Group 25">
            <a:extLst>
              <a:ext uri="{FF2B5EF4-FFF2-40B4-BE49-F238E27FC236}">
                <a16:creationId xmlns:a16="http://schemas.microsoft.com/office/drawing/2014/main" id="{F805FA43-C9F7-4799-B28D-BD0EE4A414DA}"/>
              </a:ext>
            </a:extLst>
          </p:cNvPr>
          <p:cNvGrpSpPr/>
          <p:nvPr/>
        </p:nvGrpSpPr>
        <p:grpSpPr>
          <a:xfrm>
            <a:off x="151118" y="177512"/>
            <a:ext cx="10581860" cy="1873994"/>
            <a:chOff x="247422" y="112484"/>
            <a:chExt cx="12364992" cy="1419859"/>
          </a:xfrm>
        </p:grpSpPr>
        <p:sp>
          <p:nvSpPr>
            <p:cNvPr id="27" name="Speech Bubble: Rectangle with Corners Rounded 26">
              <a:extLst>
                <a:ext uri="{FF2B5EF4-FFF2-40B4-BE49-F238E27FC236}">
                  <a16:creationId xmlns:a16="http://schemas.microsoft.com/office/drawing/2014/main" id="{2144F536-4310-4801-97F3-CD6C94EA1360}"/>
                </a:ext>
              </a:extLst>
            </p:cNvPr>
            <p:cNvSpPr/>
            <p:nvPr/>
          </p:nvSpPr>
          <p:spPr>
            <a:xfrm>
              <a:off x="247422" y="112484"/>
              <a:ext cx="12364992" cy="1419859"/>
            </a:xfrm>
            <a:prstGeom prst="wedgeRoundRectCallout">
              <a:avLst>
                <a:gd name="adj1" fmla="val -37022"/>
                <a:gd name="adj2" fmla="val 127186"/>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495268F9-35F0-4F13-B629-CC73385A5934}"/>
                </a:ext>
              </a:extLst>
            </p:cNvPr>
            <p:cNvSpPr txBox="1"/>
            <p:nvPr/>
          </p:nvSpPr>
          <p:spPr>
            <a:xfrm>
              <a:off x="303368" y="182995"/>
              <a:ext cx="12094235" cy="439517"/>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When God rescued the Israelites from Egypt</a:t>
              </a:r>
              <a:endParaRPr lang="en-US" sz="3600" dirty="0">
                <a:latin typeface="Comic Sans MS" panose="030F0702030302020204" pitchFamily="66" charset="0"/>
              </a:endParaRPr>
            </a:p>
          </p:txBody>
        </p:sp>
      </p:grpSp>
      <p:sp>
        <p:nvSpPr>
          <p:cNvPr id="30" name="TextBox 29">
            <a:extLst>
              <a:ext uri="{FF2B5EF4-FFF2-40B4-BE49-F238E27FC236}">
                <a16:creationId xmlns:a16="http://schemas.microsoft.com/office/drawing/2014/main" id="{75940BE6-D2E8-4B61-AB4B-9D3E50AFACCC}"/>
              </a:ext>
            </a:extLst>
          </p:cNvPr>
          <p:cNvSpPr txBox="1"/>
          <p:nvPr/>
        </p:nvSpPr>
        <p:spPr>
          <a:xfrm>
            <a:off x="151118" y="799913"/>
            <a:ext cx="10414941"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He made an agreement with them to obey His rules.</a:t>
            </a:r>
            <a:endParaRPr lang="en-US" sz="3600" dirty="0">
              <a:latin typeface="Comic Sans MS" panose="030F0702030302020204" pitchFamily="66" charset="0"/>
            </a:endParaRPr>
          </a:p>
        </p:txBody>
      </p:sp>
      <p:sp>
        <p:nvSpPr>
          <p:cNvPr id="31" name="TextBox 30">
            <a:extLst>
              <a:ext uri="{FF2B5EF4-FFF2-40B4-BE49-F238E27FC236}">
                <a16:creationId xmlns:a16="http://schemas.microsoft.com/office/drawing/2014/main" id="{F7161521-B334-403B-8F00-491313578A50}"/>
              </a:ext>
            </a:extLst>
          </p:cNvPr>
          <p:cNvSpPr txBox="1"/>
          <p:nvPr/>
        </p:nvSpPr>
        <p:spPr>
          <a:xfrm>
            <a:off x="151118" y="1296498"/>
            <a:ext cx="10658517"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Do you remember we looked at the 10 Commandments? </a:t>
            </a:r>
            <a:endParaRPr lang="en-US" sz="3600" dirty="0">
              <a:latin typeface="Comic Sans MS" panose="030F0702030302020204" pitchFamily="66" charset="0"/>
            </a:endParaRPr>
          </a:p>
        </p:txBody>
      </p:sp>
      <p:grpSp>
        <p:nvGrpSpPr>
          <p:cNvPr id="32" name="Group 31">
            <a:extLst>
              <a:ext uri="{FF2B5EF4-FFF2-40B4-BE49-F238E27FC236}">
                <a16:creationId xmlns:a16="http://schemas.microsoft.com/office/drawing/2014/main" id="{AD30B0EA-F15E-4B6A-9311-26DB7D0AFCD3}"/>
              </a:ext>
            </a:extLst>
          </p:cNvPr>
          <p:cNvGrpSpPr/>
          <p:nvPr/>
        </p:nvGrpSpPr>
        <p:grpSpPr>
          <a:xfrm>
            <a:off x="2663909" y="3689344"/>
            <a:ext cx="7046423" cy="2366312"/>
            <a:chOff x="7651031" y="3605994"/>
            <a:chExt cx="4971712" cy="1694399"/>
          </a:xfrm>
        </p:grpSpPr>
        <p:sp>
          <p:nvSpPr>
            <p:cNvPr id="33" name="Speech Bubble: Rectangle with Corners Rounded 32">
              <a:extLst>
                <a:ext uri="{FF2B5EF4-FFF2-40B4-BE49-F238E27FC236}">
                  <a16:creationId xmlns:a16="http://schemas.microsoft.com/office/drawing/2014/main" id="{7312B229-EFD1-46A0-BB1F-FC98DE82671A}"/>
                </a:ext>
              </a:extLst>
            </p:cNvPr>
            <p:cNvSpPr/>
            <p:nvPr/>
          </p:nvSpPr>
          <p:spPr>
            <a:xfrm>
              <a:off x="7701657" y="3605994"/>
              <a:ext cx="4921086" cy="1694399"/>
            </a:xfrm>
            <a:prstGeom prst="wedgeRoundRectCallout">
              <a:avLst>
                <a:gd name="adj1" fmla="val 59649"/>
                <a:gd name="adj2" fmla="val -53961"/>
                <a:gd name="adj3" fmla="val 16667"/>
              </a:avLst>
            </a:prstGeom>
            <a:solidFill>
              <a:schemeClr val="bg1">
                <a:alpha val="20000"/>
              </a:schemeClr>
            </a:solidFill>
            <a:ln w="3175">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AC325911-81C2-4A8C-8F29-7E23C1846BFF}"/>
                </a:ext>
              </a:extLst>
            </p:cNvPr>
            <p:cNvSpPr txBox="1"/>
            <p:nvPr/>
          </p:nvSpPr>
          <p:spPr>
            <a:xfrm>
              <a:off x="7651031" y="3778616"/>
              <a:ext cx="4921086" cy="415377"/>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Yes, God said he would look after</a:t>
              </a:r>
            </a:p>
          </p:txBody>
        </p:sp>
      </p:grpSp>
      <p:sp>
        <p:nvSpPr>
          <p:cNvPr id="35" name="TextBox 34">
            <a:extLst>
              <a:ext uri="{FF2B5EF4-FFF2-40B4-BE49-F238E27FC236}">
                <a16:creationId xmlns:a16="http://schemas.microsoft.com/office/drawing/2014/main" id="{B1AE581D-B2B5-4DF0-AC15-757A11933D73}"/>
              </a:ext>
            </a:extLst>
          </p:cNvPr>
          <p:cNvSpPr txBox="1"/>
          <p:nvPr/>
        </p:nvSpPr>
        <p:spPr>
          <a:xfrm>
            <a:off x="2889639" y="4414675"/>
            <a:ext cx="6782890"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 Israelites if they obeyed Him.</a:t>
            </a:r>
            <a:endParaRPr lang="en-US" sz="3600" dirty="0">
              <a:latin typeface="Comic Sans MS" panose="030F0702030302020204" pitchFamily="66" charset="0"/>
            </a:endParaRPr>
          </a:p>
        </p:txBody>
      </p:sp>
      <p:sp>
        <p:nvSpPr>
          <p:cNvPr id="36" name="TextBox 35">
            <a:extLst>
              <a:ext uri="{FF2B5EF4-FFF2-40B4-BE49-F238E27FC236}">
                <a16:creationId xmlns:a16="http://schemas.microsoft.com/office/drawing/2014/main" id="{6A4C69F1-E521-48B9-BF71-B6EB0FED65FE}"/>
              </a:ext>
            </a:extLst>
          </p:cNvPr>
          <p:cNvSpPr txBox="1"/>
          <p:nvPr/>
        </p:nvSpPr>
        <p:spPr>
          <a:xfrm>
            <a:off x="2445898" y="4939079"/>
            <a:ext cx="7282630"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But we saw that the Israelites</a:t>
            </a:r>
            <a:endParaRPr lang="en-US" sz="3600" dirty="0">
              <a:latin typeface="Comic Sans MS" panose="030F0702030302020204" pitchFamily="66" charset="0"/>
            </a:endParaRPr>
          </a:p>
        </p:txBody>
      </p:sp>
      <p:sp>
        <p:nvSpPr>
          <p:cNvPr id="37" name="TextBox 36">
            <a:extLst>
              <a:ext uri="{FF2B5EF4-FFF2-40B4-BE49-F238E27FC236}">
                <a16:creationId xmlns:a16="http://schemas.microsoft.com/office/drawing/2014/main" id="{A5CF7906-B272-448C-9C69-95D159BAA499}"/>
              </a:ext>
            </a:extLst>
          </p:cNvPr>
          <p:cNvSpPr txBox="1"/>
          <p:nvPr/>
        </p:nvSpPr>
        <p:spPr>
          <a:xfrm>
            <a:off x="3535969" y="5473351"/>
            <a:ext cx="5588089"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kept rebelling against God.</a:t>
            </a:r>
            <a:endParaRPr lang="en-US" sz="3600" dirty="0">
              <a:latin typeface="Comic Sans MS" panose="030F0702030302020204" pitchFamily="66" charset="0"/>
            </a:endParaRPr>
          </a:p>
        </p:txBody>
      </p:sp>
      <p:sp>
        <p:nvSpPr>
          <p:cNvPr id="19" name="Rectangle 18">
            <a:hlinkClick r:id="rId5" action="ppaction://hlinksldjump"/>
            <a:extLst>
              <a:ext uri="{FF2B5EF4-FFF2-40B4-BE49-F238E27FC236}">
                <a16:creationId xmlns:a16="http://schemas.microsoft.com/office/drawing/2014/main" id="{6E627602-E10F-480A-B66B-F03485C82E4F}"/>
              </a:ext>
            </a:extLst>
          </p:cNvPr>
          <p:cNvSpPr/>
          <p:nvPr/>
        </p:nvSpPr>
        <p:spPr>
          <a:xfrm>
            <a:off x="-333022" y="-390832"/>
            <a:ext cx="13746448" cy="7639664"/>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F94811F1-2F92-4745-A924-C9C5C46759B7}"/>
              </a:ext>
            </a:extLst>
          </p:cNvPr>
          <p:cNvGrpSpPr/>
          <p:nvPr/>
        </p:nvGrpSpPr>
        <p:grpSpPr>
          <a:xfrm>
            <a:off x="10124374" y="5564649"/>
            <a:ext cx="2011680" cy="941878"/>
            <a:chOff x="3474720" y="-1626814"/>
            <a:chExt cx="2011680" cy="941878"/>
          </a:xfrm>
        </p:grpSpPr>
        <p:sp>
          <p:nvSpPr>
            <p:cNvPr id="7" name="Arrow: Right 6">
              <a:hlinkClick r:id="" action="ppaction://hlinkshowjump?jump=nextslide"/>
              <a:extLst>
                <a:ext uri="{FF2B5EF4-FFF2-40B4-BE49-F238E27FC236}">
                  <a16:creationId xmlns:a16="http://schemas.microsoft.com/office/drawing/2014/main" id="{D080F2D6-33A5-4788-B5FA-9701803711A2}"/>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5513463-841A-4E85-8890-52249534480D}"/>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pic>
        <p:nvPicPr>
          <p:cNvPr id="38" name="Picture 37">
            <a:extLst>
              <a:ext uri="{FF2B5EF4-FFF2-40B4-BE49-F238E27FC236}">
                <a16:creationId xmlns:a16="http://schemas.microsoft.com/office/drawing/2014/main" id="{596860E7-58EF-48AE-BC41-3C096DD1B3B7}"/>
              </a:ext>
            </a:extLst>
          </p:cNvPr>
          <p:cNvPicPr>
            <a:picLocks noChangeAspect="1"/>
          </p:cNvPicPr>
          <p:nvPr/>
        </p:nvPicPr>
        <p:blipFill>
          <a:blip r:embed="rId6"/>
          <a:stretch>
            <a:fillRect/>
          </a:stretch>
        </p:blipFill>
        <p:spPr>
          <a:xfrm>
            <a:off x="10732978" y="653578"/>
            <a:ext cx="1154347" cy="1252415"/>
          </a:xfrm>
          <a:prstGeom prst="rect">
            <a:avLst/>
          </a:prstGeom>
        </p:spPr>
      </p:pic>
    </p:spTree>
    <p:extLst>
      <p:ext uri="{BB962C8B-B14F-4D97-AF65-F5344CB8AC3E}">
        <p14:creationId xmlns:p14="http://schemas.microsoft.com/office/powerpoint/2010/main" val="320613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1750"/>
                                        <p:tgtEl>
                                          <p:spTgt spid="26"/>
                                        </p:tgtEl>
                                      </p:cBhvr>
                                    </p:animEffect>
                                  </p:childTnLst>
                                </p:cTn>
                              </p:par>
                            </p:childTnLst>
                          </p:cTn>
                        </p:par>
                        <p:par>
                          <p:cTn id="8" fill="hold">
                            <p:stCondLst>
                              <p:cond delay="2000"/>
                            </p:stCondLst>
                            <p:childTnLst>
                              <p:par>
                                <p:cTn id="9" presetID="22" presetClass="entr" presetSubtype="8" fill="hold" grpId="0" nodeType="afterEffect">
                                  <p:stCondLst>
                                    <p:cond delay="50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1750"/>
                                        <p:tgtEl>
                                          <p:spTgt spid="30"/>
                                        </p:tgtEl>
                                      </p:cBhvr>
                                    </p:animEffect>
                                  </p:childTnLst>
                                </p:cTn>
                              </p:par>
                            </p:childTnLst>
                          </p:cTn>
                        </p:par>
                        <p:par>
                          <p:cTn id="12" fill="hold">
                            <p:stCondLst>
                              <p:cond delay="4250"/>
                            </p:stCondLst>
                            <p:childTnLst>
                              <p:par>
                                <p:cTn id="13" presetID="22" presetClass="entr" presetSubtype="8" fill="hold" grpId="0" nodeType="afterEffect">
                                  <p:stCondLst>
                                    <p:cond delay="200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1750"/>
                                        <p:tgtEl>
                                          <p:spTgt spid="31"/>
                                        </p:tgtEl>
                                      </p:cBhvr>
                                    </p:animEffect>
                                  </p:childTnLst>
                                </p:cTn>
                              </p:par>
                            </p:childTnLst>
                          </p:cTn>
                        </p:par>
                        <p:par>
                          <p:cTn id="16" fill="hold">
                            <p:stCondLst>
                              <p:cond delay="8000"/>
                            </p:stCondLst>
                            <p:childTnLst>
                              <p:par>
                                <p:cTn id="17" presetID="1" presetClass="entr" presetSubtype="0" fill="hold" nodeType="afterEffect">
                                  <p:stCondLst>
                                    <p:cond delay="25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8"/>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nodeType="afterEffect">
                                  <p:stCondLst>
                                    <p:cond delay="0"/>
                                  </p:stCondLst>
                                  <p:childTnLst>
                                    <p:set>
                                      <p:cBhvr>
                                        <p:cTn id="23" dur="1" fill="hold">
                                          <p:stCondLst>
                                            <p:cond delay="0"/>
                                          </p:stCondLst>
                                        </p:cTn>
                                        <p:tgtEl>
                                          <p:spTgt spid="38"/>
                                        </p:tgtEl>
                                        <p:attrNameLst>
                                          <p:attrName>style.visibility</p:attrName>
                                        </p:attrNameLst>
                                      </p:cBhvr>
                                      <p:to>
                                        <p:strVal val="hidden"/>
                                      </p:to>
                                    </p:set>
                                  </p:childTnLst>
                                </p:cTn>
                              </p:par>
                            </p:childTnLst>
                          </p:cTn>
                        </p:par>
                        <p:par>
                          <p:cTn id="24" fill="hold">
                            <p:stCondLst>
                              <p:cond delay="0"/>
                            </p:stCondLst>
                            <p:childTnLst>
                              <p:par>
                                <p:cTn id="25" presetID="22" presetClass="entr" presetSubtype="2" fill="hold" nodeType="afterEffect">
                                  <p:stCondLst>
                                    <p:cond delay="250"/>
                                  </p:stCondLst>
                                  <p:childTnLst>
                                    <p:set>
                                      <p:cBhvr>
                                        <p:cTn id="26" dur="1" fill="hold">
                                          <p:stCondLst>
                                            <p:cond delay="0"/>
                                          </p:stCondLst>
                                        </p:cTn>
                                        <p:tgtEl>
                                          <p:spTgt spid="32"/>
                                        </p:tgtEl>
                                        <p:attrNameLst>
                                          <p:attrName>style.visibility</p:attrName>
                                        </p:attrNameLst>
                                      </p:cBhvr>
                                      <p:to>
                                        <p:strVal val="visible"/>
                                      </p:to>
                                    </p:set>
                                    <p:animEffect transition="in" filter="wipe(right)">
                                      <p:cBhvr>
                                        <p:cTn id="27" dur="1750"/>
                                        <p:tgtEl>
                                          <p:spTgt spid="32"/>
                                        </p:tgtEl>
                                      </p:cBhvr>
                                    </p:animEffect>
                                  </p:childTnLst>
                                </p:cTn>
                              </p:par>
                            </p:childTnLst>
                          </p:cTn>
                        </p:par>
                        <p:par>
                          <p:cTn id="28" fill="hold">
                            <p:stCondLst>
                              <p:cond delay="2000"/>
                            </p:stCondLst>
                            <p:childTnLst>
                              <p:par>
                                <p:cTn id="29" presetID="22" presetClass="entr" presetSubtype="8" fill="hold" grpId="0" nodeType="afterEffect">
                                  <p:stCondLst>
                                    <p:cond delay="25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1750"/>
                                        <p:tgtEl>
                                          <p:spTgt spid="35"/>
                                        </p:tgtEl>
                                      </p:cBhvr>
                                    </p:animEffect>
                                  </p:childTnLst>
                                </p:cTn>
                              </p:par>
                            </p:childTnLst>
                          </p:cTn>
                        </p:par>
                        <p:par>
                          <p:cTn id="32" fill="hold">
                            <p:stCondLst>
                              <p:cond delay="4000"/>
                            </p:stCondLst>
                            <p:childTnLst>
                              <p:par>
                                <p:cTn id="33" presetID="22" presetClass="entr" presetSubtype="8" fill="hold" grpId="0" nodeType="afterEffect">
                                  <p:stCondLst>
                                    <p:cond delay="200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1750"/>
                                        <p:tgtEl>
                                          <p:spTgt spid="36"/>
                                        </p:tgtEl>
                                      </p:cBhvr>
                                    </p:animEffect>
                                  </p:childTnLst>
                                </p:cTn>
                              </p:par>
                            </p:childTnLst>
                          </p:cTn>
                        </p:par>
                        <p:par>
                          <p:cTn id="36" fill="hold">
                            <p:stCondLst>
                              <p:cond delay="7750"/>
                            </p:stCondLst>
                            <p:childTnLst>
                              <p:par>
                                <p:cTn id="37" presetID="22" presetClass="entr" presetSubtype="8" fill="hold" grpId="0" nodeType="afterEffect">
                                  <p:stCondLst>
                                    <p:cond delay="25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1750"/>
                                        <p:tgtEl>
                                          <p:spTgt spid="37"/>
                                        </p:tgtEl>
                                      </p:cBhvr>
                                    </p:animEffect>
                                  </p:childTnLst>
                                </p:cTn>
                              </p:par>
                            </p:childTnLst>
                          </p:cTn>
                        </p:par>
                        <p:par>
                          <p:cTn id="40" fill="hold">
                            <p:stCondLst>
                              <p:cond delay="9750"/>
                            </p:stCondLst>
                            <p:childTnLst>
                              <p:par>
                                <p:cTn id="41" presetID="22" presetClass="entr" presetSubtype="8" fill="hold" nodeType="afterEffect">
                                  <p:stCondLst>
                                    <p:cond delay="100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childTnLst>
              </p:cTn>
              <p:nextCondLst>
                <p:cond evt="onClick" delay="0">
                  <p:tgtEl>
                    <p:spTgt spid="38"/>
                  </p:tgtEl>
                </p:cond>
              </p:nextCondLst>
            </p:seq>
          </p:childTnLst>
        </p:cTn>
      </p:par>
    </p:tnLst>
    <p:bldLst>
      <p:bldP spid="30" grpId="0"/>
      <p:bldP spid="31"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vector graphics&#10;&#10;Description automatically generated">
            <a:extLst>
              <a:ext uri="{FF2B5EF4-FFF2-40B4-BE49-F238E27FC236}">
                <a16:creationId xmlns:a16="http://schemas.microsoft.com/office/drawing/2014/main" id="{8DA4E6E6-C014-4D24-B4A0-B73B4DEEE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8101" y="2774420"/>
            <a:ext cx="1921428" cy="3534305"/>
          </a:xfrm>
          <a:prstGeom prst="rect">
            <a:avLst/>
          </a:prstGeom>
        </p:spPr>
      </p:pic>
      <p:pic>
        <p:nvPicPr>
          <p:cNvPr id="4" name="Picture 3">
            <a:extLst>
              <a:ext uri="{FF2B5EF4-FFF2-40B4-BE49-F238E27FC236}">
                <a16:creationId xmlns:a16="http://schemas.microsoft.com/office/drawing/2014/main" id="{FFD9E63C-4B1B-49E6-BB79-FBAF1C057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26" name="Group 25">
            <a:extLst>
              <a:ext uri="{FF2B5EF4-FFF2-40B4-BE49-F238E27FC236}">
                <a16:creationId xmlns:a16="http://schemas.microsoft.com/office/drawing/2014/main" id="{F805FA43-C9F7-4799-B28D-BD0EE4A414DA}"/>
              </a:ext>
            </a:extLst>
          </p:cNvPr>
          <p:cNvGrpSpPr/>
          <p:nvPr/>
        </p:nvGrpSpPr>
        <p:grpSpPr>
          <a:xfrm>
            <a:off x="151118" y="177512"/>
            <a:ext cx="10581860" cy="1873994"/>
            <a:chOff x="247422" y="112484"/>
            <a:chExt cx="12364992" cy="1419859"/>
          </a:xfrm>
        </p:grpSpPr>
        <p:sp>
          <p:nvSpPr>
            <p:cNvPr id="27" name="Speech Bubble: Rectangle with Corners Rounded 26">
              <a:extLst>
                <a:ext uri="{FF2B5EF4-FFF2-40B4-BE49-F238E27FC236}">
                  <a16:creationId xmlns:a16="http://schemas.microsoft.com/office/drawing/2014/main" id="{2144F536-4310-4801-97F3-CD6C94EA1360}"/>
                </a:ext>
              </a:extLst>
            </p:cNvPr>
            <p:cNvSpPr/>
            <p:nvPr/>
          </p:nvSpPr>
          <p:spPr>
            <a:xfrm>
              <a:off x="247422" y="112484"/>
              <a:ext cx="12364992" cy="1419859"/>
            </a:xfrm>
            <a:prstGeom prst="wedgeRoundRectCallout">
              <a:avLst>
                <a:gd name="adj1" fmla="val -37022"/>
                <a:gd name="adj2" fmla="val 127186"/>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495268F9-35F0-4F13-B629-CC73385A5934}"/>
                </a:ext>
              </a:extLst>
            </p:cNvPr>
            <p:cNvSpPr txBox="1"/>
            <p:nvPr/>
          </p:nvSpPr>
          <p:spPr>
            <a:xfrm>
              <a:off x="303368" y="182995"/>
              <a:ext cx="12094235" cy="439517"/>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Jesus says that God is making a new agreement.  </a:t>
              </a:r>
              <a:endParaRPr lang="en-US" sz="3600" dirty="0">
                <a:latin typeface="Comic Sans MS" panose="030F0702030302020204" pitchFamily="66" charset="0"/>
              </a:endParaRPr>
            </a:p>
          </p:txBody>
        </p:sp>
      </p:grpSp>
      <p:sp>
        <p:nvSpPr>
          <p:cNvPr id="30" name="TextBox 29">
            <a:extLst>
              <a:ext uri="{FF2B5EF4-FFF2-40B4-BE49-F238E27FC236}">
                <a16:creationId xmlns:a16="http://schemas.microsoft.com/office/drawing/2014/main" id="{75940BE6-D2E8-4B61-AB4B-9D3E50AFACCC}"/>
              </a:ext>
            </a:extLst>
          </p:cNvPr>
          <p:cNvSpPr txBox="1"/>
          <p:nvPr/>
        </p:nvSpPr>
        <p:spPr>
          <a:xfrm>
            <a:off x="151118" y="799913"/>
            <a:ext cx="10414941"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This agreement is that He will be with everyone</a:t>
            </a:r>
            <a:endParaRPr lang="en-US" sz="3600" dirty="0">
              <a:latin typeface="Comic Sans MS" panose="030F0702030302020204" pitchFamily="66" charset="0"/>
            </a:endParaRPr>
          </a:p>
        </p:txBody>
      </p:sp>
      <p:sp>
        <p:nvSpPr>
          <p:cNvPr id="31" name="TextBox 30">
            <a:extLst>
              <a:ext uri="{FF2B5EF4-FFF2-40B4-BE49-F238E27FC236}">
                <a16:creationId xmlns:a16="http://schemas.microsoft.com/office/drawing/2014/main" id="{F7161521-B334-403B-8F00-491313578A50}"/>
              </a:ext>
            </a:extLst>
          </p:cNvPr>
          <p:cNvSpPr txBox="1"/>
          <p:nvPr/>
        </p:nvSpPr>
        <p:spPr>
          <a:xfrm>
            <a:off x="151118" y="1296498"/>
            <a:ext cx="10658517"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who trusts and follows Jesus. </a:t>
            </a:r>
            <a:endParaRPr lang="en-US" sz="3600" dirty="0">
              <a:latin typeface="Comic Sans MS" panose="030F0702030302020204" pitchFamily="66" charset="0"/>
            </a:endParaRPr>
          </a:p>
        </p:txBody>
      </p:sp>
      <p:grpSp>
        <p:nvGrpSpPr>
          <p:cNvPr id="32" name="Group 31">
            <a:extLst>
              <a:ext uri="{FF2B5EF4-FFF2-40B4-BE49-F238E27FC236}">
                <a16:creationId xmlns:a16="http://schemas.microsoft.com/office/drawing/2014/main" id="{AD30B0EA-F15E-4B6A-9311-26DB7D0AFCD3}"/>
              </a:ext>
            </a:extLst>
          </p:cNvPr>
          <p:cNvGrpSpPr/>
          <p:nvPr/>
        </p:nvGrpSpPr>
        <p:grpSpPr>
          <a:xfrm>
            <a:off x="2663909" y="3689344"/>
            <a:ext cx="7046423" cy="1872158"/>
            <a:chOff x="7651031" y="3605994"/>
            <a:chExt cx="4971712" cy="1694399"/>
          </a:xfrm>
        </p:grpSpPr>
        <p:sp>
          <p:nvSpPr>
            <p:cNvPr id="33" name="Speech Bubble: Rectangle with Corners Rounded 32">
              <a:extLst>
                <a:ext uri="{FF2B5EF4-FFF2-40B4-BE49-F238E27FC236}">
                  <a16:creationId xmlns:a16="http://schemas.microsoft.com/office/drawing/2014/main" id="{7312B229-EFD1-46A0-BB1F-FC98DE82671A}"/>
                </a:ext>
              </a:extLst>
            </p:cNvPr>
            <p:cNvSpPr/>
            <p:nvPr/>
          </p:nvSpPr>
          <p:spPr>
            <a:xfrm>
              <a:off x="7701657" y="3605994"/>
              <a:ext cx="4921086" cy="1694399"/>
            </a:xfrm>
            <a:prstGeom prst="wedgeRoundRectCallout">
              <a:avLst>
                <a:gd name="adj1" fmla="val 59649"/>
                <a:gd name="adj2" fmla="val -53961"/>
                <a:gd name="adj3" fmla="val 16667"/>
              </a:avLst>
            </a:prstGeom>
            <a:solidFill>
              <a:schemeClr val="bg1">
                <a:alpha val="20000"/>
              </a:schemeClr>
            </a:solidFill>
            <a:ln w="3175">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AC325911-81C2-4A8C-8F29-7E23C1846BFF}"/>
                </a:ext>
              </a:extLst>
            </p:cNvPr>
            <p:cNvSpPr txBox="1"/>
            <p:nvPr/>
          </p:nvSpPr>
          <p:spPr>
            <a:xfrm>
              <a:off x="7651031" y="3778616"/>
              <a:ext cx="4921086" cy="415377"/>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So, God’s new agreement is with</a:t>
              </a:r>
            </a:p>
          </p:txBody>
        </p:sp>
      </p:grpSp>
      <p:sp>
        <p:nvSpPr>
          <p:cNvPr id="35" name="TextBox 34">
            <a:extLst>
              <a:ext uri="{FF2B5EF4-FFF2-40B4-BE49-F238E27FC236}">
                <a16:creationId xmlns:a16="http://schemas.microsoft.com/office/drawing/2014/main" id="{B1AE581D-B2B5-4DF0-AC15-757A11933D73}"/>
              </a:ext>
            </a:extLst>
          </p:cNvPr>
          <p:cNvSpPr txBox="1"/>
          <p:nvPr/>
        </p:nvSpPr>
        <p:spPr>
          <a:xfrm>
            <a:off x="2889639" y="4414675"/>
            <a:ext cx="6782890"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everyone who asks God to forgive</a:t>
            </a:r>
            <a:endParaRPr lang="en-US" sz="3600" dirty="0">
              <a:latin typeface="Comic Sans MS" panose="030F0702030302020204" pitchFamily="66" charset="0"/>
            </a:endParaRPr>
          </a:p>
        </p:txBody>
      </p:sp>
      <p:sp>
        <p:nvSpPr>
          <p:cNvPr id="36" name="TextBox 35">
            <a:extLst>
              <a:ext uri="{FF2B5EF4-FFF2-40B4-BE49-F238E27FC236}">
                <a16:creationId xmlns:a16="http://schemas.microsoft.com/office/drawing/2014/main" id="{6A4C69F1-E521-48B9-BF71-B6EB0FED65FE}"/>
              </a:ext>
            </a:extLst>
          </p:cNvPr>
          <p:cNvSpPr txBox="1"/>
          <p:nvPr/>
        </p:nvSpPr>
        <p:spPr>
          <a:xfrm>
            <a:off x="2586987" y="4943380"/>
            <a:ext cx="7282630"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them and asks Jesus into their lives?</a:t>
            </a:r>
            <a:endParaRPr lang="en-US" sz="3600" dirty="0">
              <a:latin typeface="Comic Sans MS" panose="030F0702030302020204" pitchFamily="66" charset="0"/>
            </a:endParaRPr>
          </a:p>
        </p:txBody>
      </p:sp>
      <p:sp>
        <p:nvSpPr>
          <p:cNvPr id="17" name="Rectangle 16">
            <a:hlinkClick r:id="rId5" action="ppaction://hlinksldjump"/>
            <a:extLst>
              <a:ext uri="{FF2B5EF4-FFF2-40B4-BE49-F238E27FC236}">
                <a16:creationId xmlns:a16="http://schemas.microsoft.com/office/drawing/2014/main" id="{AE66D60E-C35D-4EEE-9E04-2BD17829EEB7}"/>
              </a:ext>
            </a:extLst>
          </p:cNvPr>
          <p:cNvSpPr/>
          <p:nvPr/>
        </p:nvSpPr>
        <p:spPr>
          <a:xfrm>
            <a:off x="-310156" y="-390832"/>
            <a:ext cx="13746448" cy="7639664"/>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F94811F1-2F92-4745-A924-C9C5C46759B7}"/>
              </a:ext>
            </a:extLst>
          </p:cNvPr>
          <p:cNvGrpSpPr/>
          <p:nvPr/>
        </p:nvGrpSpPr>
        <p:grpSpPr>
          <a:xfrm>
            <a:off x="10124374" y="5564649"/>
            <a:ext cx="2011680" cy="941878"/>
            <a:chOff x="3474720" y="-1626814"/>
            <a:chExt cx="2011680" cy="941878"/>
          </a:xfrm>
        </p:grpSpPr>
        <p:sp>
          <p:nvSpPr>
            <p:cNvPr id="7" name="Arrow: Right 6">
              <a:hlinkClick r:id="" action="ppaction://hlinkshowjump?jump=nextslide"/>
              <a:extLst>
                <a:ext uri="{FF2B5EF4-FFF2-40B4-BE49-F238E27FC236}">
                  <a16:creationId xmlns:a16="http://schemas.microsoft.com/office/drawing/2014/main" id="{D080F2D6-33A5-4788-B5FA-9701803711A2}"/>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5513463-841A-4E85-8890-52249534480D}"/>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40472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1750"/>
                                        <p:tgtEl>
                                          <p:spTgt spid="26"/>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1750"/>
                                        <p:tgtEl>
                                          <p:spTgt spid="30"/>
                                        </p:tgtEl>
                                      </p:cBhvr>
                                    </p:animEffect>
                                  </p:childTnLst>
                                </p:cTn>
                              </p:par>
                            </p:childTnLst>
                          </p:cTn>
                        </p:par>
                        <p:par>
                          <p:cTn id="12" fill="hold">
                            <p:stCondLst>
                              <p:cond delay="5750"/>
                            </p:stCondLst>
                            <p:childTnLst>
                              <p:par>
                                <p:cTn id="13" presetID="22" presetClass="entr" presetSubtype="8" fill="hold" grpId="0" nodeType="after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1750"/>
                                        <p:tgtEl>
                                          <p:spTgt spid="31"/>
                                        </p:tgtEl>
                                      </p:cBhvr>
                                    </p:animEffect>
                                  </p:childTnLst>
                                </p:cTn>
                              </p:par>
                            </p:childTnLst>
                          </p:cTn>
                        </p:par>
                        <p:par>
                          <p:cTn id="16" fill="hold">
                            <p:stCondLst>
                              <p:cond delay="7750"/>
                            </p:stCondLst>
                            <p:childTnLst>
                              <p:par>
                                <p:cTn id="17" presetID="22" presetClass="entr" presetSubtype="2" fill="hold" nodeType="afterEffect">
                                  <p:stCondLst>
                                    <p:cond delay="25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1750"/>
                                        <p:tgtEl>
                                          <p:spTgt spid="32"/>
                                        </p:tgtEl>
                                      </p:cBhvr>
                                    </p:animEffect>
                                  </p:childTnLst>
                                </p:cTn>
                              </p:par>
                            </p:childTnLst>
                          </p:cTn>
                        </p:par>
                        <p:par>
                          <p:cTn id="20" fill="hold">
                            <p:stCondLst>
                              <p:cond delay="9750"/>
                            </p:stCondLst>
                            <p:childTnLst>
                              <p:par>
                                <p:cTn id="21" presetID="22" presetClass="entr" presetSubtype="8" fill="hold" grpId="0" nodeType="afterEffect">
                                  <p:stCondLst>
                                    <p:cond delay="25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1750"/>
                                        <p:tgtEl>
                                          <p:spTgt spid="35"/>
                                        </p:tgtEl>
                                      </p:cBhvr>
                                    </p:animEffect>
                                  </p:childTnLst>
                                </p:cTn>
                              </p:par>
                            </p:childTnLst>
                          </p:cTn>
                        </p:par>
                        <p:par>
                          <p:cTn id="24" fill="hold">
                            <p:stCondLst>
                              <p:cond delay="11750"/>
                            </p:stCondLst>
                            <p:childTnLst>
                              <p:par>
                                <p:cTn id="25" presetID="22" presetClass="entr" presetSubtype="8" fill="hold" grpId="0" nodeType="afterEffect">
                                  <p:stCondLst>
                                    <p:cond delay="25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1750"/>
                                        <p:tgtEl>
                                          <p:spTgt spid="36"/>
                                        </p:tgtEl>
                                      </p:cBhvr>
                                    </p:animEffect>
                                  </p:childTnLst>
                                </p:cTn>
                              </p:par>
                            </p:childTnLst>
                          </p:cTn>
                        </p:par>
                        <p:par>
                          <p:cTn id="28" fill="hold">
                            <p:stCondLst>
                              <p:cond delay="13750"/>
                            </p:stCondLst>
                            <p:childTnLst>
                              <p:par>
                                <p:cTn id="29" presetID="22" presetClass="entr" presetSubtype="8" fill="hold" nodeType="afterEffect">
                                  <p:stCondLst>
                                    <p:cond delay="100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lipart, vector graphics&#10;&#10;Description automatically generated">
            <a:extLst>
              <a:ext uri="{FF2B5EF4-FFF2-40B4-BE49-F238E27FC236}">
                <a16:creationId xmlns:a16="http://schemas.microsoft.com/office/drawing/2014/main" id="{C48F0025-161A-4DB8-9964-0EAD3DE28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101" y="2774420"/>
            <a:ext cx="1921428" cy="3534305"/>
          </a:xfrm>
          <a:prstGeom prst="rect">
            <a:avLst/>
          </a:prstGeom>
        </p:spPr>
      </p:pic>
      <p:pic>
        <p:nvPicPr>
          <p:cNvPr id="3" name="Picture 2">
            <a:extLst>
              <a:ext uri="{FF2B5EF4-FFF2-40B4-BE49-F238E27FC236}">
                <a16:creationId xmlns:a16="http://schemas.microsoft.com/office/drawing/2014/main" id="{FE86F389-9AE8-47A0-BB6C-A4F7EA224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12" name="Group 11">
            <a:extLst>
              <a:ext uri="{FF2B5EF4-FFF2-40B4-BE49-F238E27FC236}">
                <a16:creationId xmlns:a16="http://schemas.microsoft.com/office/drawing/2014/main" id="{78745049-BAE5-4BEF-8532-FCA494D25648}"/>
              </a:ext>
            </a:extLst>
          </p:cNvPr>
          <p:cNvGrpSpPr/>
          <p:nvPr/>
        </p:nvGrpSpPr>
        <p:grpSpPr>
          <a:xfrm>
            <a:off x="176464" y="749565"/>
            <a:ext cx="10152528" cy="775801"/>
            <a:chOff x="247422" y="112484"/>
            <a:chExt cx="12364992" cy="1419859"/>
          </a:xfrm>
        </p:grpSpPr>
        <p:sp>
          <p:nvSpPr>
            <p:cNvPr id="13" name="Speech Bubble: Rectangle with Corners Rounded 12">
              <a:extLst>
                <a:ext uri="{FF2B5EF4-FFF2-40B4-BE49-F238E27FC236}">
                  <a16:creationId xmlns:a16="http://schemas.microsoft.com/office/drawing/2014/main" id="{FE6A38B5-2D62-4E25-9A2E-B3BE1C478774}"/>
                </a:ext>
              </a:extLst>
            </p:cNvPr>
            <p:cNvSpPr/>
            <p:nvPr/>
          </p:nvSpPr>
          <p:spPr>
            <a:xfrm>
              <a:off x="247422" y="112484"/>
              <a:ext cx="12364992" cy="1419859"/>
            </a:xfrm>
            <a:prstGeom prst="wedgeRoundRectCallout">
              <a:avLst>
                <a:gd name="adj1" fmla="val -35100"/>
                <a:gd name="adj2" fmla="val 309639"/>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41559AB-A540-4382-8839-781A14A7BB90}"/>
                </a:ext>
              </a:extLst>
            </p:cNvPr>
            <p:cNvSpPr txBox="1"/>
            <p:nvPr/>
          </p:nvSpPr>
          <p:spPr>
            <a:xfrm>
              <a:off x="382801" y="145759"/>
              <a:ext cx="12094233" cy="1061681"/>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That’s exactly what Jesus is teaching the disciples. </a:t>
              </a:r>
              <a:endParaRPr lang="en-US" sz="3600" dirty="0">
                <a:latin typeface="Comic Sans MS" panose="030F0702030302020204" pitchFamily="66" charset="0"/>
              </a:endParaRPr>
            </a:p>
          </p:txBody>
        </p:sp>
      </p:grpSp>
      <p:grpSp>
        <p:nvGrpSpPr>
          <p:cNvPr id="15" name="Group 14">
            <a:extLst>
              <a:ext uri="{FF2B5EF4-FFF2-40B4-BE49-F238E27FC236}">
                <a16:creationId xmlns:a16="http://schemas.microsoft.com/office/drawing/2014/main" id="{9021F375-C9F3-4F0C-A79F-19CE2EE8E5A6}"/>
              </a:ext>
            </a:extLst>
          </p:cNvPr>
          <p:cNvGrpSpPr/>
          <p:nvPr/>
        </p:nvGrpSpPr>
        <p:grpSpPr>
          <a:xfrm>
            <a:off x="2610889" y="3914392"/>
            <a:ext cx="7046424" cy="775801"/>
            <a:chOff x="7651031" y="3605994"/>
            <a:chExt cx="4971712" cy="1694399"/>
          </a:xfrm>
        </p:grpSpPr>
        <p:sp>
          <p:nvSpPr>
            <p:cNvPr id="16" name="Speech Bubble: Rectangle with Corners Rounded 15">
              <a:extLst>
                <a:ext uri="{FF2B5EF4-FFF2-40B4-BE49-F238E27FC236}">
                  <a16:creationId xmlns:a16="http://schemas.microsoft.com/office/drawing/2014/main" id="{1EEFE334-C822-4626-BA36-EB5EFA9D15FC}"/>
                </a:ext>
              </a:extLst>
            </p:cNvPr>
            <p:cNvSpPr/>
            <p:nvPr/>
          </p:nvSpPr>
          <p:spPr>
            <a:xfrm>
              <a:off x="7701657" y="3605994"/>
              <a:ext cx="4921086" cy="1694399"/>
            </a:xfrm>
            <a:prstGeom prst="wedgeRoundRectCallout">
              <a:avLst>
                <a:gd name="adj1" fmla="val 60109"/>
                <a:gd name="adj2" fmla="val -89114"/>
                <a:gd name="adj3" fmla="val 16667"/>
              </a:avLst>
            </a:prstGeom>
            <a:solidFill>
              <a:schemeClr val="bg1">
                <a:alpha val="20000"/>
              </a:schemeClr>
            </a:solidFill>
            <a:ln w="3175">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E6A341B8-45C3-4DC5-BED0-7804D5E0228A}"/>
                </a:ext>
              </a:extLst>
            </p:cNvPr>
            <p:cNvSpPr txBox="1"/>
            <p:nvPr/>
          </p:nvSpPr>
          <p:spPr>
            <a:xfrm>
              <a:off x="7651031" y="3778616"/>
              <a:ext cx="4921086" cy="415377"/>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That’s really good news.</a:t>
              </a:r>
            </a:p>
          </p:txBody>
        </p:sp>
      </p:grpSp>
      <p:grpSp>
        <p:nvGrpSpPr>
          <p:cNvPr id="25" name="Group 24">
            <a:extLst>
              <a:ext uri="{FF2B5EF4-FFF2-40B4-BE49-F238E27FC236}">
                <a16:creationId xmlns:a16="http://schemas.microsoft.com/office/drawing/2014/main" id="{E5591FFC-EDF0-4F73-A912-A13092E95675}"/>
              </a:ext>
            </a:extLst>
          </p:cNvPr>
          <p:cNvGrpSpPr/>
          <p:nvPr/>
        </p:nvGrpSpPr>
        <p:grpSpPr>
          <a:xfrm>
            <a:off x="2539137" y="4957626"/>
            <a:ext cx="7046424" cy="775801"/>
            <a:chOff x="7651031" y="3605994"/>
            <a:chExt cx="4971712" cy="1694399"/>
          </a:xfrm>
        </p:grpSpPr>
        <p:sp>
          <p:nvSpPr>
            <p:cNvPr id="26" name="Speech Bubble: Rectangle with Corners Rounded 25">
              <a:extLst>
                <a:ext uri="{FF2B5EF4-FFF2-40B4-BE49-F238E27FC236}">
                  <a16:creationId xmlns:a16="http://schemas.microsoft.com/office/drawing/2014/main" id="{D8F62433-3A1B-4DAC-B689-0A66E4C8559D}"/>
                </a:ext>
              </a:extLst>
            </p:cNvPr>
            <p:cNvSpPr/>
            <p:nvPr/>
          </p:nvSpPr>
          <p:spPr>
            <a:xfrm>
              <a:off x="7701657" y="3605994"/>
              <a:ext cx="4921086" cy="1694399"/>
            </a:xfrm>
            <a:prstGeom prst="wedgeRoundRectCallout">
              <a:avLst>
                <a:gd name="adj1" fmla="val 61029"/>
                <a:gd name="adj2" fmla="val -225590"/>
                <a:gd name="adj3" fmla="val 16667"/>
              </a:avLst>
            </a:prstGeom>
            <a:solidFill>
              <a:schemeClr val="bg1">
                <a:alpha val="20000"/>
              </a:schemeClr>
            </a:solidFill>
            <a:ln w="3175">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02CFDE9E-19F6-40D3-9833-6B29294086B9}"/>
                </a:ext>
              </a:extLst>
            </p:cNvPr>
            <p:cNvSpPr txBox="1"/>
            <p:nvPr/>
          </p:nvSpPr>
          <p:spPr>
            <a:xfrm>
              <a:off x="7651031" y="3778616"/>
              <a:ext cx="4921086" cy="126696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Shall we watch the video now?</a:t>
              </a:r>
            </a:p>
          </p:txBody>
        </p:sp>
      </p:grpSp>
      <p:sp>
        <p:nvSpPr>
          <p:cNvPr id="9" name="Rectangle 8">
            <a:hlinkClick r:id="rId4" action="ppaction://hlinksldjump"/>
            <a:extLst>
              <a:ext uri="{FF2B5EF4-FFF2-40B4-BE49-F238E27FC236}">
                <a16:creationId xmlns:a16="http://schemas.microsoft.com/office/drawing/2014/main" id="{AED05D87-5B02-4643-AFF7-BA4F117C1C96}"/>
              </a:ext>
            </a:extLst>
          </p:cNvPr>
          <p:cNvSpPr/>
          <p:nvPr/>
        </p:nvSpPr>
        <p:spPr>
          <a:xfrm>
            <a:off x="-320916"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5D5BA249-EAE7-4808-AB63-4DE8E2C8BF16}"/>
              </a:ext>
            </a:extLst>
          </p:cNvPr>
          <p:cNvPicPr>
            <a:picLocks noChangeAspect="1"/>
          </p:cNvPicPr>
          <p:nvPr/>
        </p:nvPicPr>
        <p:blipFill>
          <a:blip r:embed="rId5"/>
          <a:stretch>
            <a:fillRect/>
          </a:stretch>
        </p:blipFill>
        <p:spPr>
          <a:xfrm>
            <a:off x="10328992" y="511259"/>
            <a:ext cx="1154347" cy="1252415"/>
          </a:xfrm>
          <a:prstGeom prst="rect">
            <a:avLst/>
          </a:prstGeom>
        </p:spPr>
      </p:pic>
      <p:pic>
        <p:nvPicPr>
          <p:cNvPr id="4" name="Picture 3" descr="A picture containing text, toy, vector graphics&#10;&#10;Description automatically generated">
            <a:hlinkClick r:id="rId6"/>
            <a:extLst>
              <a:ext uri="{FF2B5EF4-FFF2-40B4-BE49-F238E27FC236}">
                <a16:creationId xmlns:a16="http://schemas.microsoft.com/office/drawing/2014/main" id="{D3A6FAA2-EC54-4E69-A430-7F48B2D1A6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49793" y="2807542"/>
            <a:ext cx="4295781" cy="3596591"/>
          </a:xfrm>
          <a:prstGeom prst="rect">
            <a:avLst/>
          </a:prstGeom>
        </p:spPr>
      </p:pic>
      <p:grpSp>
        <p:nvGrpSpPr>
          <p:cNvPr id="20" name="Group 19">
            <a:extLst>
              <a:ext uri="{FF2B5EF4-FFF2-40B4-BE49-F238E27FC236}">
                <a16:creationId xmlns:a16="http://schemas.microsoft.com/office/drawing/2014/main" id="{DDDE562E-B470-407B-9F14-B5783C148A74}"/>
              </a:ext>
            </a:extLst>
          </p:cNvPr>
          <p:cNvGrpSpPr/>
          <p:nvPr/>
        </p:nvGrpSpPr>
        <p:grpSpPr>
          <a:xfrm>
            <a:off x="10124374" y="5564649"/>
            <a:ext cx="2011680" cy="941878"/>
            <a:chOff x="3474720" y="-1626814"/>
            <a:chExt cx="2011680" cy="941878"/>
          </a:xfrm>
        </p:grpSpPr>
        <p:sp>
          <p:nvSpPr>
            <p:cNvPr id="21" name="Arrow: Right 20">
              <a:hlinkClick r:id="" action="ppaction://hlinkshowjump?jump=nextslide"/>
              <a:extLst>
                <a:ext uri="{FF2B5EF4-FFF2-40B4-BE49-F238E27FC236}">
                  <a16:creationId xmlns:a16="http://schemas.microsoft.com/office/drawing/2014/main" id="{57C60F71-3006-4101-890B-7003F76D144C}"/>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3713CC4-3989-4DA0-9330-F639380F212B}"/>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401652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750"/>
                                        <p:tgtEl>
                                          <p:spTgt spid="12"/>
                                        </p:tgtEl>
                                      </p:cBhvr>
                                    </p:animEffect>
                                  </p:childTnLst>
                                </p:cTn>
                              </p:par>
                            </p:childTnLst>
                          </p:cTn>
                        </p:par>
                        <p:par>
                          <p:cTn id="8" fill="hold">
                            <p:stCondLst>
                              <p:cond delay="2000"/>
                            </p:stCondLst>
                            <p:childTnLst>
                              <p:par>
                                <p:cTn id="9" presetID="22" presetClass="entr" presetSubtype="2" fill="hold" nodeType="afterEffect">
                                  <p:stCondLst>
                                    <p:cond delay="20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1750"/>
                                        <p:tgtEl>
                                          <p:spTgt spid="15"/>
                                        </p:tgtEl>
                                      </p:cBhvr>
                                    </p:animEffect>
                                  </p:childTnLst>
                                </p:cTn>
                              </p:par>
                            </p:childTnLst>
                          </p:cTn>
                        </p:par>
                        <p:par>
                          <p:cTn id="12" fill="hold">
                            <p:stCondLst>
                              <p:cond delay="5750"/>
                            </p:stCondLst>
                            <p:childTnLst>
                              <p:par>
                                <p:cTn id="13" presetID="22" presetClass="entr" presetSubtype="2" fill="hold" nodeType="afterEffect">
                                  <p:stCondLst>
                                    <p:cond delay="200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1750"/>
                                        <p:tgtEl>
                                          <p:spTgt spid="25"/>
                                        </p:tgtEl>
                                      </p:cBhvr>
                                    </p:animEffect>
                                  </p:childTnLst>
                                </p:cTn>
                              </p:par>
                            </p:childTnLst>
                          </p:cTn>
                        </p:par>
                        <p:par>
                          <p:cTn id="16" fill="hold">
                            <p:stCondLst>
                              <p:cond delay="9500"/>
                            </p:stCondLst>
                            <p:childTnLst>
                              <p:par>
                                <p:cTn id="17" presetID="1"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nodeType="afterEffect">
                                  <p:stCondLst>
                                    <p:cond delay="0"/>
                                  </p:stCondLst>
                                  <p:childTnLst>
                                    <p:set>
                                      <p:cBhvr>
                                        <p:cTn id="23" dur="1" fill="hold">
                                          <p:stCondLst>
                                            <p:cond delay="0"/>
                                          </p:stCondLst>
                                        </p:cTn>
                                        <p:tgtEl>
                                          <p:spTgt spid="18"/>
                                        </p:tgtEl>
                                        <p:attrNameLst>
                                          <p:attrName>style.visibility</p:attrName>
                                        </p:attrNameLst>
                                      </p:cBhvr>
                                      <p:to>
                                        <p:strVal val="hidden"/>
                                      </p:to>
                                    </p:set>
                                  </p:childTnLst>
                                </p:cTn>
                              </p:par>
                            </p:childTnLst>
                          </p:cTn>
                        </p:par>
                        <p:par>
                          <p:cTn id="24" fill="hold">
                            <p:stCondLst>
                              <p:cond delay="0"/>
                            </p:stCondLst>
                            <p:childTnLst>
                              <p:par>
                                <p:cTn id="25" presetID="10" presetClass="exit" presetSubtype="0" fill="hold" nodeType="after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par>
                          <p:cTn id="32" fill="hold">
                            <p:stCondLst>
                              <p:cond delay="1000"/>
                            </p:stCondLst>
                            <p:childTnLst>
                              <p:par>
                                <p:cTn id="33" presetID="10" presetClass="exit" presetSubtype="0" fill="hold" nodeType="after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childTnLst>
                          </p:cTn>
                        </p:par>
                        <p:par>
                          <p:cTn id="36" fill="hold">
                            <p:stCondLst>
                              <p:cond delay="1500"/>
                            </p:stCondLst>
                            <p:childTnLst>
                              <p:par>
                                <p:cTn id="37" presetID="35" presetClass="path" presetSubtype="0" accel="50000" decel="50000" fill="hold" nodeType="afterEffect">
                                  <p:stCondLst>
                                    <p:cond delay="250"/>
                                  </p:stCondLst>
                                  <p:childTnLst>
                                    <p:animMotion origin="layout" path="M 2.5E-6 2.22222E-6 L -0.75156 3.33333E-6 " pathEditMode="relative" rAng="0" ptsTypes="AA">
                                      <p:cBhvr>
                                        <p:cTn id="38" dur="3000" fill="hold"/>
                                        <p:tgtEl>
                                          <p:spTgt spid="4"/>
                                        </p:tgtEl>
                                        <p:attrNameLst>
                                          <p:attrName>ppt_x</p:attrName>
                                          <p:attrName>ppt_y</p:attrName>
                                        </p:attrNameLst>
                                      </p:cBhvr>
                                      <p:rCtr x="-37578" y="69"/>
                                    </p:animMotion>
                                  </p:childTnLst>
                                </p:cTn>
                              </p:par>
                            </p:childTnLst>
                          </p:cTn>
                        </p:par>
                        <p:par>
                          <p:cTn id="39" fill="hold">
                            <p:stCondLst>
                              <p:cond delay="4750"/>
                            </p:stCondLst>
                            <p:childTnLst>
                              <p:par>
                                <p:cTn id="40" presetID="22" presetClass="entr" presetSubtype="8" fill="hold" nodeType="afterEffect">
                                  <p:stCondLst>
                                    <p:cond delay="100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childTnLst>
              </p:cTn>
              <p:nextCondLst>
                <p:cond evt="onClick" delay="0">
                  <p:tgtEl>
                    <p:spTgt spid="1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lipart, vector graphics&#10;&#10;Description automatically generated">
            <a:extLst>
              <a:ext uri="{FF2B5EF4-FFF2-40B4-BE49-F238E27FC236}">
                <a16:creationId xmlns:a16="http://schemas.microsoft.com/office/drawing/2014/main" id="{C48F0025-161A-4DB8-9964-0EAD3DE28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101" y="2774420"/>
            <a:ext cx="1921428" cy="3534305"/>
          </a:xfrm>
          <a:prstGeom prst="rect">
            <a:avLst/>
          </a:prstGeom>
        </p:spPr>
      </p:pic>
      <p:grpSp>
        <p:nvGrpSpPr>
          <p:cNvPr id="10" name="Group 9">
            <a:extLst>
              <a:ext uri="{FF2B5EF4-FFF2-40B4-BE49-F238E27FC236}">
                <a16:creationId xmlns:a16="http://schemas.microsoft.com/office/drawing/2014/main" id="{0BCBE443-8D7B-4924-9AC9-7B8325AA0FC3}"/>
              </a:ext>
            </a:extLst>
          </p:cNvPr>
          <p:cNvGrpSpPr/>
          <p:nvPr/>
        </p:nvGrpSpPr>
        <p:grpSpPr>
          <a:xfrm>
            <a:off x="2701712" y="241044"/>
            <a:ext cx="8757817" cy="1239274"/>
            <a:chOff x="7701657" y="3605994"/>
            <a:chExt cx="4921086" cy="1694415"/>
          </a:xfrm>
        </p:grpSpPr>
        <p:sp>
          <p:nvSpPr>
            <p:cNvPr id="15" name="Speech Bubble: Rectangle with Corners Rounded 14">
              <a:extLst>
                <a:ext uri="{FF2B5EF4-FFF2-40B4-BE49-F238E27FC236}">
                  <a16:creationId xmlns:a16="http://schemas.microsoft.com/office/drawing/2014/main" id="{EED9B2F4-400E-4BF3-87D8-163E9B6317A0}"/>
                </a:ext>
              </a:extLst>
            </p:cNvPr>
            <p:cNvSpPr/>
            <p:nvPr/>
          </p:nvSpPr>
          <p:spPr>
            <a:xfrm>
              <a:off x="7701657" y="3605994"/>
              <a:ext cx="4798710" cy="1694398"/>
            </a:xfrm>
            <a:prstGeom prst="wedgeRoundRectCallout">
              <a:avLst>
                <a:gd name="adj1" fmla="val 40295"/>
                <a:gd name="adj2" fmla="val 223383"/>
                <a:gd name="adj3" fmla="val 16667"/>
              </a:avLst>
            </a:prstGeom>
            <a:solidFill>
              <a:schemeClr val="bg1">
                <a:alpha val="20000"/>
              </a:schemeClr>
            </a:solidFill>
            <a:ln w="3175">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347E2D20-3220-490D-B647-6416CB436588}"/>
                </a:ext>
              </a:extLst>
            </p:cNvPr>
            <p:cNvSpPr txBox="1"/>
            <p:nvPr/>
          </p:nvSpPr>
          <p:spPr>
            <a:xfrm>
              <a:off x="7701657" y="3697362"/>
              <a:ext cx="4921086" cy="1603047"/>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 video said that Judas betrayed Jesus. </a:t>
              </a:r>
            </a:p>
          </p:txBody>
        </p:sp>
      </p:grpSp>
      <p:pic>
        <p:nvPicPr>
          <p:cNvPr id="3" name="Picture 2">
            <a:extLst>
              <a:ext uri="{FF2B5EF4-FFF2-40B4-BE49-F238E27FC236}">
                <a16:creationId xmlns:a16="http://schemas.microsoft.com/office/drawing/2014/main" id="{FE86F389-9AE8-47A0-BB6C-A4F7EA224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12" name="Group 11">
            <a:extLst>
              <a:ext uri="{FF2B5EF4-FFF2-40B4-BE49-F238E27FC236}">
                <a16:creationId xmlns:a16="http://schemas.microsoft.com/office/drawing/2014/main" id="{78745049-BAE5-4BEF-8532-FCA494D25648}"/>
              </a:ext>
            </a:extLst>
          </p:cNvPr>
          <p:cNvGrpSpPr/>
          <p:nvPr/>
        </p:nvGrpSpPr>
        <p:grpSpPr>
          <a:xfrm>
            <a:off x="780284" y="181456"/>
            <a:ext cx="2682323" cy="775801"/>
            <a:chOff x="247422" y="112484"/>
            <a:chExt cx="12364992" cy="1419859"/>
          </a:xfrm>
        </p:grpSpPr>
        <p:sp>
          <p:nvSpPr>
            <p:cNvPr id="13" name="Speech Bubble: Rectangle with Corners Rounded 12">
              <a:extLst>
                <a:ext uri="{FF2B5EF4-FFF2-40B4-BE49-F238E27FC236}">
                  <a16:creationId xmlns:a16="http://schemas.microsoft.com/office/drawing/2014/main" id="{FE6A38B5-2D62-4E25-9A2E-B3BE1C478774}"/>
                </a:ext>
              </a:extLst>
            </p:cNvPr>
            <p:cNvSpPr/>
            <p:nvPr/>
          </p:nvSpPr>
          <p:spPr>
            <a:xfrm>
              <a:off x="247422" y="112484"/>
              <a:ext cx="12364992" cy="1419859"/>
            </a:xfrm>
            <a:prstGeom prst="wedgeRoundRectCallout">
              <a:avLst>
                <a:gd name="adj1" fmla="val -20389"/>
                <a:gd name="adj2" fmla="val 374528"/>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41559AB-A540-4382-8839-781A14A7BB90}"/>
                </a:ext>
              </a:extLst>
            </p:cNvPr>
            <p:cNvSpPr txBox="1"/>
            <p:nvPr/>
          </p:nvSpPr>
          <p:spPr>
            <a:xfrm>
              <a:off x="382801" y="145759"/>
              <a:ext cx="12094233" cy="1061681"/>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Thank you!</a:t>
              </a:r>
              <a:endParaRPr lang="en-US" sz="3600" dirty="0">
                <a:latin typeface="Comic Sans MS" panose="030F0702030302020204" pitchFamily="66" charset="0"/>
              </a:endParaRPr>
            </a:p>
          </p:txBody>
        </p:sp>
      </p:grpSp>
      <p:pic>
        <p:nvPicPr>
          <p:cNvPr id="11" name="Picture 10" descr="A picture containing text, toy, vector graphics&#10;&#10;Description automatically generated">
            <a:hlinkClick r:id="rId4"/>
            <a:extLst>
              <a:ext uri="{FF2B5EF4-FFF2-40B4-BE49-F238E27FC236}">
                <a16:creationId xmlns:a16="http://schemas.microsoft.com/office/drawing/2014/main" id="{FFE0C0E2-59A1-4385-8EC1-CEE962C04C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6209" y="2807542"/>
            <a:ext cx="4295781" cy="3596591"/>
          </a:xfrm>
          <a:prstGeom prst="rect">
            <a:avLst/>
          </a:prstGeom>
        </p:spPr>
      </p:pic>
      <p:sp>
        <p:nvSpPr>
          <p:cNvPr id="17" name="TextBox 16">
            <a:extLst>
              <a:ext uri="{FF2B5EF4-FFF2-40B4-BE49-F238E27FC236}">
                <a16:creationId xmlns:a16="http://schemas.microsoft.com/office/drawing/2014/main" id="{48CDAEF3-5C61-46C1-8745-FC4A3BFB3A41}"/>
              </a:ext>
            </a:extLst>
          </p:cNvPr>
          <p:cNvSpPr txBox="1"/>
          <p:nvPr/>
        </p:nvSpPr>
        <p:spPr>
          <a:xfrm>
            <a:off x="2595992" y="829326"/>
            <a:ext cx="8757817"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That wasn’t said in our reading, was it true?</a:t>
            </a:r>
            <a:endParaRPr lang="en-US" sz="3600" dirty="0">
              <a:latin typeface="Comic Sans MS" panose="030F0702030302020204" pitchFamily="66" charset="0"/>
            </a:endParaRPr>
          </a:p>
        </p:txBody>
      </p:sp>
      <p:grpSp>
        <p:nvGrpSpPr>
          <p:cNvPr id="19" name="Group 18">
            <a:extLst>
              <a:ext uri="{FF2B5EF4-FFF2-40B4-BE49-F238E27FC236}">
                <a16:creationId xmlns:a16="http://schemas.microsoft.com/office/drawing/2014/main" id="{BDA2F1F8-F237-42CF-9F72-B840F3CBD975}"/>
              </a:ext>
            </a:extLst>
          </p:cNvPr>
          <p:cNvGrpSpPr/>
          <p:nvPr/>
        </p:nvGrpSpPr>
        <p:grpSpPr>
          <a:xfrm>
            <a:off x="2153534" y="1580841"/>
            <a:ext cx="9367079" cy="1048455"/>
            <a:chOff x="247422" y="112484"/>
            <a:chExt cx="12364993" cy="1419859"/>
          </a:xfrm>
        </p:grpSpPr>
        <p:sp>
          <p:nvSpPr>
            <p:cNvPr id="20" name="Speech Bubble: Rectangle with Corners Rounded 19">
              <a:extLst>
                <a:ext uri="{FF2B5EF4-FFF2-40B4-BE49-F238E27FC236}">
                  <a16:creationId xmlns:a16="http://schemas.microsoft.com/office/drawing/2014/main" id="{D9827488-372B-4A15-BD34-7B0D8A22DB46}"/>
                </a:ext>
              </a:extLst>
            </p:cNvPr>
            <p:cNvSpPr/>
            <p:nvPr/>
          </p:nvSpPr>
          <p:spPr>
            <a:xfrm>
              <a:off x="247422" y="112484"/>
              <a:ext cx="12364993" cy="1419859"/>
            </a:xfrm>
            <a:prstGeom prst="wedgeRoundRectCallout">
              <a:avLst>
                <a:gd name="adj1" fmla="val -54835"/>
                <a:gd name="adj2" fmla="val 132067"/>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02F9C3A8-8BEA-4587-A0FB-D30864AFA812}"/>
                </a:ext>
              </a:extLst>
            </p:cNvPr>
            <p:cNvSpPr txBox="1"/>
            <p:nvPr/>
          </p:nvSpPr>
          <p:spPr>
            <a:xfrm>
              <a:off x="382802" y="145759"/>
              <a:ext cx="12094233" cy="924330"/>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You are right, in the reading in Luke 22, Jesus </a:t>
              </a:r>
              <a:endParaRPr lang="en-US" sz="3600" dirty="0">
                <a:latin typeface="Comic Sans MS" panose="030F0702030302020204" pitchFamily="66" charset="0"/>
              </a:endParaRPr>
            </a:p>
          </p:txBody>
        </p:sp>
      </p:grpSp>
      <p:sp>
        <p:nvSpPr>
          <p:cNvPr id="27" name="TextBox 26">
            <a:extLst>
              <a:ext uri="{FF2B5EF4-FFF2-40B4-BE49-F238E27FC236}">
                <a16:creationId xmlns:a16="http://schemas.microsoft.com/office/drawing/2014/main" id="{2E9CD760-58D5-4E42-A10B-B42090D99A67}"/>
              </a:ext>
            </a:extLst>
          </p:cNvPr>
          <p:cNvSpPr txBox="1"/>
          <p:nvPr/>
        </p:nvSpPr>
        <p:spPr>
          <a:xfrm>
            <a:off x="2595992" y="2049201"/>
            <a:ext cx="8209358"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said one of disciples would betray Him.</a:t>
            </a:r>
          </a:p>
        </p:txBody>
      </p:sp>
      <p:grpSp>
        <p:nvGrpSpPr>
          <p:cNvPr id="24" name="Group 23">
            <a:extLst>
              <a:ext uri="{FF2B5EF4-FFF2-40B4-BE49-F238E27FC236}">
                <a16:creationId xmlns:a16="http://schemas.microsoft.com/office/drawing/2014/main" id="{45489814-EBBE-4200-9EB3-56A399C2EAC3}"/>
              </a:ext>
            </a:extLst>
          </p:cNvPr>
          <p:cNvGrpSpPr/>
          <p:nvPr/>
        </p:nvGrpSpPr>
        <p:grpSpPr>
          <a:xfrm>
            <a:off x="2595992" y="4384173"/>
            <a:ext cx="7061355" cy="1715917"/>
            <a:chOff x="7701657" y="3605994"/>
            <a:chExt cx="4921086" cy="1694398"/>
          </a:xfrm>
        </p:grpSpPr>
        <p:sp>
          <p:nvSpPr>
            <p:cNvPr id="25" name="Speech Bubble: Rectangle with Corners Rounded 24">
              <a:extLst>
                <a:ext uri="{FF2B5EF4-FFF2-40B4-BE49-F238E27FC236}">
                  <a16:creationId xmlns:a16="http://schemas.microsoft.com/office/drawing/2014/main" id="{51EB0613-0124-40C3-BF83-C7541DB4960B}"/>
                </a:ext>
              </a:extLst>
            </p:cNvPr>
            <p:cNvSpPr/>
            <p:nvPr/>
          </p:nvSpPr>
          <p:spPr>
            <a:xfrm>
              <a:off x="7701657" y="3605994"/>
              <a:ext cx="4798710" cy="1694398"/>
            </a:xfrm>
            <a:prstGeom prst="wedgeRoundRectCallout">
              <a:avLst>
                <a:gd name="adj1" fmla="val 63821"/>
                <a:gd name="adj2" fmla="val -95218"/>
                <a:gd name="adj3" fmla="val 16667"/>
              </a:avLst>
            </a:prstGeom>
            <a:solidFill>
              <a:schemeClr val="bg1">
                <a:alpha val="20000"/>
              </a:schemeClr>
            </a:solidFill>
            <a:ln w="3175">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EA4F95AA-53C3-477A-9310-9CEBAD43B9CF}"/>
                </a:ext>
              </a:extLst>
            </p:cNvPr>
            <p:cNvSpPr txBox="1"/>
            <p:nvPr/>
          </p:nvSpPr>
          <p:spPr>
            <a:xfrm>
              <a:off x="7701657" y="3697361"/>
              <a:ext cx="4921086" cy="793143"/>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So, it’s just extra story details.</a:t>
              </a:r>
            </a:p>
          </p:txBody>
        </p:sp>
      </p:grpSp>
      <p:sp>
        <p:nvSpPr>
          <p:cNvPr id="28" name="TextBox 27">
            <a:extLst>
              <a:ext uri="{FF2B5EF4-FFF2-40B4-BE49-F238E27FC236}">
                <a16:creationId xmlns:a16="http://schemas.microsoft.com/office/drawing/2014/main" id="{2AB735B4-9B58-4DA4-895B-29156267A92E}"/>
              </a:ext>
            </a:extLst>
          </p:cNvPr>
          <p:cNvSpPr txBox="1"/>
          <p:nvPr/>
        </p:nvSpPr>
        <p:spPr>
          <a:xfrm>
            <a:off x="2701712" y="4957263"/>
            <a:ext cx="6650835"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I think I will go and read the</a:t>
            </a:r>
            <a:endParaRPr lang="en-US" sz="3600" dirty="0">
              <a:latin typeface="Comic Sans MS" panose="030F0702030302020204" pitchFamily="66" charset="0"/>
            </a:endParaRPr>
          </a:p>
        </p:txBody>
      </p:sp>
      <p:sp>
        <p:nvSpPr>
          <p:cNvPr id="29" name="TextBox 28">
            <a:extLst>
              <a:ext uri="{FF2B5EF4-FFF2-40B4-BE49-F238E27FC236}">
                <a16:creationId xmlns:a16="http://schemas.microsoft.com/office/drawing/2014/main" id="{F7619CEA-7231-4108-BB50-DBBDBC50F401}"/>
              </a:ext>
            </a:extLst>
          </p:cNvPr>
          <p:cNvSpPr txBox="1"/>
          <p:nvPr/>
        </p:nvSpPr>
        <p:spPr>
          <a:xfrm>
            <a:off x="3210265" y="5463542"/>
            <a:ext cx="5657207"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other gospels as well.</a:t>
            </a:r>
            <a:endParaRPr lang="en-US" sz="3600" dirty="0">
              <a:latin typeface="Comic Sans MS" panose="030F0702030302020204" pitchFamily="66" charset="0"/>
            </a:endParaRPr>
          </a:p>
        </p:txBody>
      </p:sp>
      <p:grpSp>
        <p:nvGrpSpPr>
          <p:cNvPr id="39" name="Group 38">
            <a:extLst>
              <a:ext uri="{FF2B5EF4-FFF2-40B4-BE49-F238E27FC236}">
                <a16:creationId xmlns:a16="http://schemas.microsoft.com/office/drawing/2014/main" id="{62C85A83-1408-4819-9465-7E12357B2F4E}"/>
              </a:ext>
            </a:extLst>
          </p:cNvPr>
          <p:cNvGrpSpPr/>
          <p:nvPr/>
        </p:nvGrpSpPr>
        <p:grpSpPr>
          <a:xfrm>
            <a:off x="2153534" y="2974911"/>
            <a:ext cx="8057265" cy="1117627"/>
            <a:chOff x="247422" y="112484"/>
            <a:chExt cx="12364993" cy="1513534"/>
          </a:xfrm>
        </p:grpSpPr>
        <p:sp>
          <p:nvSpPr>
            <p:cNvPr id="40" name="Speech Bubble: Rectangle with Corners Rounded 39">
              <a:extLst>
                <a:ext uri="{FF2B5EF4-FFF2-40B4-BE49-F238E27FC236}">
                  <a16:creationId xmlns:a16="http://schemas.microsoft.com/office/drawing/2014/main" id="{6FF5950A-129B-47E7-8E5A-886518D8F96A}"/>
                </a:ext>
              </a:extLst>
            </p:cNvPr>
            <p:cNvSpPr/>
            <p:nvPr/>
          </p:nvSpPr>
          <p:spPr>
            <a:xfrm>
              <a:off x="247422" y="112484"/>
              <a:ext cx="12364993" cy="1419859"/>
            </a:xfrm>
            <a:prstGeom prst="wedgeRoundRectCallout">
              <a:avLst>
                <a:gd name="adj1" fmla="val -56890"/>
                <a:gd name="adj2" fmla="val -208"/>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a:extLst>
                <a:ext uri="{FF2B5EF4-FFF2-40B4-BE49-F238E27FC236}">
                  <a16:creationId xmlns:a16="http://schemas.microsoft.com/office/drawing/2014/main" id="{6E03530D-F709-49F6-947D-56B280E960C6}"/>
                </a:ext>
              </a:extLst>
            </p:cNvPr>
            <p:cNvSpPr txBox="1"/>
            <p:nvPr/>
          </p:nvSpPr>
          <p:spPr>
            <a:xfrm>
              <a:off x="382802" y="145759"/>
              <a:ext cx="12094232" cy="1480259"/>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In the other gospel stories, John 13v21</a:t>
              </a:r>
              <a:endParaRPr lang="en-US" sz="3600" dirty="0">
                <a:latin typeface="Comic Sans MS" panose="030F0702030302020204" pitchFamily="66" charset="0"/>
              </a:endParaRPr>
            </a:p>
          </p:txBody>
        </p:sp>
      </p:grpSp>
      <p:sp>
        <p:nvSpPr>
          <p:cNvPr id="23" name="TextBox 22">
            <a:extLst>
              <a:ext uri="{FF2B5EF4-FFF2-40B4-BE49-F238E27FC236}">
                <a16:creationId xmlns:a16="http://schemas.microsoft.com/office/drawing/2014/main" id="{B3209306-3E1F-4692-9A68-7775B6D4F2D3}"/>
              </a:ext>
            </a:extLst>
          </p:cNvPr>
          <p:cNvSpPr txBox="1"/>
          <p:nvPr/>
        </p:nvSpPr>
        <p:spPr>
          <a:xfrm>
            <a:off x="2595992" y="3439479"/>
            <a:ext cx="7355728"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and Matthew 26 v17, Judas is named.</a:t>
            </a:r>
            <a:endParaRPr lang="en-US" sz="3600" dirty="0">
              <a:latin typeface="Comic Sans MS" panose="030F0702030302020204" pitchFamily="66" charset="0"/>
            </a:endParaRPr>
          </a:p>
        </p:txBody>
      </p:sp>
      <p:sp>
        <p:nvSpPr>
          <p:cNvPr id="33" name="Rectangle 32">
            <a:hlinkClick r:id="rId6" action="ppaction://hlinksldjump"/>
            <a:extLst>
              <a:ext uri="{FF2B5EF4-FFF2-40B4-BE49-F238E27FC236}">
                <a16:creationId xmlns:a16="http://schemas.microsoft.com/office/drawing/2014/main" id="{851CBFC7-DED5-425F-82A4-EFDDCDFC5936}"/>
              </a:ext>
            </a:extLst>
          </p:cNvPr>
          <p:cNvSpPr/>
          <p:nvPr/>
        </p:nvSpPr>
        <p:spPr>
          <a:xfrm>
            <a:off x="-228600" y="-176142"/>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a:extLst>
              <a:ext uri="{FF2B5EF4-FFF2-40B4-BE49-F238E27FC236}">
                <a16:creationId xmlns:a16="http://schemas.microsoft.com/office/drawing/2014/main" id="{0B9704C1-4D04-4E34-B73B-A04A22C37B74}"/>
              </a:ext>
            </a:extLst>
          </p:cNvPr>
          <p:cNvGrpSpPr/>
          <p:nvPr/>
        </p:nvGrpSpPr>
        <p:grpSpPr>
          <a:xfrm>
            <a:off x="10101090" y="5863734"/>
            <a:ext cx="2011680" cy="941878"/>
            <a:chOff x="3474720" y="-1626814"/>
            <a:chExt cx="2011680" cy="941878"/>
          </a:xfrm>
        </p:grpSpPr>
        <p:sp>
          <p:nvSpPr>
            <p:cNvPr id="35" name="Arrow: Right 34">
              <a:hlinkClick r:id="" action="ppaction://hlinkshowjump?jump=nextslide"/>
              <a:extLst>
                <a:ext uri="{FF2B5EF4-FFF2-40B4-BE49-F238E27FC236}">
                  <a16:creationId xmlns:a16="http://schemas.microsoft.com/office/drawing/2014/main" id="{2CA8ABF3-EBDA-443B-A97A-FF8F4227E5A9}"/>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1798E4E5-5553-46C5-AC48-7E27F1174FD8}"/>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45311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750"/>
                                        <p:tgtEl>
                                          <p:spTgt spid="12"/>
                                        </p:tgtEl>
                                      </p:cBhvr>
                                    </p:animEffect>
                                  </p:childTnLst>
                                </p:cTn>
                              </p:par>
                            </p:childTnLst>
                          </p:cTn>
                        </p:par>
                        <p:par>
                          <p:cTn id="8" fill="hold">
                            <p:stCondLst>
                              <p:cond delay="2000"/>
                            </p:stCondLst>
                            <p:childTnLst>
                              <p:par>
                                <p:cTn id="9" presetID="35" presetClass="path" presetSubtype="0" accel="50000" decel="50000" fill="hold" nodeType="afterEffect">
                                  <p:stCondLst>
                                    <p:cond delay="1000"/>
                                  </p:stCondLst>
                                  <p:childTnLst>
                                    <p:animMotion origin="layout" path="M 5E-6 2.22222E-6 L -0.70769 -0.00023 " pathEditMode="relative" rAng="0" ptsTypes="AA">
                                      <p:cBhvr>
                                        <p:cTn id="10" dur="4000" fill="hold"/>
                                        <p:tgtEl>
                                          <p:spTgt spid="11"/>
                                        </p:tgtEl>
                                        <p:attrNameLst>
                                          <p:attrName>ppt_x</p:attrName>
                                          <p:attrName>ppt_y</p:attrName>
                                        </p:attrNameLst>
                                      </p:cBhvr>
                                      <p:rCtr x="-35391" y="-23"/>
                                    </p:animMotion>
                                  </p:childTnLst>
                                </p:cTn>
                              </p:par>
                            </p:childTnLst>
                          </p:cTn>
                        </p:par>
                        <p:par>
                          <p:cTn id="11" fill="hold">
                            <p:stCondLst>
                              <p:cond delay="7000"/>
                            </p:stCondLst>
                            <p:childTnLst>
                              <p:par>
                                <p:cTn id="12" presetID="10" presetClass="exit" presetSubtype="0" fill="hold" nodeType="afterEffect">
                                  <p:stCondLst>
                                    <p:cond delay="0"/>
                                  </p:stCondLst>
                                  <p:childTnLst>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par>
                          <p:cTn id="15" fill="hold">
                            <p:stCondLst>
                              <p:cond delay="7500"/>
                            </p:stCondLst>
                            <p:childTnLst>
                              <p:par>
                                <p:cTn id="16" presetID="22" presetClass="entr" presetSubtype="2" fill="hold" nodeType="after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1750"/>
                                        <p:tgtEl>
                                          <p:spTgt spid="10"/>
                                        </p:tgtEl>
                                      </p:cBhvr>
                                    </p:animEffect>
                                  </p:childTnLst>
                                </p:cTn>
                              </p:par>
                            </p:childTnLst>
                          </p:cTn>
                        </p:par>
                        <p:par>
                          <p:cTn id="19" fill="hold">
                            <p:stCondLst>
                              <p:cond delay="10250"/>
                            </p:stCondLst>
                            <p:childTnLst>
                              <p:par>
                                <p:cTn id="20" presetID="22" presetClass="entr" presetSubtype="8" fill="hold" grpId="0" nodeType="afterEffect">
                                  <p:stCondLst>
                                    <p:cond delay="20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1750"/>
                                        <p:tgtEl>
                                          <p:spTgt spid="17"/>
                                        </p:tgtEl>
                                      </p:cBhvr>
                                    </p:animEffect>
                                  </p:childTnLst>
                                </p:cTn>
                              </p:par>
                            </p:childTnLst>
                          </p:cTn>
                        </p:par>
                        <p:par>
                          <p:cTn id="23" fill="hold">
                            <p:stCondLst>
                              <p:cond delay="14000"/>
                            </p:stCondLst>
                            <p:childTnLst>
                              <p:par>
                                <p:cTn id="24" presetID="22" presetClass="entr" presetSubtype="8" fill="hold" nodeType="afterEffect">
                                  <p:stCondLst>
                                    <p:cond delay="200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1750"/>
                                        <p:tgtEl>
                                          <p:spTgt spid="19"/>
                                        </p:tgtEl>
                                      </p:cBhvr>
                                    </p:animEffect>
                                  </p:childTnLst>
                                </p:cTn>
                              </p:par>
                            </p:childTnLst>
                          </p:cTn>
                        </p:par>
                        <p:par>
                          <p:cTn id="27" fill="hold">
                            <p:stCondLst>
                              <p:cond delay="17750"/>
                            </p:stCondLst>
                            <p:childTnLst>
                              <p:par>
                                <p:cTn id="28" presetID="22" presetClass="entr" presetSubtype="8"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1750"/>
                                        <p:tgtEl>
                                          <p:spTgt spid="27"/>
                                        </p:tgtEl>
                                      </p:cBhvr>
                                    </p:animEffect>
                                  </p:childTnLst>
                                </p:cTn>
                              </p:par>
                            </p:childTnLst>
                          </p:cTn>
                        </p:par>
                        <p:par>
                          <p:cTn id="31" fill="hold">
                            <p:stCondLst>
                              <p:cond delay="19500"/>
                            </p:stCondLst>
                            <p:childTnLst>
                              <p:par>
                                <p:cTn id="32" presetID="22" presetClass="entr" presetSubtype="8" fill="hold" nodeType="afterEffect">
                                  <p:stCondLst>
                                    <p:cond delay="200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1750"/>
                                        <p:tgtEl>
                                          <p:spTgt spid="39"/>
                                        </p:tgtEl>
                                      </p:cBhvr>
                                    </p:animEffect>
                                  </p:childTnLst>
                                </p:cTn>
                              </p:par>
                            </p:childTnLst>
                          </p:cTn>
                        </p:par>
                        <p:par>
                          <p:cTn id="35" fill="hold">
                            <p:stCondLst>
                              <p:cond delay="23250"/>
                            </p:stCondLst>
                            <p:childTnLst>
                              <p:par>
                                <p:cTn id="36" presetID="22" presetClass="entr" presetSubtype="8" fill="hold" grpId="0" nodeType="afterEffect">
                                  <p:stCondLst>
                                    <p:cond delay="25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1750"/>
                                        <p:tgtEl>
                                          <p:spTgt spid="23"/>
                                        </p:tgtEl>
                                      </p:cBhvr>
                                    </p:animEffect>
                                  </p:childTnLst>
                                </p:cTn>
                              </p:par>
                            </p:childTnLst>
                          </p:cTn>
                        </p:par>
                        <p:par>
                          <p:cTn id="39" fill="hold">
                            <p:stCondLst>
                              <p:cond delay="25250"/>
                            </p:stCondLst>
                            <p:childTnLst>
                              <p:par>
                                <p:cTn id="40" presetID="22" presetClass="entr" presetSubtype="2" fill="hold" nodeType="afterEffect">
                                  <p:stCondLst>
                                    <p:cond delay="200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1750"/>
                                        <p:tgtEl>
                                          <p:spTgt spid="24"/>
                                        </p:tgtEl>
                                      </p:cBhvr>
                                    </p:animEffect>
                                  </p:childTnLst>
                                </p:cTn>
                              </p:par>
                            </p:childTnLst>
                          </p:cTn>
                        </p:par>
                        <p:par>
                          <p:cTn id="43" fill="hold">
                            <p:stCondLst>
                              <p:cond delay="29000"/>
                            </p:stCondLst>
                            <p:childTnLst>
                              <p:par>
                                <p:cTn id="44" presetID="22" presetClass="entr" presetSubtype="8" fill="hold" grpId="0" nodeType="afterEffect">
                                  <p:stCondLst>
                                    <p:cond delay="200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1750"/>
                                        <p:tgtEl>
                                          <p:spTgt spid="28"/>
                                        </p:tgtEl>
                                      </p:cBhvr>
                                    </p:animEffect>
                                  </p:childTnLst>
                                </p:cTn>
                              </p:par>
                            </p:childTnLst>
                          </p:cTn>
                        </p:par>
                        <p:par>
                          <p:cTn id="47" fill="hold">
                            <p:stCondLst>
                              <p:cond delay="32750"/>
                            </p:stCondLst>
                            <p:childTnLst>
                              <p:par>
                                <p:cTn id="48" presetID="22" presetClass="entr" presetSubtype="8" fill="hold" grpId="0" nodeType="afterEffect">
                                  <p:stCondLst>
                                    <p:cond delay="25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1750"/>
                                        <p:tgtEl>
                                          <p:spTgt spid="29"/>
                                        </p:tgtEl>
                                      </p:cBhvr>
                                    </p:animEffect>
                                  </p:childTnLst>
                                </p:cTn>
                              </p:par>
                            </p:childTnLst>
                          </p:cTn>
                        </p:par>
                        <p:par>
                          <p:cTn id="51" fill="hold">
                            <p:stCondLst>
                              <p:cond delay="34750"/>
                            </p:stCondLst>
                            <p:childTnLst>
                              <p:par>
                                <p:cTn id="52" presetID="22" presetClass="entr" presetSubtype="8" fill="hold"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p:bldP spid="28" grpId="0"/>
      <p:bldP spid="29"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7ADF99-2DED-4AC7-94FA-6F1D11B05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0972" y="2812246"/>
            <a:ext cx="1938152" cy="3555637"/>
          </a:xfrm>
          <a:prstGeom prst="rect">
            <a:avLst/>
          </a:prstGeom>
        </p:spPr>
      </p:pic>
      <p:pic>
        <p:nvPicPr>
          <p:cNvPr id="24" name="Picture 23">
            <a:extLst>
              <a:ext uri="{FF2B5EF4-FFF2-40B4-BE49-F238E27FC236}">
                <a16:creationId xmlns:a16="http://schemas.microsoft.com/office/drawing/2014/main" id="{E2D325B1-DC12-4AA8-ACDA-2F31B3C9C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218" y="2606577"/>
            <a:ext cx="2530450" cy="3814630"/>
          </a:xfrm>
          <a:prstGeom prst="rect">
            <a:avLst/>
          </a:prstGeom>
        </p:spPr>
      </p:pic>
      <p:pic>
        <p:nvPicPr>
          <p:cNvPr id="25" name="Picture 24">
            <a:extLst>
              <a:ext uri="{FF2B5EF4-FFF2-40B4-BE49-F238E27FC236}">
                <a16:creationId xmlns:a16="http://schemas.microsoft.com/office/drawing/2014/main" id="{73516E15-5307-427E-BC21-861701AB0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1015" y="2547242"/>
            <a:ext cx="2530450" cy="3814630"/>
          </a:xfrm>
          <a:prstGeom prst="rect">
            <a:avLst/>
          </a:prstGeom>
        </p:spPr>
      </p:pic>
      <p:pic>
        <p:nvPicPr>
          <p:cNvPr id="3" name="Picture 2">
            <a:extLst>
              <a:ext uri="{FF2B5EF4-FFF2-40B4-BE49-F238E27FC236}">
                <a16:creationId xmlns:a16="http://schemas.microsoft.com/office/drawing/2014/main" id="{FE86F389-9AE8-47A0-BB6C-A4F7EA224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19" name="Group 18">
            <a:extLst>
              <a:ext uri="{FF2B5EF4-FFF2-40B4-BE49-F238E27FC236}">
                <a16:creationId xmlns:a16="http://schemas.microsoft.com/office/drawing/2014/main" id="{BDA2F1F8-F237-42CF-9F72-B840F3CBD975}"/>
              </a:ext>
            </a:extLst>
          </p:cNvPr>
          <p:cNvGrpSpPr/>
          <p:nvPr/>
        </p:nvGrpSpPr>
        <p:grpSpPr>
          <a:xfrm>
            <a:off x="220502" y="812865"/>
            <a:ext cx="5837399" cy="1152249"/>
            <a:chOff x="247422" y="112484"/>
            <a:chExt cx="12364993" cy="1419859"/>
          </a:xfrm>
        </p:grpSpPr>
        <p:sp>
          <p:nvSpPr>
            <p:cNvPr id="20" name="Speech Bubble: Rectangle with Corners Rounded 19">
              <a:extLst>
                <a:ext uri="{FF2B5EF4-FFF2-40B4-BE49-F238E27FC236}">
                  <a16:creationId xmlns:a16="http://schemas.microsoft.com/office/drawing/2014/main" id="{D9827488-372B-4A15-BD34-7B0D8A22DB46}"/>
                </a:ext>
              </a:extLst>
            </p:cNvPr>
            <p:cNvSpPr/>
            <p:nvPr/>
          </p:nvSpPr>
          <p:spPr>
            <a:xfrm>
              <a:off x="247422" y="112484"/>
              <a:ext cx="12364993" cy="1419859"/>
            </a:xfrm>
            <a:prstGeom prst="wedgeRoundRectCallout">
              <a:avLst>
                <a:gd name="adj1" fmla="val -25221"/>
                <a:gd name="adj2" fmla="val 184817"/>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02F9C3A8-8BEA-4587-A0FB-D30864AFA812}"/>
                </a:ext>
              </a:extLst>
            </p:cNvPr>
            <p:cNvSpPr txBox="1"/>
            <p:nvPr/>
          </p:nvSpPr>
          <p:spPr>
            <a:xfrm>
              <a:off x="382801" y="145759"/>
              <a:ext cx="12094234" cy="628493"/>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Hello Sherlock. </a:t>
              </a:r>
              <a:endParaRPr lang="en-US" sz="3600" dirty="0">
                <a:latin typeface="Comic Sans MS" panose="030F0702030302020204" pitchFamily="66" charset="0"/>
              </a:endParaRPr>
            </a:p>
          </p:txBody>
        </p:sp>
      </p:grpSp>
      <p:sp>
        <p:nvSpPr>
          <p:cNvPr id="22" name="TextBox 21">
            <a:extLst>
              <a:ext uri="{FF2B5EF4-FFF2-40B4-BE49-F238E27FC236}">
                <a16:creationId xmlns:a16="http://schemas.microsoft.com/office/drawing/2014/main" id="{B3722D8D-DFA4-4DD0-A0DE-7AFA549B4DF1}"/>
              </a:ext>
            </a:extLst>
          </p:cNvPr>
          <p:cNvSpPr txBox="1"/>
          <p:nvPr/>
        </p:nvSpPr>
        <p:spPr>
          <a:xfrm>
            <a:off x="301982" y="1256644"/>
            <a:ext cx="5769407"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Good to see you this morning.</a:t>
            </a:r>
            <a:endParaRPr lang="en-US" sz="3600" dirty="0">
              <a:latin typeface="Comic Sans MS" panose="030F0702030302020204" pitchFamily="66" charset="0"/>
            </a:endParaRPr>
          </a:p>
        </p:txBody>
      </p:sp>
      <p:grpSp>
        <p:nvGrpSpPr>
          <p:cNvPr id="29" name="Group 28">
            <a:extLst>
              <a:ext uri="{FF2B5EF4-FFF2-40B4-BE49-F238E27FC236}">
                <a16:creationId xmlns:a16="http://schemas.microsoft.com/office/drawing/2014/main" id="{060DCE19-5C8B-4E19-AEAD-D6F364C95CB7}"/>
              </a:ext>
            </a:extLst>
          </p:cNvPr>
          <p:cNvGrpSpPr/>
          <p:nvPr/>
        </p:nvGrpSpPr>
        <p:grpSpPr>
          <a:xfrm>
            <a:off x="6134100" y="140803"/>
            <a:ext cx="6001954" cy="2030332"/>
            <a:chOff x="247422" y="112484"/>
            <a:chExt cx="12364993" cy="1419859"/>
          </a:xfrm>
        </p:grpSpPr>
        <p:sp>
          <p:nvSpPr>
            <p:cNvPr id="30" name="Speech Bubble: Rectangle with Corners Rounded 29">
              <a:extLst>
                <a:ext uri="{FF2B5EF4-FFF2-40B4-BE49-F238E27FC236}">
                  <a16:creationId xmlns:a16="http://schemas.microsoft.com/office/drawing/2014/main" id="{D82A7FC6-D813-413F-9BEF-1A02AAAD0667}"/>
                </a:ext>
              </a:extLst>
            </p:cNvPr>
            <p:cNvSpPr/>
            <p:nvPr/>
          </p:nvSpPr>
          <p:spPr>
            <a:xfrm>
              <a:off x="247422" y="112484"/>
              <a:ext cx="12364993" cy="1419859"/>
            </a:xfrm>
            <a:prstGeom prst="wedgeRoundRectCallout">
              <a:avLst>
                <a:gd name="adj1" fmla="val 22328"/>
                <a:gd name="adj2" fmla="val 122253"/>
                <a:gd name="adj3" fmla="val 16667"/>
              </a:avLst>
            </a:prstGeom>
            <a:solidFill>
              <a:schemeClr val="bg1">
                <a:alpha val="36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7D627C18-0E94-4D25-BC1A-4FAA6A94568E}"/>
                </a:ext>
              </a:extLst>
            </p:cNvPr>
            <p:cNvSpPr txBox="1"/>
            <p:nvPr/>
          </p:nvSpPr>
          <p:spPr>
            <a:xfrm>
              <a:off x="382801" y="145758"/>
              <a:ext cx="12094234" cy="134304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Good morning.</a:t>
              </a:r>
              <a:endParaRPr lang="en-US" sz="3600" dirty="0">
                <a:latin typeface="Comic Sans MS" panose="030F0702030302020204" pitchFamily="66" charset="0"/>
              </a:endParaRPr>
            </a:p>
          </p:txBody>
        </p:sp>
      </p:grpSp>
      <p:sp>
        <p:nvSpPr>
          <p:cNvPr id="47" name="TextBox 46">
            <a:extLst>
              <a:ext uri="{FF2B5EF4-FFF2-40B4-BE49-F238E27FC236}">
                <a16:creationId xmlns:a16="http://schemas.microsoft.com/office/drawing/2014/main" id="{69A501D0-B687-41A3-B250-F1C33E877B2B}"/>
              </a:ext>
            </a:extLst>
          </p:cNvPr>
          <p:cNvSpPr txBox="1"/>
          <p:nvPr/>
        </p:nvSpPr>
        <p:spPr>
          <a:xfrm>
            <a:off x="6244949" y="551380"/>
            <a:ext cx="5852369"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You have been looking at the </a:t>
            </a:r>
            <a:endParaRPr lang="en-US" sz="3600" dirty="0">
              <a:latin typeface="Comic Sans MS" panose="030F0702030302020204" pitchFamily="66" charset="0"/>
            </a:endParaRPr>
          </a:p>
        </p:txBody>
      </p:sp>
      <p:sp>
        <p:nvSpPr>
          <p:cNvPr id="28" name="TextBox 27">
            <a:extLst>
              <a:ext uri="{FF2B5EF4-FFF2-40B4-BE49-F238E27FC236}">
                <a16:creationId xmlns:a16="http://schemas.microsoft.com/office/drawing/2014/main" id="{74B73683-C2CA-4BB9-873A-E29BEEFF31A7}"/>
              </a:ext>
            </a:extLst>
          </p:cNvPr>
          <p:cNvSpPr txBox="1"/>
          <p:nvPr/>
        </p:nvSpPr>
        <p:spPr>
          <a:xfrm>
            <a:off x="6245945" y="1016222"/>
            <a:ext cx="5852369"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story of disciples and Jesus</a:t>
            </a:r>
            <a:endParaRPr lang="en-US" sz="3600" dirty="0">
              <a:latin typeface="Comic Sans MS" panose="030F0702030302020204" pitchFamily="66" charset="0"/>
            </a:endParaRPr>
          </a:p>
        </p:txBody>
      </p:sp>
      <p:sp>
        <p:nvSpPr>
          <p:cNvPr id="33" name="TextBox 32">
            <a:extLst>
              <a:ext uri="{FF2B5EF4-FFF2-40B4-BE49-F238E27FC236}">
                <a16:creationId xmlns:a16="http://schemas.microsoft.com/office/drawing/2014/main" id="{94BF29B9-2D25-4204-9088-70E45221B8FE}"/>
              </a:ext>
            </a:extLst>
          </p:cNvPr>
          <p:cNvSpPr txBox="1"/>
          <p:nvPr/>
        </p:nvSpPr>
        <p:spPr>
          <a:xfrm>
            <a:off x="6198013" y="1550252"/>
            <a:ext cx="6001953"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celebrating the Passover meal.</a:t>
            </a:r>
            <a:endParaRPr lang="en-US" sz="3600" dirty="0">
              <a:latin typeface="Comic Sans MS" panose="030F0702030302020204" pitchFamily="66" charset="0"/>
            </a:endParaRPr>
          </a:p>
        </p:txBody>
      </p:sp>
      <p:grpSp>
        <p:nvGrpSpPr>
          <p:cNvPr id="37" name="Group 36">
            <a:extLst>
              <a:ext uri="{FF2B5EF4-FFF2-40B4-BE49-F238E27FC236}">
                <a16:creationId xmlns:a16="http://schemas.microsoft.com/office/drawing/2014/main" id="{6F75C281-90A1-4382-8DEA-3B5407366536}"/>
              </a:ext>
            </a:extLst>
          </p:cNvPr>
          <p:cNvGrpSpPr/>
          <p:nvPr/>
        </p:nvGrpSpPr>
        <p:grpSpPr>
          <a:xfrm>
            <a:off x="2701712" y="3924797"/>
            <a:ext cx="6541124" cy="1546802"/>
            <a:chOff x="247422" y="112484"/>
            <a:chExt cx="12364993" cy="1419859"/>
          </a:xfrm>
        </p:grpSpPr>
        <p:sp>
          <p:nvSpPr>
            <p:cNvPr id="38" name="Speech Bubble: Rectangle with Corners Rounded 37">
              <a:extLst>
                <a:ext uri="{FF2B5EF4-FFF2-40B4-BE49-F238E27FC236}">
                  <a16:creationId xmlns:a16="http://schemas.microsoft.com/office/drawing/2014/main" id="{301D0D7E-5039-4582-A6A8-91B0F7E6273E}"/>
                </a:ext>
              </a:extLst>
            </p:cNvPr>
            <p:cNvSpPr/>
            <p:nvPr/>
          </p:nvSpPr>
          <p:spPr>
            <a:xfrm>
              <a:off x="247422" y="112484"/>
              <a:ext cx="12364993" cy="1419859"/>
            </a:xfrm>
            <a:prstGeom prst="wedgeRoundRectCallout">
              <a:avLst>
                <a:gd name="adj1" fmla="val -65411"/>
                <a:gd name="adj2" fmla="val -78740"/>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751690DD-E9BB-420C-8051-1A2D278B29B1}"/>
                </a:ext>
              </a:extLst>
            </p:cNvPr>
            <p:cNvSpPr txBox="1"/>
            <p:nvPr/>
          </p:nvSpPr>
          <p:spPr>
            <a:xfrm>
              <a:off x="382801" y="145758"/>
              <a:ext cx="12094234" cy="3755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We have learnt that Jesus told</a:t>
              </a:r>
              <a:endParaRPr lang="en-US" sz="3600" dirty="0">
                <a:latin typeface="Comic Sans MS" panose="030F0702030302020204" pitchFamily="66" charset="0"/>
              </a:endParaRPr>
            </a:p>
          </p:txBody>
        </p:sp>
      </p:grpSp>
      <p:sp>
        <p:nvSpPr>
          <p:cNvPr id="40" name="TextBox 39">
            <a:extLst>
              <a:ext uri="{FF2B5EF4-FFF2-40B4-BE49-F238E27FC236}">
                <a16:creationId xmlns:a16="http://schemas.microsoft.com/office/drawing/2014/main" id="{52EFFF03-58E3-4D04-A3A4-63DF68F5ED0C}"/>
              </a:ext>
            </a:extLst>
          </p:cNvPr>
          <p:cNvSpPr txBox="1"/>
          <p:nvPr/>
        </p:nvSpPr>
        <p:spPr>
          <a:xfrm>
            <a:off x="2524974" y="4408150"/>
            <a:ext cx="6894599"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 disciples the new meaning</a:t>
            </a:r>
            <a:endParaRPr lang="en-US" sz="3600" dirty="0">
              <a:latin typeface="Comic Sans MS" panose="030F0702030302020204" pitchFamily="66" charset="0"/>
            </a:endParaRPr>
          </a:p>
        </p:txBody>
      </p:sp>
      <p:sp>
        <p:nvSpPr>
          <p:cNvPr id="43" name="TextBox 42">
            <a:extLst>
              <a:ext uri="{FF2B5EF4-FFF2-40B4-BE49-F238E27FC236}">
                <a16:creationId xmlns:a16="http://schemas.microsoft.com/office/drawing/2014/main" id="{BF5315A5-234E-44DF-9E36-4F0A81E36E8F}"/>
              </a:ext>
            </a:extLst>
          </p:cNvPr>
          <p:cNvSpPr txBox="1"/>
          <p:nvPr/>
        </p:nvSpPr>
        <p:spPr>
          <a:xfrm>
            <a:off x="3120000" y="4891504"/>
            <a:ext cx="5902777"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of the Passover sacrifice.</a:t>
            </a:r>
            <a:endParaRPr lang="en-US" sz="3600" dirty="0">
              <a:latin typeface="Comic Sans MS" panose="030F0702030302020204" pitchFamily="66" charset="0"/>
            </a:endParaRPr>
          </a:p>
        </p:txBody>
      </p:sp>
      <p:grpSp>
        <p:nvGrpSpPr>
          <p:cNvPr id="51" name="Group 50">
            <a:extLst>
              <a:ext uri="{FF2B5EF4-FFF2-40B4-BE49-F238E27FC236}">
                <a16:creationId xmlns:a16="http://schemas.microsoft.com/office/drawing/2014/main" id="{AE41FD41-2D84-45CA-9879-B23DF1A1D4DC}"/>
              </a:ext>
            </a:extLst>
          </p:cNvPr>
          <p:cNvGrpSpPr/>
          <p:nvPr/>
        </p:nvGrpSpPr>
        <p:grpSpPr>
          <a:xfrm>
            <a:off x="2557166" y="5756621"/>
            <a:ext cx="6566875" cy="674713"/>
            <a:chOff x="247422" y="112484"/>
            <a:chExt cx="12364993" cy="1419859"/>
          </a:xfrm>
        </p:grpSpPr>
        <p:sp>
          <p:nvSpPr>
            <p:cNvPr id="52" name="Speech Bubble: Rectangle with Corners Rounded 51">
              <a:extLst>
                <a:ext uri="{FF2B5EF4-FFF2-40B4-BE49-F238E27FC236}">
                  <a16:creationId xmlns:a16="http://schemas.microsoft.com/office/drawing/2014/main" id="{C4293A76-C665-4B8D-A337-42BB51BBAD6C}"/>
                </a:ext>
              </a:extLst>
            </p:cNvPr>
            <p:cNvSpPr/>
            <p:nvPr/>
          </p:nvSpPr>
          <p:spPr>
            <a:xfrm>
              <a:off x="247422" y="112484"/>
              <a:ext cx="12364993" cy="1419859"/>
            </a:xfrm>
            <a:prstGeom prst="wedgeRoundRectCallout">
              <a:avLst>
                <a:gd name="adj1" fmla="val 70077"/>
                <a:gd name="adj2" fmla="val -353892"/>
                <a:gd name="adj3" fmla="val 16667"/>
              </a:avLst>
            </a:prstGeom>
            <a:solidFill>
              <a:schemeClr val="bg1">
                <a:alpha val="36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476DE0FE-A181-439D-99E3-FC663907A2A9}"/>
                </a:ext>
              </a:extLst>
            </p:cNvPr>
            <p:cNvSpPr txBox="1"/>
            <p:nvPr/>
          </p:nvSpPr>
          <p:spPr>
            <a:xfrm>
              <a:off x="247422" y="145757"/>
              <a:ext cx="12229614" cy="1260994"/>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This was all part of God’s plan.</a:t>
              </a:r>
              <a:endParaRPr lang="en-US" sz="3600" dirty="0">
                <a:latin typeface="Comic Sans MS" panose="030F0702030302020204" pitchFamily="66" charset="0"/>
              </a:endParaRPr>
            </a:p>
          </p:txBody>
        </p:sp>
      </p:grpSp>
      <p:sp>
        <p:nvSpPr>
          <p:cNvPr id="26" name="Rectangle 25">
            <a:hlinkClick r:id="rId5" action="ppaction://hlinksldjump"/>
            <a:extLst>
              <a:ext uri="{FF2B5EF4-FFF2-40B4-BE49-F238E27FC236}">
                <a16:creationId xmlns:a16="http://schemas.microsoft.com/office/drawing/2014/main" id="{D9A610D2-7049-46FE-9E88-4E0391F0474F}"/>
              </a:ext>
            </a:extLst>
          </p:cNvPr>
          <p:cNvSpPr/>
          <p:nvPr/>
        </p:nvSpPr>
        <p:spPr>
          <a:xfrm>
            <a:off x="-238579"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a:extLst>
              <a:ext uri="{FF2B5EF4-FFF2-40B4-BE49-F238E27FC236}">
                <a16:creationId xmlns:a16="http://schemas.microsoft.com/office/drawing/2014/main" id="{CC1DA3CC-C52C-47E9-8DFE-DCCC5C67DFBB}"/>
              </a:ext>
            </a:extLst>
          </p:cNvPr>
          <p:cNvGrpSpPr/>
          <p:nvPr/>
        </p:nvGrpSpPr>
        <p:grpSpPr>
          <a:xfrm>
            <a:off x="10124374" y="5564649"/>
            <a:ext cx="2011680" cy="941878"/>
            <a:chOff x="3474720" y="-1626814"/>
            <a:chExt cx="2011680" cy="941878"/>
          </a:xfrm>
        </p:grpSpPr>
        <p:sp>
          <p:nvSpPr>
            <p:cNvPr id="35" name="Arrow: Right 34">
              <a:hlinkClick r:id="" action="ppaction://hlinkshowjump?jump=nextslide"/>
              <a:extLst>
                <a:ext uri="{FF2B5EF4-FFF2-40B4-BE49-F238E27FC236}">
                  <a16:creationId xmlns:a16="http://schemas.microsoft.com/office/drawing/2014/main" id="{5ED0A045-6CF3-49C0-8297-5610858F8AE6}"/>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359BE006-A2A5-48D1-8460-A907F8A52D87}"/>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49389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0 0 L 0.25 0 E" pathEditMode="relative" ptsTypes="">
                                      <p:cBhvr>
                                        <p:cTn id="6" dur="3000" fill="hold"/>
                                        <p:tgtEl>
                                          <p:spTgt spid="4"/>
                                        </p:tgtEl>
                                        <p:attrNameLst>
                                          <p:attrName>ppt_x</p:attrName>
                                          <p:attrName>ppt_y</p:attrName>
                                        </p:attrNameLst>
                                      </p:cBhvr>
                                    </p:animMotion>
                                  </p:childTnLst>
                                </p:cTn>
                              </p:par>
                            </p:childTnLst>
                          </p:cTn>
                        </p:par>
                        <p:par>
                          <p:cTn id="7" fill="hold">
                            <p:stCondLst>
                              <p:cond delay="3000"/>
                            </p:stCondLst>
                            <p:childTnLst>
                              <p:par>
                                <p:cTn id="8" presetID="35" presetClass="path" presetSubtype="0" accel="50000" decel="50000" fill="hold" nodeType="afterEffect">
                                  <p:stCondLst>
                                    <p:cond delay="0"/>
                                  </p:stCondLst>
                                  <p:childTnLst>
                                    <p:animMotion origin="layout" path="M 3.95833E-6 2.96296E-6 L -0.37097 0.00879 " pathEditMode="relative" rAng="0" ptsTypes="AA">
                                      <p:cBhvr>
                                        <p:cTn id="9" dur="3000" fill="hold"/>
                                        <p:tgtEl>
                                          <p:spTgt spid="25"/>
                                        </p:tgtEl>
                                        <p:attrNameLst>
                                          <p:attrName>ppt_x</p:attrName>
                                          <p:attrName>ppt_y</p:attrName>
                                        </p:attrNameLst>
                                      </p:cBhvr>
                                      <p:rCtr x="-18555" y="440"/>
                                    </p:animMotion>
                                  </p:childTnLst>
                                </p:cTn>
                              </p:par>
                            </p:childTnLst>
                          </p:cTn>
                        </p:par>
                        <p:par>
                          <p:cTn id="10" fill="hold">
                            <p:stCondLst>
                              <p:cond delay="6000"/>
                            </p:stCondLst>
                            <p:childTnLst>
                              <p:par>
                                <p:cTn id="11" presetID="1"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6000"/>
                            </p:stCondLst>
                            <p:childTnLst>
                              <p:par>
                                <p:cTn id="14" presetID="1" presetClass="exit" presetSubtype="0" fill="hold" nodeType="afterEffect">
                                  <p:stCondLst>
                                    <p:cond delay="0"/>
                                  </p:stCondLst>
                                  <p:childTnLst>
                                    <p:set>
                                      <p:cBhvr>
                                        <p:cTn id="15" dur="1" fill="hold">
                                          <p:stCondLst>
                                            <p:cond delay="0"/>
                                          </p:stCondLst>
                                        </p:cTn>
                                        <p:tgtEl>
                                          <p:spTgt spid="25"/>
                                        </p:tgtEl>
                                        <p:attrNameLst>
                                          <p:attrName>style.visibility</p:attrName>
                                        </p:attrNameLst>
                                      </p:cBhvr>
                                      <p:to>
                                        <p:strVal val="hidden"/>
                                      </p:to>
                                    </p:set>
                                  </p:childTnLst>
                                </p:cTn>
                              </p:par>
                            </p:childTnLst>
                          </p:cTn>
                        </p:par>
                        <p:par>
                          <p:cTn id="16" fill="hold">
                            <p:stCondLst>
                              <p:cond delay="6000"/>
                            </p:stCondLst>
                            <p:childTnLst>
                              <p:par>
                                <p:cTn id="17" presetID="22" presetClass="entr" presetSubtype="4" fill="hold" nodeType="afterEffect">
                                  <p:stCondLst>
                                    <p:cond delay="25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1750"/>
                                        <p:tgtEl>
                                          <p:spTgt spid="19"/>
                                        </p:tgtEl>
                                      </p:cBhvr>
                                    </p:animEffect>
                                  </p:childTnLst>
                                </p:cTn>
                              </p:par>
                            </p:childTnLst>
                          </p:cTn>
                        </p:par>
                        <p:par>
                          <p:cTn id="20" fill="hold">
                            <p:stCondLst>
                              <p:cond delay="8000"/>
                            </p:stCondLst>
                            <p:childTnLst>
                              <p:par>
                                <p:cTn id="21" presetID="22" presetClass="entr" presetSubtype="8" fill="hold" grpId="0" nodeType="afterEffect">
                                  <p:stCondLst>
                                    <p:cond delay="150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1750"/>
                                        <p:tgtEl>
                                          <p:spTgt spid="22"/>
                                        </p:tgtEl>
                                      </p:cBhvr>
                                    </p:animEffect>
                                  </p:childTnLst>
                                </p:cTn>
                              </p:par>
                            </p:childTnLst>
                          </p:cTn>
                        </p:par>
                        <p:par>
                          <p:cTn id="24" fill="hold">
                            <p:stCondLst>
                              <p:cond delay="11250"/>
                            </p:stCondLst>
                            <p:childTnLst>
                              <p:par>
                                <p:cTn id="25" presetID="22" presetClass="entr" presetSubtype="4" fill="hold" nodeType="afterEffect">
                                  <p:stCondLst>
                                    <p:cond delay="50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1750"/>
                                        <p:tgtEl>
                                          <p:spTgt spid="29"/>
                                        </p:tgtEl>
                                      </p:cBhvr>
                                    </p:animEffect>
                                  </p:childTnLst>
                                </p:cTn>
                              </p:par>
                            </p:childTnLst>
                          </p:cTn>
                        </p:par>
                        <p:par>
                          <p:cTn id="28" fill="hold">
                            <p:stCondLst>
                              <p:cond delay="13500"/>
                            </p:stCondLst>
                            <p:childTnLst>
                              <p:par>
                                <p:cTn id="29" presetID="22" presetClass="entr" presetSubtype="8" fill="hold" grpId="0" nodeType="afterEffect">
                                  <p:stCondLst>
                                    <p:cond delay="200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1750"/>
                                        <p:tgtEl>
                                          <p:spTgt spid="47"/>
                                        </p:tgtEl>
                                      </p:cBhvr>
                                    </p:animEffect>
                                  </p:childTnLst>
                                </p:cTn>
                              </p:par>
                            </p:childTnLst>
                          </p:cTn>
                        </p:par>
                        <p:par>
                          <p:cTn id="32" fill="hold">
                            <p:stCondLst>
                              <p:cond delay="17250"/>
                            </p:stCondLst>
                            <p:childTnLst>
                              <p:par>
                                <p:cTn id="33" presetID="22" presetClass="entr" presetSubtype="8" fill="hold" grpId="0" nodeType="afterEffect">
                                  <p:stCondLst>
                                    <p:cond delay="25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1750"/>
                                        <p:tgtEl>
                                          <p:spTgt spid="28"/>
                                        </p:tgtEl>
                                      </p:cBhvr>
                                    </p:animEffect>
                                  </p:childTnLst>
                                </p:cTn>
                              </p:par>
                            </p:childTnLst>
                          </p:cTn>
                        </p:par>
                        <p:par>
                          <p:cTn id="36" fill="hold">
                            <p:stCondLst>
                              <p:cond delay="19250"/>
                            </p:stCondLst>
                            <p:childTnLst>
                              <p:par>
                                <p:cTn id="37" presetID="22" presetClass="entr" presetSubtype="8" fill="hold" grpId="0" nodeType="afterEffect">
                                  <p:stCondLst>
                                    <p:cond delay="25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1750"/>
                                        <p:tgtEl>
                                          <p:spTgt spid="33"/>
                                        </p:tgtEl>
                                      </p:cBhvr>
                                    </p:animEffect>
                                  </p:childTnLst>
                                </p:cTn>
                              </p:par>
                            </p:childTnLst>
                          </p:cTn>
                        </p:par>
                        <p:par>
                          <p:cTn id="40" fill="hold">
                            <p:stCondLst>
                              <p:cond delay="21250"/>
                            </p:stCondLst>
                            <p:childTnLst>
                              <p:par>
                                <p:cTn id="41" presetID="22" presetClass="entr" presetSubtype="8" fill="hold" nodeType="afterEffect">
                                  <p:stCondLst>
                                    <p:cond delay="200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1750"/>
                                        <p:tgtEl>
                                          <p:spTgt spid="37"/>
                                        </p:tgtEl>
                                      </p:cBhvr>
                                    </p:animEffect>
                                  </p:childTnLst>
                                </p:cTn>
                              </p:par>
                            </p:childTnLst>
                          </p:cTn>
                        </p:par>
                        <p:par>
                          <p:cTn id="44" fill="hold">
                            <p:stCondLst>
                              <p:cond delay="25000"/>
                            </p:stCondLst>
                            <p:childTnLst>
                              <p:par>
                                <p:cTn id="45" presetID="22" presetClass="entr" presetSubtype="8" fill="hold" grpId="0" nodeType="afterEffect">
                                  <p:stCondLst>
                                    <p:cond delay="25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1750"/>
                                        <p:tgtEl>
                                          <p:spTgt spid="40"/>
                                        </p:tgtEl>
                                      </p:cBhvr>
                                    </p:animEffect>
                                  </p:childTnLst>
                                </p:cTn>
                              </p:par>
                            </p:childTnLst>
                          </p:cTn>
                        </p:par>
                        <p:par>
                          <p:cTn id="48" fill="hold">
                            <p:stCondLst>
                              <p:cond delay="27000"/>
                            </p:stCondLst>
                            <p:childTnLst>
                              <p:par>
                                <p:cTn id="49" presetID="22" presetClass="entr" presetSubtype="8" fill="hold" grpId="0" nodeType="afterEffect">
                                  <p:stCondLst>
                                    <p:cond delay="25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1750"/>
                                        <p:tgtEl>
                                          <p:spTgt spid="43"/>
                                        </p:tgtEl>
                                      </p:cBhvr>
                                    </p:animEffect>
                                  </p:childTnLst>
                                </p:cTn>
                              </p:par>
                            </p:childTnLst>
                          </p:cTn>
                        </p:par>
                        <p:par>
                          <p:cTn id="52" fill="hold">
                            <p:stCondLst>
                              <p:cond delay="29000"/>
                            </p:stCondLst>
                            <p:childTnLst>
                              <p:par>
                                <p:cTn id="53" presetID="22" presetClass="entr" presetSubtype="1" fill="hold" nodeType="afterEffect">
                                  <p:stCondLst>
                                    <p:cond delay="2000"/>
                                  </p:stCondLst>
                                  <p:childTnLst>
                                    <p:set>
                                      <p:cBhvr>
                                        <p:cTn id="54" dur="1" fill="hold">
                                          <p:stCondLst>
                                            <p:cond delay="0"/>
                                          </p:stCondLst>
                                        </p:cTn>
                                        <p:tgtEl>
                                          <p:spTgt spid="51"/>
                                        </p:tgtEl>
                                        <p:attrNameLst>
                                          <p:attrName>style.visibility</p:attrName>
                                        </p:attrNameLst>
                                      </p:cBhvr>
                                      <p:to>
                                        <p:strVal val="visible"/>
                                      </p:to>
                                    </p:set>
                                    <p:animEffect transition="in" filter="wipe(up)">
                                      <p:cBhvr>
                                        <p:cTn id="55" dur="1750"/>
                                        <p:tgtEl>
                                          <p:spTgt spid="51"/>
                                        </p:tgtEl>
                                      </p:cBhvr>
                                    </p:animEffect>
                                  </p:childTnLst>
                                </p:cTn>
                              </p:par>
                            </p:childTnLst>
                          </p:cTn>
                        </p:par>
                        <p:par>
                          <p:cTn id="56" fill="hold">
                            <p:stCondLst>
                              <p:cond delay="32750"/>
                            </p:stCondLst>
                            <p:childTnLst>
                              <p:par>
                                <p:cTn id="57" presetID="22" presetClass="entr" presetSubtype="8"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7" grpId="0"/>
      <p:bldP spid="28" grpId="0"/>
      <p:bldP spid="33" grpId="0"/>
      <p:bldP spid="40"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E2A57-4208-4855-996A-6781977D20AE}"/>
              </a:ext>
            </a:extLst>
          </p:cNvPr>
          <p:cNvGrpSpPr/>
          <p:nvPr/>
        </p:nvGrpSpPr>
        <p:grpSpPr>
          <a:xfrm>
            <a:off x="0" y="1629827"/>
            <a:ext cx="26758232" cy="2701516"/>
            <a:chOff x="0" y="1677452"/>
            <a:chExt cx="26758232" cy="2701516"/>
          </a:xfrm>
        </p:grpSpPr>
        <p:sp>
          <p:nvSpPr>
            <p:cNvPr id="3" name="Freeform: Shape 2">
              <a:extLst>
                <a:ext uri="{FF2B5EF4-FFF2-40B4-BE49-F238E27FC236}">
                  <a16:creationId xmlns:a16="http://schemas.microsoft.com/office/drawing/2014/main" id="{C2ED765C-EC04-46FA-AC22-6B24F960FEA0}"/>
                </a:ext>
              </a:extLst>
            </p:cNvPr>
            <p:cNvSpPr/>
            <p:nvPr/>
          </p:nvSpPr>
          <p:spPr>
            <a:xfrm>
              <a:off x="13138484" y="1876926"/>
              <a:ext cx="13619748" cy="1155032"/>
            </a:xfrm>
            <a:custGeom>
              <a:avLst/>
              <a:gdLst>
                <a:gd name="connsiteX0" fmla="*/ 13523495 w 13619748"/>
                <a:gd name="connsiteY0" fmla="*/ 1155032 h 1155032"/>
                <a:gd name="connsiteX1" fmla="*/ 0 w 13619748"/>
                <a:gd name="connsiteY1" fmla="*/ 1106906 h 1155032"/>
                <a:gd name="connsiteX2" fmla="*/ 1347537 w 13619748"/>
                <a:gd name="connsiteY2" fmla="*/ 721895 h 1155032"/>
                <a:gd name="connsiteX3" fmla="*/ 3416969 w 13619748"/>
                <a:gd name="connsiteY3" fmla="*/ 481263 h 1155032"/>
                <a:gd name="connsiteX4" fmla="*/ 4668253 w 13619748"/>
                <a:gd name="connsiteY4" fmla="*/ 0 h 1155032"/>
                <a:gd name="connsiteX5" fmla="*/ 7074569 w 13619748"/>
                <a:gd name="connsiteY5" fmla="*/ 673769 h 1155032"/>
                <a:gd name="connsiteX6" fmla="*/ 9288379 w 13619748"/>
                <a:gd name="connsiteY6" fmla="*/ 481263 h 1155032"/>
                <a:gd name="connsiteX7" fmla="*/ 13619748 w 13619748"/>
                <a:gd name="connsiteY7" fmla="*/ 1155032 h 1155032"/>
                <a:gd name="connsiteX8" fmla="*/ 13571621 w 13619748"/>
                <a:gd name="connsiteY8" fmla="*/ 1106906 h 115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9748" h="1155032">
                  <a:moveTo>
                    <a:pt x="13523495" y="1155032"/>
                  </a:moveTo>
                  <a:lnTo>
                    <a:pt x="0" y="1106906"/>
                  </a:lnTo>
                  <a:lnTo>
                    <a:pt x="1347537" y="721895"/>
                  </a:lnTo>
                  <a:lnTo>
                    <a:pt x="3416969" y="481263"/>
                  </a:lnTo>
                  <a:lnTo>
                    <a:pt x="4668253" y="0"/>
                  </a:lnTo>
                  <a:lnTo>
                    <a:pt x="7074569" y="673769"/>
                  </a:lnTo>
                  <a:lnTo>
                    <a:pt x="9288379" y="481263"/>
                  </a:lnTo>
                  <a:lnTo>
                    <a:pt x="13619748" y="1155032"/>
                  </a:lnTo>
                  <a:lnTo>
                    <a:pt x="13571621" y="1106906"/>
                  </a:lnTo>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drawing of a house&#10;&#10;Description automatically generated with medium confidence">
              <a:extLst>
                <a:ext uri="{FF2B5EF4-FFF2-40B4-BE49-F238E27FC236}">
                  <a16:creationId xmlns:a16="http://schemas.microsoft.com/office/drawing/2014/main" id="{EB4C2546-DF9F-4D73-BE50-19A24637F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676946" y="2209800"/>
              <a:ext cx="1869695" cy="1660846"/>
            </a:xfrm>
            <a:prstGeom prst="rect">
              <a:avLst/>
            </a:prstGeom>
          </p:spPr>
        </p:pic>
        <p:pic>
          <p:nvPicPr>
            <p:cNvPr id="5" name="Picture 4">
              <a:extLst>
                <a:ext uri="{FF2B5EF4-FFF2-40B4-BE49-F238E27FC236}">
                  <a16:creationId xmlns:a16="http://schemas.microsoft.com/office/drawing/2014/main" id="{55273D7C-DA5F-40A6-8C3A-0D42D3EBF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612806" y="2480674"/>
              <a:ext cx="1635853" cy="1371600"/>
            </a:xfrm>
            <a:prstGeom prst="rect">
              <a:avLst/>
            </a:prstGeom>
          </p:spPr>
        </p:pic>
        <p:pic>
          <p:nvPicPr>
            <p:cNvPr id="6" name="Picture 5">
              <a:extLst>
                <a:ext uri="{FF2B5EF4-FFF2-40B4-BE49-F238E27FC236}">
                  <a16:creationId xmlns:a16="http://schemas.microsoft.com/office/drawing/2014/main" id="{A1F8C216-86E2-4819-A76D-B99828783148}"/>
                </a:ext>
              </a:extLst>
            </p:cNvPr>
            <p:cNvPicPr>
              <a:picLocks noChangeAspect="1"/>
            </p:cNvPicPr>
            <p:nvPr/>
          </p:nvPicPr>
          <p:blipFill>
            <a:blip r:embed="rId4"/>
            <a:stretch>
              <a:fillRect/>
            </a:stretch>
          </p:blipFill>
          <p:spPr>
            <a:xfrm>
              <a:off x="0" y="1677452"/>
              <a:ext cx="13173075" cy="2701516"/>
            </a:xfrm>
            <a:prstGeom prst="rect">
              <a:avLst/>
            </a:prstGeom>
          </p:spPr>
        </p:pic>
        <p:pic>
          <p:nvPicPr>
            <p:cNvPr id="7" name="Picture 6" descr="A drawing of a house&#10;&#10;Description automatically generated with medium confidence">
              <a:extLst>
                <a:ext uri="{FF2B5EF4-FFF2-40B4-BE49-F238E27FC236}">
                  <a16:creationId xmlns:a16="http://schemas.microsoft.com/office/drawing/2014/main" id="{82FF0323-A56D-4127-9E50-3F40DB1E28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73075" y="2620784"/>
              <a:ext cx="1757363" cy="1371600"/>
            </a:xfrm>
            <a:prstGeom prst="rect">
              <a:avLst/>
            </a:prstGeom>
          </p:spPr>
        </p:pic>
        <p:pic>
          <p:nvPicPr>
            <p:cNvPr id="8" name="Picture 7" descr="A drawing of a house&#10;&#10;Description automatically generated with medium confidence">
              <a:extLst>
                <a:ext uri="{FF2B5EF4-FFF2-40B4-BE49-F238E27FC236}">
                  <a16:creationId xmlns:a16="http://schemas.microsoft.com/office/drawing/2014/main" id="{8B885C08-FF51-4E38-BA74-90BC0FEBCE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7886538" y="2479353"/>
              <a:ext cx="1757363" cy="1371600"/>
            </a:xfrm>
            <a:prstGeom prst="rect">
              <a:avLst/>
            </a:prstGeom>
          </p:spPr>
        </p:pic>
        <p:pic>
          <p:nvPicPr>
            <p:cNvPr id="9" name="Picture 8" descr="A drawing of a house&#10;&#10;Description automatically generated with medium confidence">
              <a:extLst>
                <a:ext uri="{FF2B5EF4-FFF2-40B4-BE49-F238E27FC236}">
                  <a16:creationId xmlns:a16="http://schemas.microsoft.com/office/drawing/2014/main" id="{020A9453-84D7-4C17-8A5A-039313185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8659" y="2322717"/>
              <a:ext cx="1896743" cy="1684873"/>
            </a:xfrm>
            <a:prstGeom prst="rect">
              <a:avLst/>
            </a:prstGeom>
          </p:spPr>
        </p:pic>
        <p:pic>
          <p:nvPicPr>
            <p:cNvPr id="10" name="Picture 9">
              <a:extLst>
                <a:ext uri="{FF2B5EF4-FFF2-40B4-BE49-F238E27FC236}">
                  <a16:creationId xmlns:a16="http://schemas.microsoft.com/office/drawing/2014/main" id="{51E3CA52-2686-4C31-927E-D164C5CFCB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5836869" y="3448126"/>
              <a:ext cx="513831" cy="808296"/>
            </a:xfrm>
            <a:prstGeom prst="rect">
              <a:avLst/>
            </a:prstGeom>
          </p:spPr>
        </p:pic>
        <p:pic>
          <p:nvPicPr>
            <p:cNvPr id="11" name="Picture 10">
              <a:extLst>
                <a:ext uri="{FF2B5EF4-FFF2-40B4-BE49-F238E27FC236}">
                  <a16:creationId xmlns:a16="http://schemas.microsoft.com/office/drawing/2014/main" id="{38478D0B-2675-47A7-B183-397B7EC526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25693" y="2902764"/>
              <a:ext cx="1756087" cy="1089620"/>
            </a:xfrm>
            <a:prstGeom prst="rect">
              <a:avLst/>
            </a:prstGeom>
          </p:spPr>
        </p:pic>
        <p:pic>
          <p:nvPicPr>
            <p:cNvPr id="12" name="Picture 11" descr="A drawing of a house&#10;&#10;Description automatically generated with medium confidence">
              <a:extLst>
                <a:ext uri="{FF2B5EF4-FFF2-40B4-BE49-F238E27FC236}">
                  <a16:creationId xmlns:a16="http://schemas.microsoft.com/office/drawing/2014/main" id="{A5F7E2EE-EA70-44F0-8039-790F02CDB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1271411" y="2209800"/>
              <a:ext cx="1869695" cy="1660846"/>
            </a:xfrm>
            <a:prstGeom prst="rect">
              <a:avLst/>
            </a:prstGeom>
          </p:spPr>
        </p:pic>
        <p:pic>
          <p:nvPicPr>
            <p:cNvPr id="13" name="Picture 12" descr="A drawing of a house&#10;&#10;Description automatically generated with medium confidence">
              <a:extLst>
                <a:ext uri="{FF2B5EF4-FFF2-40B4-BE49-F238E27FC236}">
                  <a16:creationId xmlns:a16="http://schemas.microsoft.com/office/drawing/2014/main" id="{88539442-8381-4B69-B9E5-3A49EEA1A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85648" y="2417111"/>
              <a:ext cx="1757363" cy="1371600"/>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CA3C7D1E-8036-46A1-B162-F22E1FA52D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78185" y="2230258"/>
              <a:ext cx="1890023" cy="1763216"/>
            </a:xfrm>
            <a:prstGeom prst="rect">
              <a:avLst/>
            </a:prstGeom>
          </p:spPr>
        </p:pic>
      </p:grpSp>
      <p:pic>
        <p:nvPicPr>
          <p:cNvPr id="22" name="Picture 21" descr="A picture containing toy, vector graphics&#10;&#10;Description automatically generated">
            <a:extLst>
              <a:ext uri="{FF2B5EF4-FFF2-40B4-BE49-F238E27FC236}">
                <a16:creationId xmlns:a16="http://schemas.microsoft.com/office/drawing/2014/main" id="{6454D967-95ED-4D90-9F6B-064E84C621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8627" y="2730488"/>
            <a:ext cx="2530707" cy="3523890"/>
          </a:xfrm>
          <a:prstGeom prst="rect">
            <a:avLst/>
          </a:prstGeom>
        </p:spPr>
      </p:pic>
      <p:pic>
        <p:nvPicPr>
          <p:cNvPr id="15" name="Picture 14">
            <a:extLst>
              <a:ext uri="{FF2B5EF4-FFF2-40B4-BE49-F238E27FC236}">
                <a16:creationId xmlns:a16="http://schemas.microsoft.com/office/drawing/2014/main" id="{B5316842-977F-42AF-8CB9-94ABD6B30A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946" y="2730488"/>
            <a:ext cx="1921428" cy="3532176"/>
          </a:xfrm>
          <a:prstGeom prst="rect">
            <a:avLst/>
          </a:prstGeom>
        </p:spPr>
      </p:pic>
      <p:pic>
        <p:nvPicPr>
          <p:cNvPr id="16" name="Picture 15">
            <a:extLst>
              <a:ext uri="{FF2B5EF4-FFF2-40B4-BE49-F238E27FC236}">
                <a16:creationId xmlns:a16="http://schemas.microsoft.com/office/drawing/2014/main" id="{1C3D48C0-30F8-45F1-9E0B-E47FAC0FE5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28627" y="2730488"/>
            <a:ext cx="1921428" cy="3532176"/>
          </a:xfrm>
          <a:prstGeom prst="rect">
            <a:avLst/>
          </a:prstGeom>
        </p:spPr>
      </p:pic>
      <p:grpSp>
        <p:nvGrpSpPr>
          <p:cNvPr id="17" name="Group 16">
            <a:extLst>
              <a:ext uri="{FF2B5EF4-FFF2-40B4-BE49-F238E27FC236}">
                <a16:creationId xmlns:a16="http://schemas.microsoft.com/office/drawing/2014/main" id="{DBAD5B5D-B1AF-4420-A41A-F8AF3AC269A5}"/>
              </a:ext>
            </a:extLst>
          </p:cNvPr>
          <p:cNvGrpSpPr/>
          <p:nvPr/>
        </p:nvGrpSpPr>
        <p:grpSpPr>
          <a:xfrm>
            <a:off x="480646" y="112482"/>
            <a:ext cx="11312770" cy="1419859"/>
            <a:chOff x="247422" y="112484"/>
            <a:chExt cx="12364992" cy="1419859"/>
          </a:xfrm>
        </p:grpSpPr>
        <p:sp>
          <p:nvSpPr>
            <p:cNvPr id="18" name="Speech Bubble: Rectangle with Corners Rounded 17">
              <a:extLst>
                <a:ext uri="{FF2B5EF4-FFF2-40B4-BE49-F238E27FC236}">
                  <a16:creationId xmlns:a16="http://schemas.microsoft.com/office/drawing/2014/main" id="{A28438BC-8D89-4BA3-B746-1BFA43682F4F}"/>
                </a:ext>
              </a:extLst>
            </p:cNvPr>
            <p:cNvSpPr/>
            <p:nvPr/>
          </p:nvSpPr>
          <p:spPr>
            <a:xfrm>
              <a:off x="247422" y="112484"/>
              <a:ext cx="12364992" cy="1419859"/>
            </a:xfrm>
            <a:prstGeom prst="wedgeRoundRectCallout">
              <a:avLst>
                <a:gd name="adj1" fmla="val -27307"/>
                <a:gd name="adj2" fmla="val 190763"/>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BF884DE6-5069-4F73-90C6-C6FD7A60885B}"/>
                </a:ext>
              </a:extLst>
            </p:cNvPr>
            <p:cNvSpPr txBox="1"/>
            <p:nvPr/>
          </p:nvSpPr>
          <p:spPr>
            <a:xfrm>
              <a:off x="303368" y="242318"/>
              <a:ext cx="12094235"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This morning we are in a different part of Jerusalem.</a:t>
              </a:r>
              <a:endParaRPr lang="en-US" sz="3600" dirty="0">
                <a:latin typeface="Comic Sans MS" panose="030F0702030302020204" pitchFamily="66" charset="0"/>
              </a:endParaRPr>
            </a:p>
          </p:txBody>
        </p:sp>
      </p:grpSp>
      <p:sp>
        <p:nvSpPr>
          <p:cNvPr id="20" name="TextBox 19">
            <a:extLst>
              <a:ext uri="{FF2B5EF4-FFF2-40B4-BE49-F238E27FC236}">
                <a16:creationId xmlns:a16="http://schemas.microsoft.com/office/drawing/2014/main" id="{ABF094DF-1023-4C9F-8451-71B6C369B057}"/>
              </a:ext>
            </a:extLst>
          </p:cNvPr>
          <p:cNvSpPr txBox="1"/>
          <p:nvPr/>
        </p:nvSpPr>
        <p:spPr>
          <a:xfrm>
            <a:off x="656492" y="822412"/>
            <a:ext cx="10991578"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Jesus is coming to the white house over there.</a:t>
            </a:r>
            <a:endParaRPr lang="en-US" sz="3600" dirty="0">
              <a:latin typeface="Comic Sans MS" panose="030F0702030302020204" pitchFamily="66" charset="0"/>
            </a:endParaRPr>
          </a:p>
        </p:txBody>
      </p:sp>
      <p:grpSp>
        <p:nvGrpSpPr>
          <p:cNvPr id="23" name="Group 22">
            <a:extLst>
              <a:ext uri="{FF2B5EF4-FFF2-40B4-BE49-F238E27FC236}">
                <a16:creationId xmlns:a16="http://schemas.microsoft.com/office/drawing/2014/main" id="{C44AF777-1DFF-4428-BDC5-72C47E81EA76}"/>
              </a:ext>
            </a:extLst>
          </p:cNvPr>
          <p:cNvGrpSpPr/>
          <p:nvPr/>
        </p:nvGrpSpPr>
        <p:grpSpPr>
          <a:xfrm>
            <a:off x="4346654" y="4553378"/>
            <a:ext cx="7446762" cy="878626"/>
            <a:chOff x="247422" y="112484"/>
            <a:chExt cx="12364992" cy="1419859"/>
          </a:xfrm>
        </p:grpSpPr>
        <p:sp>
          <p:nvSpPr>
            <p:cNvPr id="24" name="Speech Bubble: Rectangle with Corners Rounded 23">
              <a:extLst>
                <a:ext uri="{FF2B5EF4-FFF2-40B4-BE49-F238E27FC236}">
                  <a16:creationId xmlns:a16="http://schemas.microsoft.com/office/drawing/2014/main" id="{BD1B384F-06AA-4E9E-9098-6771C14AC8DF}"/>
                </a:ext>
              </a:extLst>
            </p:cNvPr>
            <p:cNvSpPr/>
            <p:nvPr/>
          </p:nvSpPr>
          <p:spPr>
            <a:xfrm>
              <a:off x="247422" y="112484"/>
              <a:ext cx="12364992" cy="1419859"/>
            </a:xfrm>
            <a:prstGeom prst="wedgeRoundRectCallout">
              <a:avLst>
                <a:gd name="adj1" fmla="val -67664"/>
                <a:gd name="adj2" fmla="val -167989"/>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F9BF66C8-C04E-4A2F-A1A4-9F34A69C16B1}"/>
                </a:ext>
              </a:extLst>
            </p:cNvPr>
            <p:cNvSpPr txBox="1"/>
            <p:nvPr/>
          </p:nvSpPr>
          <p:spPr>
            <a:xfrm>
              <a:off x="303368" y="242318"/>
              <a:ext cx="12094236" cy="1093056"/>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Let’s start our morning with prayer.</a:t>
              </a:r>
              <a:endParaRPr lang="en-US" sz="3600" dirty="0">
                <a:latin typeface="Comic Sans MS" panose="030F0702030302020204" pitchFamily="66" charset="0"/>
              </a:endParaRPr>
            </a:p>
          </p:txBody>
        </p:sp>
      </p:grpSp>
      <p:sp>
        <p:nvSpPr>
          <p:cNvPr id="29" name="Rectangle 28">
            <a:hlinkClick r:id="rId11" action="ppaction://hlinksldjump"/>
            <a:extLst>
              <a:ext uri="{FF2B5EF4-FFF2-40B4-BE49-F238E27FC236}">
                <a16:creationId xmlns:a16="http://schemas.microsoft.com/office/drawing/2014/main" id="{C3E00116-9E27-41E8-9733-8AA8410B52B3}"/>
              </a:ext>
            </a:extLst>
          </p:cNvPr>
          <p:cNvSpPr/>
          <p:nvPr/>
        </p:nvSpPr>
        <p:spPr>
          <a:xfrm>
            <a:off x="-391519"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a:extLst>
              <a:ext uri="{FF2B5EF4-FFF2-40B4-BE49-F238E27FC236}">
                <a16:creationId xmlns:a16="http://schemas.microsoft.com/office/drawing/2014/main" id="{72C3A579-11D8-4207-9CD5-54E0CF9D8409}"/>
              </a:ext>
            </a:extLst>
          </p:cNvPr>
          <p:cNvGrpSpPr/>
          <p:nvPr/>
        </p:nvGrpSpPr>
        <p:grpSpPr>
          <a:xfrm>
            <a:off x="10124374" y="5564649"/>
            <a:ext cx="2011680" cy="941878"/>
            <a:chOff x="3474720" y="-1626814"/>
            <a:chExt cx="2011680" cy="941878"/>
          </a:xfrm>
        </p:grpSpPr>
        <p:sp>
          <p:nvSpPr>
            <p:cNvPr id="27" name="Arrow: Right 26">
              <a:hlinkClick r:id="" action="ppaction://hlinkshowjump?jump=nextslide"/>
              <a:extLst>
                <a:ext uri="{FF2B5EF4-FFF2-40B4-BE49-F238E27FC236}">
                  <a16:creationId xmlns:a16="http://schemas.microsoft.com/office/drawing/2014/main" id="{6D2F37E8-1E6D-4903-B7E1-2CA089E19B4A}"/>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B9E09CDA-39CD-49F3-B32C-F028C7320012}"/>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75520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4.16667E-6 -7.40741E-7 L -1.13803 0.0007 " pathEditMode="relative" rAng="0" ptsTypes="AA">
                                      <p:cBhvr>
                                        <p:cTn id="6" dur="10000" fill="hold"/>
                                        <p:tgtEl>
                                          <p:spTgt spid="2"/>
                                        </p:tgtEl>
                                        <p:attrNameLst>
                                          <p:attrName>ppt_x</p:attrName>
                                          <p:attrName>ppt_y</p:attrName>
                                        </p:attrNameLst>
                                      </p:cBhvr>
                                      <p:rCtr x="-56901" y="23"/>
                                    </p:animMotion>
                                  </p:childTnLst>
                                </p:cTn>
                              </p:par>
                              <p:par>
                                <p:cTn id="7" presetID="63" presetClass="path" presetSubtype="0" accel="50000" decel="50000" fill="hold" nodeType="withEffect">
                                  <p:stCondLst>
                                    <p:cond delay="1000"/>
                                  </p:stCondLst>
                                  <p:childTnLst>
                                    <p:animMotion origin="layout" path="M -3.33333E-6 4.44444E-6 L 0.16901 0.00138 " pathEditMode="relative" rAng="0" ptsTypes="AA">
                                      <p:cBhvr>
                                        <p:cTn id="8" dur="6000" fill="hold"/>
                                        <p:tgtEl>
                                          <p:spTgt spid="15"/>
                                        </p:tgtEl>
                                        <p:attrNameLst>
                                          <p:attrName>ppt_x</p:attrName>
                                          <p:attrName>ppt_y</p:attrName>
                                        </p:attrNameLst>
                                      </p:cBhvr>
                                      <p:rCtr x="8451" y="69"/>
                                    </p:animMotion>
                                  </p:childTnLst>
                                </p:cTn>
                              </p:par>
                            </p:childTnLst>
                          </p:cTn>
                        </p:par>
                        <p:par>
                          <p:cTn id="9" fill="hold">
                            <p:stCondLst>
                              <p:cond delay="10000"/>
                            </p:stCondLst>
                            <p:childTnLst>
                              <p:par>
                                <p:cTn id="10" presetID="1"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10000"/>
                            </p:stCondLst>
                            <p:childTnLst>
                              <p:par>
                                <p:cTn id="13" presetID="1" presetClass="exit" presetSubtype="0" fill="hold" nodeType="after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par>
                          <p:cTn id="15" fill="hold">
                            <p:stCondLst>
                              <p:cond delay="10000"/>
                            </p:stCondLst>
                            <p:childTnLst>
                              <p:par>
                                <p:cTn id="16" presetID="22" presetClass="entr" presetSubtype="4" fill="hold" nodeType="afterEffect">
                                  <p:stCondLst>
                                    <p:cond delay="25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1750"/>
                                        <p:tgtEl>
                                          <p:spTgt spid="17"/>
                                        </p:tgtEl>
                                      </p:cBhvr>
                                    </p:animEffect>
                                  </p:childTnLst>
                                </p:cTn>
                              </p:par>
                            </p:childTnLst>
                          </p:cTn>
                        </p:par>
                        <p:par>
                          <p:cTn id="19" fill="hold">
                            <p:stCondLst>
                              <p:cond delay="12000"/>
                            </p:stCondLst>
                            <p:childTnLst>
                              <p:par>
                                <p:cTn id="20" presetID="22" presetClass="entr" presetSubtype="8" fill="hold" grpId="0" nodeType="afterEffect">
                                  <p:stCondLst>
                                    <p:cond delay="200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1750"/>
                                        <p:tgtEl>
                                          <p:spTgt spid="20"/>
                                        </p:tgtEl>
                                      </p:cBhvr>
                                    </p:animEffect>
                                  </p:childTnLst>
                                </p:cTn>
                              </p:par>
                            </p:childTnLst>
                          </p:cTn>
                        </p:par>
                        <p:par>
                          <p:cTn id="23" fill="hold">
                            <p:stCondLst>
                              <p:cond delay="15750"/>
                            </p:stCondLst>
                            <p:childTnLst>
                              <p:par>
                                <p:cTn id="24" presetID="1"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par>
                          <p:cTn id="26" fill="hold">
                            <p:stCondLst>
                              <p:cond delay="15750"/>
                            </p:stCondLst>
                            <p:childTnLst>
                              <p:par>
                                <p:cTn id="27" presetID="1" presetClass="exit" presetSubtype="0" fill="hold" nodeType="afterEffect">
                                  <p:stCondLst>
                                    <p:cond delay="0"/>
                                  </p:stCondLst>
                                  <p:childTnLst>
                                    <p:set>
                                      <p:cBhvr>
                                        <p:cTn id="28" dur="1" fill="hold">
                                          <p:stCondLst>
                                            <p:cond delay="0"/>
                                          </p:stCondLst>
                                        </p:cTn>
                                        <p:tgtEl>
                                          <p:spTgt spid="16"/>
                                        </p:tgtEl>
                                        <p:attrNameLst>
                                          <p:attrName>style.visibility</p:attrName>
                                        </p:attrNameLst>
                                      </p:cBhvr>
                                      <p:to>
                                        <p:strVal val="hidden"/>
                                      </p:to>
                                    </p:set>
                                  </p:childTnLst>
                                </p:cTn>
                              </p:par>
                            </p:childTnLst>
                          </p:cTn>
                        </p:par>
                        <p:par>
                          <p:cTn id="29" fill="hold">
                            <p:stCondLst>
                              <p:cond delay="15750"/>
                            </p:stCondLst>
                            <p:childTnLst>
                              <p:par>
                                <p:cTn id="30" presetID="22" presetClass="entr" presetSubtype="8" fill="hold" nodeType="afterEffect">
                                  <p:stCondLst>
                                    <p:cond delay="300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1750"/>
                                        <p:tgtEl>
                                          <p:spTgt spid="23"/>
                                        </p:tgtEl>
                                      </p:cBhvr>
                                    </p:animEffect>
                                  </p:childTnLst>
                                </p:cTn>
                              </p:par>
                            </p:childTnLst>
                          </p:cTn>
                        </p:par>
                        <p:par>
                          <p:cTn id="33" fill="hold">
                            <p:stCondLst>
                              <p:cond delay="20500"/>
                            </p:stCondLst>
                            <p:childTnLst>
                              <p:par>
                                <p:cTn id="34" presetID="22" presetClass="entr" presetSubtype="8" fill="hold" nodeType="afterEffect">
                                  <p:stCondLst>
                                    <p:cond delay="100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2D325B1-DC12-4AA8-ACDA-2F31B3C9C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218" y="2606577"/>
            <a:ext cx="2530450" cy="3814630"/>
          </a:xfrm>
          <a:prstGeom prst="rect">
            <a:avLst/>
          </a:prstGeom>
        </p:spPr>
      </p:pic>
      <p:pic>
        <p:nvPicPr>
          <p:cNvPr id="3" name="Picture 2">
            <a:extLst>
              <a:ext uri="{FF2B5EF4-FFF2-40B4-BE49-F238E27FC236}">
                <a16:creationId xmlns:a16="http://schemas.microsoft.com/office/drawing/2014/main" id="{FE86F389-9AE8-47A0-BB6C-A4F7EA224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29" name="Group 28">
            <a:extLst>
              <a:ext uri="{FF2B5EF4-FFF2-40B4-BE49-F238E27FC236}">
                <a16:creationId xmlns:a16="http://schemas.microsoft.com/office/drawing/2014/main" id="{060DCE19-5C8B-4E19-AEAD-D6F364C95CB7}"/>
              </a:ext>
            </a:extLst>
          </p:cNvPr>
          <p:cNvGrpSpPr/>
          <p:nvPr/>
        </p:nvGrpSpPr>
        <p:grpSpPr>
          <a:xfrm>
            <a:off x="869867" y="158449"/>
            <a:ext cx="9254507" cy="2261104"/>
            <a:chOff x="247422" y="112484"/>
            <a:chExt cx="12364993" cy="1419859"/>
          </a:xfrm>
        </p:grpSpPr>
        <p:sp>
          <p:nvSpPr>
            <p:cNvPr id="30" name="Speech Bubble: Rectangle with Corners Rounded 29">
              <a:extLst>
                <a:ext uri="{FF2B5EF4-FFF2-40B4-BE49-F238E27FC236}">
                  <a16:creationId xmlns:a16="http://schemas.microsoft.com/office/drawing/2014/main" id="{D82A7FC6-D813-413F-9BEF-1A02AAAD0667}"/>
                </a:ext>
              </a:extLst>
            </p:cNvPr>
            <p:cNvSpPr/>
            <p:nvPr/>
          </p:nvSpPr>
          <p:spPr>
            <a:xfrm>
              <a:off x="247422" y="112484"/>
              <a:ext cx="12364993" cy="1419859"/>
            </a:xfrm>
            <a:prstGeom prst="wedgeRoundRectCallout">
              <a:avLst>
                <a:gd name="adj1" fmla="val 54028"/>
                <a:gd name="adj2" fmla="val 103718"/>
                <a:gd name="adj3" fmla="val 16667"/>
              </a:avLst>
            </a:prstGeom>
            <a:solidFill>
              <a:schemeClr val="bg1">
                <a:alpha val="36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7D627C18-0E94-4D25-BC1A-4FAA6A94568E}"/>
                </a:ext>
              </a:extLst>
            </p:cNvPr>
            <p:cNvSpPr txBox="1"/>
            <p:nvPr/>
          </p:nvSpPr>
          <p:spPr>
            <a:xfrm>
              <a:off x="382800" y="118567"/>
              <a:ext cx="12094234" cy="405674"/>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 new agreement Jesus is talking about, </a:t>
              </a:r>
              <a:endParaRPr lang="en-US" sz="3600" dirty="0">
                <a:latin typeface="Comic Sans MS" panose="030F0702030302020204" pitchFamily="66" charset="0"/>
              </a:endParaRPr>
            </a:p>
          </p:txBody>
        </p:sp>
      </p:grpSp>
      <p:sp>
        <p:nvSpPr>
          <p:cNvPr id="47" name="TextBox 46">
            <a:extLst>
              <a:ext uri="{FF2B5EF4-FFF2-40B4-BE49-F238E27FC236}">
                <a16:creationId xmlns:a16="http://schemas.microsoft.com/office/drawing/2014/main" id="{69A501D0-B687-41A3-B250-F1C33E877B2B}"/>
              </a:ext>
            </a:extLst>
          </p:cNvPr>
          <p:cNvSpPr txBox="1"/>
          <p:nvPr/>
        </p:nvSpPr>
        <p:spPr>
          <a:xfrm>
            <a:off x="780284" y="650501"/>
            <a:ext cx="9207950"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is the new relationship between God and the</a:t>
            </a:r>
            <a:endParaRPr lang="en-US" sz="3600" dirty="0">
              <a:latin typeface="Comic Sans MS" panose="030F0702030302020204" pitchFamily="66" charset="0"/>
            </a:endParaRPr>
          </a:p>
        </p:txBody>
      </p:sp>
      <p:sp>
        <p:nvSpPr>
          <p:cNvPr id="28" name="TextBox 27">
            <a:extLst>
              <a:ext uri="{FF2B5EF4-FFF2-40B4-BE49-F238E27FC236}">
                <a16:creationId xmlns:a16="http://schemas.microsoft.com/office/drawing/2014/main" id="{74B73683-C2CA-4BB9-873A-E29BEEFF31A7}"/>
              </a:ext>
            </a:extLst>
          </p:cNvPr>
          <p:cNvSpPr txBox="1"/>
          <p:nvPr/>
        </p:nvSpPr>
        <p:spPr>
          <a:xfrm>
            <a:off x="894264" y="1199296"/>
            <a:ext cx="9230110"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 people, who put their trust in the sacrifice of</a:t>
            </a:r>
            <a:endParaRPr lang="en-US" sz="3600" dirty="0">
              <a:latin typeface="Comic Sans MS" panose="030F0702030302020204" pitchFamily="66" charset="0"/>
            </a:endParaRPr>
          </a:p>
        </p:txBody>
      </p:sp>
      <p:grpSp>
        <p:nvGrpSpPr>
          <p:cNvPr id="37" name="Group 36">
            <a:extLst>
              <a:ext uri="{FF2B5EF4-FFF2-40B4-BE49-F238E27FC236}">
                <a16:creationId xmlns:a16="http://schemas.microsoft.com/office/drawing/2014/main" id="{6F75C281-90A1-4382-8DEA-3B5407366536}"/>
              </a:ext>
            </a:extLst>
          </p:cNvPr>
          <p:cNvGrpSpPr/>
          <p:nvPr/>
        </p:nvGrpSpPr>
        <p:grpSpPr>
          <a:xfrm>
            <a:off x="2701712" y="3883674"/>
            <a:ext cx="6541124" cy="674713"/>
            <a:chOff x="247422" y="112484"/>
            <a:chExt cx="12364993" cy="1419859"/>
          </a:xfrm>
        </p:grpSpPr>
        <p:sp>
          <p:nvSpPr>
            <p:cNvPr id="38" name="Speech Bubble: Rectangle with Corners Rounded 37">
              <a:extLst>
                <a:ext uri="{FF2B5EF4-FFF2-40B4-BE49-F238E27FC236}">
                  <a16:creationId xmlns:a16="http://schemas.microsoft.com/office/drawing/2014/main" id="{301D0D7E-5039-4582-A6A8-91B0F7E6273E}"/>
                </a:ext>
              </a:extLst>
            </p:cNvPr>
            <p:cNvSpPr/>
            <p:nvPr/>
          </p:nvSpPr>
          <p:spPr>
            <a:xfrm>
              <a:off x="247422" y="112484"/>
              <a:ext cx="12364993" cy="1419859"/>
            </a:xfrm>
            <a:prstGeom prst="wedgeRoundRectCallout">
              <a:avLst>
                <a:gd name="adj1" fmla="val -65411"/>
                <a:gd name="adj2" fmla="val -106974"/>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751690DD-E9BB-420C-8051-1A2D278B29B1}"/>
                </a:ext>
              </a:extLst>
            </p:cNvPr>
            <p:cNvSpPr txBox="1"/>
            <p:nvPr/>
          </p:nvSpPr>
          <p:spPr>
            <a:xfrm>
              <a:off x="382801" y="145758"/>
              <a:ext cx="12094235" cy="532488"/>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That sounds a bit complicated!</a:t>
              </a:r>
              <a:endParaRPr lang="en-US" sz="3600" dirty="0">
                <a:latin typeface="Comic Sans MS" panose="030F0702030302020204" pitchFamily="66" charset="0"/>
              </a:endParaRPr>
            </a:p>
          </p:txBody>
        </p:sp>
      </p:grpSp>
      <p:grpSp>
        <p:nvGrpSpPr>
          <p:cNvPr id="51" name="Group 50">
            <a:extLst>
              <a:ext uri="{FF2B5EF4-FFF2-40B4-BE49-F238E27FC236}">
                <a16:creationId xmlns:a16="http://schemas.microsoft.com/office/drawing/2014/main" id="{AE41FD41-2D84-45CA-9879-B23DF1A1D4DC}"/>
              </a:ext>
            </a:extLst>
          </p:cNvPr>
          <p:cNvGrpSpPr/>
          <p:nvPr/>
        </p:nvGrpSpPr>
        <p:grpSpPr>
          <a:xfrm>
            <a:off x="2688836" y="4692156"/>
            <a:ext cx="6566875" cy="2035778"/>
            <a:chOff x="247422" y="112484"/>
            <a:chExt cx="12364993" cy="1419859"/>
          </a:xfrm>
        </p:grpSpPr>
        <p:sp>
          <p:nvSpPr>
            <p:cNvPr id="52" name="Speech Bubble: Rectangle with Corners Rounded 51">
              <a:extLst>
                <a:ext uri="{FF2B5EF4-FFF2-40B4-BE49-F238E27FC236}">
                  <a16:creationId xmlns:a16="http://schemas.microsoft.com/office/drawing/2014/main" id="{C4293A76-C665-4B8D-A337-42BB51BBAD6C}"/>
                </a:ext>
              </a:extLst>
            </p:cNvPr>
            <p:cNvSpPr/>
            <p:nvPr/>
          </p:nvSpPr>
          <p:spPr>
            <a:xfrm>
              <a:off x="247422" y="112484"/>
              <a:ext cx="12364993" cy="1419859"/>
            </a:xfrm>
            <a:prstGeom prst="wedgeRoundRectCallout">
              <a:avLst>
                <a:gd name="adj1" fmla="val 68627"/>
                <a:gd name="adj2" fmla="val -99251"/>
                <a:gd name="adj3" fmla="val 16667"/>
              </a:avLst>
            </a:prstGeom>
            <a:solidFill>
              <a:schemeClr val="bg1">
                <a:alpha val="36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476DE0FE-A181-439D-99E3-FC663907A2A9}"/>
                </a:ext>
              </a:extLst>
            </p:cNvPr>
            <p:cNvSpPr txBox="1"/>
            <p:nvPr/>
          </p:nvSpPr>
          <p:spPr>
            <a:xfrm>
              <a:off x="247422" y="145757"/>
              <a:ext cx="12229614" cy="1260994"/>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Jesus had to die so that our </a:t>
              </a:r>
              <a:endParaRPr lang="en-US" sz="3600" dirty="0">
                <a:latin typeface="Comic Sans MS" panose="030F0702030302020204" pitchFamily="66" charset="0"/>
              </a:endParaRPr>
            </a:p>
          </p:txBody>
        </p:sp>
      </p:grpSp>
      <p:sp>
        <p:nvSpPr>
          <p:cNvPr id="32" name="TextBox 31">
            <a:extLst>
              <a:ext uri="{FF2B5EF4-FFF2-40B4-BE49-F238E27FC236}">
                <a16:creationId xmlns:a16="http://schemas.microsoft.com/office/drawing/2014/main" id="{F282788C-3199-457A-9BAD-A8A23A4A8A90}"/>
              </a:ext>
            </a:extLst>
          </p:cNvPr>
          <p:cNvSpPr txBox="1"/>
          <p:nvPr/>
        </p:nvSpPr>
        <p:spPr>
          <a:xfrm>
            <a:off x="897334" y="1751020"/>
            <a:ext cx="9254507"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Jesus for the forgiveness of their sins.</a:t>
            </a:r>
            <a:endParaRPr lang="en-US" sz="3600" dirty="0">
              <a:latin typeface="Comic Sans MS" panose="030F0702030302020204" pitchFamily="66" charset="0"/>
            </a:endParaRPr>
          </a:p>
        </p:txBody>
      </p:sp>
      <p:sp>
        <p:nvSpPr>
          <p:cNvPr id="41" name="TextBox 40">
            <a:extLst>
              <a:ext uri="{FF2B5EF4-FFF2-40B4-BE49-F238E27FC236}">
                <a16:creationId xmlns:a16="http://schemas.microsoft.com/office/drawing/2014/main" id="{1B66BEB8-0BAD-4C34-AF62-7D102CA4C530}"/>
              </a:ext>
            </a:extLst>
          </p:cNvPr>
          <p:cNvSpPr txBox="1"/>
          <p:nvPr/>
        </p:nvSpPr>
        <p:spPr>
          <a:xfrm>
            <a:off x="2675961" y="5196224"/>
            <a:ext cx="6566875"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sins could be forgiven.</a:t>
            </a:r>
            <a:endParaRPr lang="en-US" sz="3600" dirty="0">
              <a:latin typeface="Comic Sans MS" panose="030F0702030302020204" pitchFamily="66" charset="0"/>
            </a:endParaRPr>
          </a:p>
        </p:txBody>
      </p:sp>
      <p:sp>
        <p:nvSpPr>
          <p:cNvPr id="42" name="TextBox 41">
            <a:extLst>
              <a:ext uri="{FF2B5EF4-FFF2-40B4-BE49-F238E27FC236}">
                <a16:creationId xmlns:a16="http://schemas.microsoft.com/office/drawing/2014/main" id="{29CD6290-0A63-491C-A734-1D0E95E94958}"/>
              </a:ext>
            </a:extLst>
          </p:cNvPr>
          <p:cNvSpPr txBox="1"/>
          <p:nvPr/>
        </p:nvSpPr>
        <p:spPr>
          <a:xfrm>
            <a:off x="2755635" y="5693705"/>
            <a:ext cx="6341107"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God just wants us to ask for</a:t>
            </a:r>
            <a:endParaRPr lang="en-US" sz="3600" dirty="0">
              <a:latin typeface="Comic Sans MS" panose="030F0702030302020204" pitchFamily="66" charset="0"/>
            </a:endParaRPr>
          </a:p>
        </p:txBody>
      </p:sp>
      <p:sp>
        <p:nvSpPr>
          <p:cNvPr id="44" name="TextBox 43">
            <a:extLst>
              <a:ext uri="{FF2B5EF4-FFF2-40B4-BE49-F238E27FC236}">
                <a16:creationId xmlns:a16="http://schemas.microsoft.com/office/drawing/2014/main" id="{A78DC0B1-A024-459E-95CC-10F54D1800EE}"/>
              </a:ext>
            </a:extLst>
          </p:cNvPr>
          <p:cNvSpPr txBox="1"/>
          <p:nvPr/>
        </p:nvSpPr>
        <p:spPr>
          <a:xfrm>
            <a:off x="2835309" y="6191186"/>
            <a:ext cx="6341107"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forgiveness and trust Jesus.</a:t>
            </a:r>
            <a:endParaRPr lang="en-US" sz="3600" dirty="0">
              <a:latin typeface="Comic Sans MS" panose="030F0702030302020204" pitchFamily="66" charset="0"/>
            </a:endParaRPr>
          </a:p>
        </p:txBody>
      </p:sp>
      <p:sp>
        <p:nvSpPr>
          <p:cNvPr id="26" name="Rectangle 25">
            <a:hlinkClick r:id="rId4" action="ppaction://hlinksldjump"/>
            <a:extLst>
              <a:ext uri="{FF2B5EF4-FFF2-40B4-BE49-F238E27FC236}">
                <a16:creationId xmlns:a16="http://schemas.microsoft.com/office/drawing/2014/main" id="{D9A610D2-7049-46FE-9E88-4E0391F0474F}"/>
              </a:ext>
            </a:extLst>
          </p:cNvPr>
          <p:cNvSpPr/>
          <p:nvPr/>
        </p:nvSpPr>
        <p:spPr>
          <a:xfrm>
            <a:off x="-162379"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a:extLst>
              <a:ext uri="{FF2B5EF4-FFF2-40B4-BE49-F238E27FC236}">
                <a16:creationId xmlns:a16="http://schemas.microsoft.com/office/drawing/2014/main" id="{CC1DA3CC-C52C-47E9-8DFE-DCCC5C67DFBB}"/>
              </a:ext>
            </a:extLst>
          </p:cNvPr>
          <p:cNvGrpSpPr/>
          <p:nvPr/>
        </p:nvGrpSpPr>
        <p:grpSpPr>
          <a:xfrm>
            <a:off x="10124374" y="5564649"/>
            <a:ext cx="2011680" cy="941878"/>
            <a:chOff x="3474720" y="-1626814"/>
            <a:chExt cx="2011680" cy="941878"/>
          </a:xfrm>
        </p:grpSpPr>
        <p:sp>
          <p:nvSpPr>
            <p:cNvPr id="35" name="Arrow: Right 34">
              <a:hlinkClick r:id="" action="ppaction://hlinkshowjump?jump=nextslide"/>
              <a:extLst>
                <a:ext uri="{FF2B5EF4-FFF2-40B4-BE49-F238E27FC236}">
                  <a16:creationId xmlns:a16="http://schemas.microsoft.com/office/drawing/2014/main" id="{5ED0A045-6CF3-49C0-8297-5610858F8AE6}"/>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359BE006-A2A5-48D1-8460-A907F8A52D87}"/>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pic>
        <p:nvPicPr>
          <p:cNvPr id="45" name="Picture 44">
            <a:extLst>
              <a:ext uri="{FF2B5EF4-FFF2-40B4-BE49-F238E27FC236}">
                <a16:creationId xmlns:a16="http://schemas.microsoft.com/office/drawing/2014/main" id="{139B6D9B-F43C-4D0B-A990-D3AD3B23BB2E}"/>
              </a:ext>
            </a:extLst>
          </p:cNvPr>
          <p:cNvPicPr>
            <a:picLocks noChangeAspect="1"/>
          </p:cNvPicPr>
          <p:nvPr/>
        </p:nvPicPr>
        <p:blipFill>
          <a:blip r:embed="rId5"/>
          <a:stretch>
            <a:fillRect/>
          </a:stretch>
        </p:blipFill>
        <p:spPr>
          <a:xfrm>
            <a:off x="10732978" y="653578"/>
            <a:ext cx="1154347" cy="1252415"/>
          </a:xfrm>
          <a:prstGeom prst="rect">
            <a:avLst/>
          </a:prstGeom>
        </p:spPr>
      </p:pic>
    </p:spTree>
    <p:extLst>
      <p:ext uri="{BB962C8B-B14F-4D97-AF65-F5344CB8AC3E}">
        <p14:creationId xmlns:p14="http://schemas.microsoft.com/office/powerpoint/2010/main" val="76523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750"/>
                                        <p:tgtEl>
                                          <p:spTgt spid="29"/>
                                        </p:tgtEl>
                                      </p:cBhvr>
                                    </p:animEffect>
                                  </p:childTnLst>
                                </p:cTn>
                              </p:par>
                            </p:childTnLst>
                          </p:cTn>
                        </p:par>
                        <p:par>
                          <p:cTn id="8" fill="hold">
                            <p:stCondLst>
                              <p:cond delay="2250"/>
                            </p:stCondLst>
                            <p:childTnLst>
                              <p:par>
                                <p:cTn id="9" presetID="22" presetClass="entr" presetSubtype="8" fill="hold" grpId="0" nodeType="afterEffect">
                                  <p:stCondLst>
                                    <p:cond delay="50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1750"/>
                                        <p:tgtEl>
                                          <p:spTgt spid="47"/>
                                        </p:tgtEl>
                                      </p:cBhvr>
                                    </p:animEffect>
                                  </p:childTnLst>
                                </p:cTn>
                              </p:par>
                            </p:childTnLst>
                          </p:cTn>
                        </p:par>
                        <p:par>
                          <p:cTn id="12" fill="hold">
                            <p:stCondLst>
                              <p:cond delay="4500"/>
                            </p:stCondLst>
                            <p:childTnLst>
                              <p:par>
                                <p:cTn id="13" presetID="22" presetClass="entr" presetSubtype="8" fill="hold" grpId="0" nodeType="afterEffect">
                                  <p:stCondLst>
                                    <p:cond delay="50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1750"/>
                                        <p:tgtEl>
                                          <p:spTgt spid="28"/>
                                        </p:tgtEl>
                                      </p:cBhvr>
                                    </p:animEffect>
                                  </p:childTnLst>
                                </p:cTn>
                              </p:par>
                            </p:childTnLst>
                          </p:cTn>
                        </p:par>
                        <p:par>
                          <p:cTn id="16" fill="hold">
                            <p:stCondLst>
                              <p:cond delay="6750"/>
                            </p:stCondLst>
                            <p:childTnLst>
                              <p:par>
                                <p:cTn id="17" presetID="22" presetClass="entr" presetSubtype="8" fill="hold" grpId="0" nodeType="afterEffect">
                                  <p:stCondLst>
                                    <p:cond delay="50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1750"/>
                                        <p:tgtEl>
                                          <p:spTgt spid="32"/>
                                        </p:tgtEl>
                                      </p:cBhvr>
                                    </p:animEffect>
                                  </p:childTnLst>
                                </p:cTn>
                              </p:par>
                            </p:childTnLst>
                          </p:cTn>
                        </p:par>
                        <p:par>
                          <p:cTn id="20" fill="hold">
                            <p:stCondLst>
                              <p:cond delay="9000"/>
                            </p:stCondLst>
                            <p:childTnLst>
                              <p:par>
                                <p:cTn id="21" presetID="22" presetClass="entr" presetSubtype="8" fill="hold" nodeType="afterEffect">
                                  <p:stCondLst>
                                    <p:cond delay="200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1750"/>
                                        <p:tgtEl>
                                          <p:spTgt spid="37"/>
                                        </p:tgtEl>
                                      </p:cBhvr>
                                    </p:animEffect>
                                  </p:childTnLst>
                                </p:cTn>
                              </p:par>
                            </p:childTnLst>
                          </p:cTn>
                        </p:par>
                        <p:par>
                          <p:cTn id="24" fill="hold">
                            <p:stCondLst>
                              <p:cond delay="12750"/>
                            </p:stCondLst>
                            <p:childTnLst>
                              <p:par>
                                <p:cTn id="25" presetID="1" presetClass="entr" presetSubtype="0" fill="hold" nodeType="afterEffect">
                                  <p:stCondLst>
                                    <p:cond delay="50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5"/>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afterEffect">
                                  <p:stCondLst>
                                    <p:cond delay="0"/>
                                  </p:stCondLst>
                                  <p:childTnLst>
                                    <p:set>
                                      <p:cBhvr>
                                        <p:cTn id="31" dur="1" fill="hold">
                                          <p:stCondLst>
                                            <p:cond delay="0"/>
                                          </p:stCondLst>
                                        </p:cTn>
                                        <p:tgtEl>
                                          <p:spTgt spid="45"/>
                                        </p:tgtEl>
                                        <p:attrNameLst>
                                          <p:attrName>style.visibility</p:attrName>
                                        </p:attrNameLst>
                                      </p:cBhvr>
                                      <p:to>
                                        <p:strVal val="hidden"/>
                                      </p:to>
                                    </p:set>
                                  </p:childTnLst>
                                </p:cTn>
                              </p:par>
                            </p:childTnLst>
                          </p:cTn>
                        </p:par>
                        <p:par>
                          <p:cTn id="32" fill="hold">
                            <p:stCondLst>
                              <p:cond delay="0"/>
                            </p:stCondLst>
                            <p:childTnLst>
                              <p:par>
                                <p:cTn id="33" presetID="22" presetClass="entr" presetSubtype="1"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up)">
                                      <p:cBhvr>
                                        <p:cTn id="35" dur="1750"/>
                                        <p:tgtEl>
                                          <p:spTgt spid="51"/>
                                        </p:tgtEl>
                                      </p:cBhvr>
                                    </p:animEffect>
                                  </p:childTnLst>
                                </p:cTn>
                              </p:par>
                            </p:childTnLst>
                          </p:cTn>
                        </p:par>
                        <p:par>
                          <p:cTn id="36" fill="hold">
                            <p:stCondLst>
                              <p:cond delay="1750"/>
                            </p:stCondLst>
                            <p:childTnLst>
                              <p:par>
                                <p:cTn id="37" presetID="22" presetClass="entr" presetSubtype="8" fill="hold" grpId="0" nodeType="afterEffect">
                                  <p:stCondLst>
                                    <p:cond delay="25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1750"/>
                                        <p:tgtEl>
                                          <p:spTgt spid="41"/>
                                        </p:tgtEl>
                                      </p:cBhvr>
                                    </p:animEffect>
                                  </p:childTnLst>
                                </p:cTn>
                              </p:par>
                            </p:childTnLst>
                          </p:cTn>
                        </p:par>
                        <p:par>
                          <p:cTn id="40" fill="hold">
                            <p:stCondLst>
                              <p:cond delay="3750"/>
                            </p:stCondLst>
                            <p:childTnLst>
                              <p:par>
                                <p:cTn id="41" presetID="22" presetClass="entr" presetSubtype="8" fill="hold" grpId="0" nodeType="afterEffect">
                                  <p:stCondLst>
                                    <p:cond delay="200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1750"/>
                                        <p:tgtEl>
                                          <p:spTgt spid="42"/>
                                        </p:tgtEl>
                                      </p:cBhvr>
                                    </p:animEffect>
                                  </p:childTnLst>
                                </p:cTn>
                              </p:par>
                            </p:childTnLst>
                          </p:cTn>
                        </p:par>
                        <p:par>
                          <p:cTn id="44" fill="hold">
                            <p:stCondLst>
                              <p:cond delay="7500"/>
                            </p:stCondLst>
                            <p:childTnLst>
                              <p:par>
                                <p:cTn id="45" presetID="22" presetClass="entr" presetSubtype="8" fill="hold" grpId="0" nodeType="afterEffect">
                                  <p:stCondLst>
                                    <p:cond delay="25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1750"/>
                                        <p:tgtEl>
                                          <p:spTgt spid="44"/>
                                        </p:tgtEl>
                                      </p:cBhvr>
                                    </p:animEffect>
                                  </p:childTnLst>
                                </p:cTn>
                              </p:par>
                            </p:childTnLst>
                          </p:cTn>
                        </p:par>
                        <p:par>
                          <p:cTn id="48" fill="hold">
                            <p:stCondLst>
                              <p:cond delay="9500"/>
                            </p:stCondLst>
                            <p:childTnLst>
                              <p:par>
                                <p:cTn id="49" presetID="22" presetClass="entr" presetSubtype="8" fill="hold" nodeType="afterEffect">
                                  <p:stCondLst>
                                    <p:cond delay="100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childTnLst>
                    </p:cTn>
                  </p:par>
                </p:childTnLst>
              </p:cTn>
              <p:nextCondLst>
                <p:cond evt="onClick" delay="0">
                  <p:tgtEl>
                    <p:spTgt spid="45"/>
                  </p:tgtEl>
                </p:cond>
              </p:nextCondLst>
            </p:seq>
          </p:childTnLst>
        </p:cTn>
      </p:par>
    </p:tnLst>
    <p:bldLst>
      <p:bldP spid="47" grpId="0"/>
      <p:bldP spid="28" grpId="0"/>
      <p:bldP spid="32" grpId="0"/>
      <p:bldP spid="41" grpId="0"/>
      <p:bldP spid="42"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ipart, vector graphics&#10;&#10;Description automatically generated">
            <a:extLst>
              <a:ext uri="{FF2B5EF4-FFF2-40B4-BE49-F238E27FC236}">
                <a16:creationId xmlns:a16="http://schemas.microsoft.com/office/drawing/2014/main" id="{25B94F5B-CC4E-4711-A003-861A96CC6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9594" y="2691715"/>
            <a:ext cx="1995734" cy="3670985"/>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C41E4137-0268-4CCA-B6CA-499298CBE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0380" y="2823587"/>
            <a:ext cx="1942538" cy="3551656"/>
          </a:xfrm>
          <a:prstGeom prst="rect">
            <a:avLst/>
          </a:prstGeom>
        </p:spPr>
      </p:pic>
      <p:pic>
        <p:nvPicPr>
          <p:cNvPr id="31" name="Picture 30">
            <a:extLst>
              <a:ext uri="{FF2B5EF4-FFF2-40B4-BE49-F238E27FC236}">
                <a16:creationId xmlns:a16="http://schemas.microsoft.com/office/drawing/2014/main" id="{966D5E48-2F2A-44C5-A155-E65E6CCC91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8218" y="2606577"/>
            <a:ext cx="2530450" cy="3814630"/>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6A80EE77-BE6B-42E5-B175-C82C28E0A8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521" y="3000856"/>
            <a:ext cx="2005300" cy="3510899"/>
          </a:xfrm>
          <a:prstGeom prst="rect">
            <a:avLst/>
          </a:prstGeom>
        </p:spPr>
      </p:pic>
      <p:pic>
        <p:nvPicPr>
          <p:cNvPr id="2" name="Picture 1" descr="Icon&#10;&#10;Description automatically generated">
            <a:extLst>
              <a:ext uri="{FF2B5EF4-FFF2-40B4-BE49-F238E27FC236}">
                <a16:creationId xmlns:a16="http://schemas.microsoft.com/office/drawing/2014/main" id="{47B29AA6-29E1-47B7-8D28-19B24FA79B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487814" y="2763923"/>
            <a:ext cx="2021986" cy="3670984"/>
          </a:xfrm>
          <a:prstGeom prst="rect">
            <a:avLst/>
          </a:prstGeom>
        </p:spPr>
      </p:pic>
      <p:pic>
        <p:nvPicPr>
          <p:cNvPr id="6" name="Picture 5">
            <a:extLst>
              <a:ext uri="{FF2B5EF4-FFF2-40B4-BE49-F238E27FC236}">
                <a16:creationId xmlns:a16="http://schemas.microsoft.com/office/drawing/2014/main" id="{F3033202-0E7F-4BB0-AFF4-9166492041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607" y="2823587"/>
            <a:ext cx="1921428" cy="3532176"/>
          </a:xfrm>
          <a:prstGeom prst="rect">
            <a:avLst/>
          </a:prstGeom>
        </p:spPr>
      </p:pic>
      <p:grpSp>
        <p:nvGrpSpPr>
          <p:cNvPr id="7" name="Group 6">
            <a:extLst>
              <a:ext uri="{FF2B5EF4-FFF2-40B4-BE49-F238E27FC236}">
                <a16:creationId xmlns:a16="http://schemas.microsoft.com/office/drawing/2014/main" id="{1298EF30-6BC8-4F6E-837E-A4A92E2E64E7}"/>
              </a:ext>
            </a:extLst>
          </p:cNvPr>
          <p:cNvGrpSpPr/>
          <p:nvPr/>
        </p:nvGrpSpPr>
        <p:grpSpPr>
          <a:xfrm>
            <a:off x="567934" y="116926"/>
            <a:ext cx="11146012" cy="1902374"/>
            <a:chOff x="476028" y="270933"/>
            <a:chExt cx="10809834" cy="627079"/>
          </a:xfrm>
          <a:solidFill>
            <a:schemeClr val="bg1">
              <a:alpha val="36000"/>
            </a:schemeClr>
          </a:solidFill>
        </p:grpSpPr>
        <p:sp>
          <p:nvSpPr>
            <p:cNvPr id="8" name="Speech Bubble: Rectangle with Corners Rounded 7">
              <a:extLst>
                <a:ext uri="{FF2B5EF4-FFF2-40B4-BE49-F238E27FC236}">
                  <a16:creationId xmlns:a16="http://schemas.microsoft.com/office/drawing/2014/main" id="{5A67E723-7B59-4697-84F8-8DA9F5432E18}"/>
                </a:ext>
              </a:extLst>
            </p:cNvPr>
            <p:cNvSpPr/>
            <p:nvPr/>
          </p:nvSpPr>
          <p:spPr>
            <a:xfrm>
              <a:off x="476028" y="270933"/>
              <a:ext cx="10809834" cy="627079"/>
            </a:xfrm>
            <a:prstGeom prst="wedgeRoundRectCallout">
              <a:avLst>
                <a:gd name="adj1" fmla="val -37548"/>
                <a:gd name="adj2" fmla="val 132534"/>
                <a:gd name="adj3" fmla="val 16667"/>
              </a:avLst>
            </a:prstGeom>
            <a:grp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3251EF5E-2C75-4DF4-8279-35DBCCADDB15}"/>
                </a:ext>
              </a:extLst>
            </p:cNvPr>
            <p:cNvSpPr txBox="1"/>
            <p:nvPr/>
          </p:nvSpPr>
          <p:spPr>
            <a:xfrm>
              <a:off x="505450" y="305645"/>
              <a:ext cx="10523909" cy="190139"/>
            </a:xfrm>
            <a:prstGeom prst="rect">
              <a:avLst/>
            </a:prstGeom>
            <a:grpFill/>
            <a:ln>
              <a:noFill/>
            </a:ln>
          </p:spPr>
          <p:txBody>
            <a:bodyPr wrap="square" rtlCol="0">
              <a:spAutoFit/>
            </a:bodyPr>
            <a:lstStyle/>
            <a:p>
              <a:pPr algn="ctr">
                <a:lnSpc>
                  <a:spcPts val="4000"/>
                </a:lnSpc>
              </a:pPr>
              <a:r>
                <a:rPr lang="en-US" sz="3200" dirty="0">
                  <a:latin typeface="Comic Sans MS" panose="030F0702030302020204" pitchFamily="66" charset="0"/>
                </a:rPr>
                <a:t>Dear God, thank You that Your plan is the best for us.</a:t>
              </a:r>
            </a:p>
          </p:txBody>
        </p:sp>
      </p:grpSp>
      <p:sp>
        <p:nvSpPr>
          <p:cNvPr id="10" name="TextBox 9">
            <a:extLst>
              <a:ext uri="{FF2B5EF4-FFF2-40B4-BE49-F238E27FC236}">
                <a16:creationId xmlns:a16="http://schemas.microsoft.com/office/drawing/2014/main" id="{625D5C36-8772-46C2-AFE5-2BBAA4783FA6}"/>
              </a:ext>
            </a:extLst>
          </p:cNvPr>
          <p:cNvSpPr txBox="1"/>
          <p:nvPr/>
        </p:nvSpPr>
        <p:spPr>
          <a:xfrm>
            <a:off x="742534" y="792293"/>
            <a:ext cx="10677111"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Thank You, that Jesus willingly died for us .</a:t>
            </a:r>
          </a:p>
        </p:txBody>
      </p:sp>
      <p:grpSp>
        <p:nvGrpSpPr>
          <p:cNvPr id="22" name="Group 21">
            <a:extLst>
              <a:ext uri="{FF2B5EF4-FFF2-40B4-BE49-F238E27FC236}">
                <a16:creationId xmlns:a16="http://schemas.microsoft.com/office/drawing/2014/main" id="{D233A071-2B54-4C39-83BC-03A5F0581DE1}"/>
              </a:ext>
            </a:extLst>
          </p:cNvPr>
          <p:cNvGrpSpPr/>
          <p:nvPr/>
        </p:nvGrpSpPr>
        <p:grpSpPr>
          <a:xfrm>
            <a:off x="2349062" y="3866705"/>
            <a:ext cx="7126014" cy="1756856"/>
            <a:chOff x="247422" y="112484"/>
            <a:chExt cx="12364993" cy="1419859"/>
          </a:xfrm>
        </p:grpSpPr>
        <p:sp>
          <p:nvSpPr>
            <p:cNvPr id="23" name="Speech Bubble: Rectangle with Corners Rounded 22">
              <a:extLst>
                <a:ext uri="{FF2B5EF4-FFF2-40B4-BE49-F238E27FC236}">
                  <a16:creationId xmlns:a16="http://schemas.microsoft.com/office/drawing/2014/main" id="{FEAF76C4-6245-435D-81A6-9D1EE9483A7A}"/>
                </a:ext>
              </a:extLst>
            </p:cNvPr>
            <p:cNvSpPr/>
            <p:nvPr/>
          </p:nvSpPr>
          <p:spPr>
            <a:xfrm>
              <a:off x="247422" y="112484"/>
              <a:ext cx="12364993" cy="1419859"/>
            </a:xfrm>
            <a:prstGeom prst="wedgeRoundRectCallout">
              <a:avLst>
                <a:gd name="adj1" fmla="val 63839"/>
                <a:gd name="adj2" fmla="val -62121"/>
                <a:gd name="adj3" fmla="val 16667"/>
              </a:avLst>
            </a:prstGeom>
            <a:solidFill>
              <a:schemeClr val="bg1">
                <a:alpha val="36000"/>
              </a:schemeClr>
            </a:solid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38C80502-4B41-49EB-B1F0-5ADCD62618CC}"/>
                </a:ext>
              </a:extLst>
            </p:cNvPr>
            <p:cNvSpPr txBox="1"/>
            <p:nvPr/>
          </p:nvSpPr>
          <p:spPr>
            <a:xfrm>
              <a:off x="764476" y="145758"/>
              <a:ext cx="11505862" cy="468822"/>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Help us to follow You everyday.</a:t>
              </a:r>
              <a:endParaRPr lang="en-US" sz="3600" dirty="0">
                <a:latin typeface="Comic Sans MS" panose="030F0702030302020204" pitchFamily="66" charset="0"/>
              </a:endParaRPr>
            </a:p>
          </p:txBody>
        </p:sp>
      </p:grpSp>
      <p:grpSp>
        <p:nvGrpSpPr>
          <p:cNvPr id="25" name="Group 24">
            <a:extLst>
              <a:ext uri="{FF2B5EF4-FFF2-40B4-BE49-F238E27FC236}">
                <a16:creationId xmlns:a16="http://schemas.microsoft.com/office/drawing/2014/main" id="{B1F9DD90-9FF5-4312-9E00-5CAD22D8A641}"/>
              </a:ext>
            </a:extLst>
          </p:cNvPr>
          <p:cNvGrpSpPr/>
          <p:nvPr/>
        </p:nvGrpSpPr>
        <p:grpSpPr>
          <a:xfrm>
            <a:off x="6044324" y="5772128"/>
            <a:ext cx="3525673" cy="615403"/>
            <a:chOff x="247422" y="112484"/>
            <a:chExt cx="12364993" cy="1419859"/>
          </a:xfrm>
        </p:grpSpPr>
        <p:sp>
          <p:nvSpPr>
            <p:cNvPr id="26" name="Speech Bubble: Rectangle with Corners Rounded 25">
              <a:extLst>
                <a:ext uri="{FF2B5EF4-FFF2-40B4-BE49-F238E27FC236}">
                  <a16:creationId xmlns:a16="http://schemas.microsoft.com/office/drawing/2014/main" id="{DEDFD961-4FCD-450C-8BFF-16DA7DEA728D}"/>
                </a:ext>
              </a:extLst>
            </p:cNvPr>
            <p:cNvSpPr/>
            <p:nvPr/>
          </p:nvSpPr>
          <p:spPr>
            <a:xfrm>
              <a:off x="247422" y="112484"/>
              <a:ext cx="12364993" cy="1419859"/>
            </a:xfrm>
            <a:prstGeom prst="wedgeRoundRectCallout">
              <a:avLst>
                <a:gd name="adj1" fmla="val 95686"/>
                <a:gd name="adj2" fmla="val -388236"/>
                <a:gd name="adj3" fmla="val 16667"/>
              </a:avLst>
            </a:prstGeom>
            <a:solidFill>
              <a:schemeClr val="bg1">
                <a:alpha val="36000"/>
              </a:schemeClr>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034665DB-8053-4044-B1CF-7BA825A44DB2}"/>
                </a:ext>
              </a:extLst>
            </p:cNvPr>
            <p:cNvSpPr txBox="1"/>
            <p:nvPr/>
          </p:nvSpPr>
          <p:spPr>
            <a:xfrm>
              <a:off x="764475" y="145758"/>
              <a:ext cx="11505863" cy="1338396"/>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AMEN.</a:t>
              </a:r>
              <a:endParaRPr lang="en-US" sz="3600" dirty="0">
                <a:latin typeface="Comic Sans MS" panose="030F0702030302020204" pitchFamily="66" charset="0"/>
              </a:endParaRPr>
            </a:p>
          </p:txBody>
        </p:sp>
      </p:grpSp>
      <p:sp>
        <p:nvSpPr>
          <p:cNvPr id="28" name="TextBox 27">
            <a:extLst>
              <a:ext uri="{FF2B5EF4-FFF2-40B4-BE49-F238E27FC236}">
                <a16:creationId xmlns:a16="http://schemas.microsoft.com/office/drawing/2014/main" id="{97D7E5C3-BF11-48C3-A036-7F754897461F}"/>
              </a:ext>
            </a:extLst>
          </p:cNvPr>
          <p:cNvSpPr txBox="1"/>
          <p:nvPr/>
        </p:nvSpPr>
        <p:spPr>
          <a:xfrm>
            <a:off x="802384" y="1370805"/>
            <a:ext cx="10677111"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Help us, to understand what it means to trust Jesus.</a:t>
            </a:r>
          </a:p>
        </p:txBody>
      </p:sp>
      <p:sp>
        <p:nvSpPr>
          <p:cNvPr id="29" name="TextBox 28">
            <a:extLst>
              <a:ext uri="{FF2B5EF4-FFF2-40B4-BE49-F238E27FC236}">
                <a16:creationId xmlns:a16="http://schemas.microsoft.com/office/drawing/2014/main" id="{62FC6A61-08E7-4611-B9B4-96145D2E9A2F}"/>
              </a:ext>
            </a:extLst>
          </p:cNvPr>
          <p:cNvSpPr txBox="1"/>
          <p:nvPr/>
        </p:nvSpPr>
        <p:spPr>
          <a:xfrm>
            <a:off x="2419644" y="4455385"/>
            <a:ext cx="6984849"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Help us share Your good news</a:t>
            </a:r>
          </a:p>
        </p:txBody>
      </p:sp>
      <p:sp>
        <p:nvSpPr>
          <p:cNvPr id="30" name="TextBox 29">
            <a:extLst>
              <a:ext uri="{FF2B5EF4-FFF2-40B4-BE49-F238E27FC236}">
                <a16:creationId xmlns:a16="http://schemas.microsoft.com/office/drawing/2014/main" id="{811ABAA8-2CFB-4087-917D-DC7050216827}"/>
              </a:ext>
            </a:extLst>
          </p:cNvPr>
          <p:cNvSpPr txBox="1"/>
          <p:nvPr/>
        </p:nvSpPr>
        <p:spPr>
          <a:xfrm>
            <a:off x="2982985" y="4934198"/>
            <a:ext cx="5863160"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with our friends and families.</a:t>
            </a:r>
          </a:p>
        </p:txBody>
      </p:sp>
      <p:sp>
        <p:nvSpPr>
          <p:cNvPr id="32" name="Rectangle 31">
            <a:hlinkClick r:id="rId8" action="ppaction://hlinksldjump"/>
            <a:extLst>
              <a:ext uri="{FF2B5EF4-FFF2-40B4-BE49-F238E27FC236}">
                <a16:creationId xmlns:a16="http://schemas.microsoft.com/office/drawing/2014/main" id="{10D4D90F-C933-4023-A5F3-B8E0209645C6}"/>
              </a:ext>
            </a:extLst>
          </p:cNvPr>
          <p:cNvSpPr/>
          <p:nvPr/>
        </p:nvSpPr>
        <p:spPr>
          <a:xfrm>
            <a:off x="-327710"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DCB84DFD-7934-44F3-8217-0C5681CDD3FB}"/>
              </a:ext>
            </a:extLst>
          </p:cNvPr>
          <p:cNvGrpSpPr/>
          <p:nvPr/>
        </p:nvGrpSpPr>
        <p:grpSpPr>
          <a:xfrm>
            <a:off x="10124374" y="5564649"/>
            <a:ext cx="2011680" cy="941878"/>
            <a:chOff x="3474720" y="-1626814"/>
            <a:chExt cx="2011680" cy="941878"/>
          </a:xfrm>
        </p:grpSpPr>
        <p:sp>
          <p:nvSpPr>
            <p:cNvPr id="34" name="Arrow: Right 33">
              <a:hlinkClick r:id="" action="ppaction://hlinkshowjump?jump=nextslide"/>
              <a:extLst>
                <a:ext uri="{FF2B5EF4-FFF2-40B4-BE49-F238E27FC236}">
                  <a16:creationId xmlns:a16="http://schemas.microsoft.com/office/drawing/2014/main" id="{A4C4CEB8-DCFC-4C29-ADAF-D222874C92EE}"/>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2CA0A466-11D3-4F63-9C23-5724DB7038B1}"/>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01444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3.125E-6 -1.85185E-6 L -0.36237 -0.02083 " pathEditMode="relative" rAng="0" ptsTypes="AA">
                                      <p:cBhvr>
                                        <p:cTn id="6" dur="4000" fill="hold"/>
                                        <p:tgtEl>
                                          <p:spTgt spid="4"/>
                                        </p:tgtEl>
                                        <p:attrNameLst>
                                          <p:attrName>ppt_x</p:attrName>
                                          <p:attrName>ppt_y</p:attrName>
                                        </p:attrNameLst>
                                      </p:cBhvr>
                                      <p:rCtr x="-18125" y="-1042"/>
                                    </p:animMotion>
                                  </p:childTnLst>
                                </p:cTn>
                              </p:par>
                            </p:childTnLst>
                          </p:cTn>
                        </p:par>
                        <p:par>
                          <p:cTn id="7" fill="hold">
                            <p:stCondLst>
                              <p:cond delay="4000"/>
                            </p:stCondLst>
                            <p:childTnLst>
                              <p:par>
                                <p:cTn id="8" presetID="35" presetClass="path" presetSubtype="0" accel="50000" decel="50000" fill="hold" nodeType="afterEffect">
                                  <p:stCondLst>
                                    <p:cond delay="250"/>
                                  </p:stCondLst>
                                  <p:childTnLst>
                                    <p:animMotion origin="layout" path="M 8.33333E-7 4.81481E-6 L -0.37279 0.01574 " pathEditMode="relative" rAng="0" ptsTypes="AA">
                                      <p:cBhvr>
                                        <p:cTn id="9" dur="3750" fill="hold"/>
                                        <p:tgtEl>
                                          <p:spTgt spid="3"/>
                                        </p:tgtEl>
                                        <p:attrNameLst>
                                          <p:attrName>ppt_x</p:attrName>
                                          <p:attrName>ppt_y</p:attrName>
                                        </p:attrNameLst>
                                      </p:cBhvr>
                                      <p:rCtr x="-18646" y="787"/>
                                    </p:animMotion>
                                  </p:childTnLst>
                                </p:cTn>
                              </p:par>
                            </p:childTnLst>
                          </p:cTn>
                        </p:par>
                        <p:par>
                          <p:cTn id="10" fill="hold">
                            <p:stCondLst>
                              <p:cond delay="8000"/>
                            </p:stCondLst>
                            <p:childTnLst>
                              <p:par>
                                <p:cTn id="11" presetID="63" presetClass="path" presetSubtype="0" accel="50000" decel="50000" fill="hold" nodeType="afterEffect">
                                  <p:stCondLst>
                                    <p:cond delay="0"/>
                                  </p:stCondLst>
                                  <p:childTnLst>
                                    <p:animMotion origin="layout" path="M 3.75E-6 -1.85185E-6 L 0.20612 -0.01412 " pathEditMode="relative" rAng="0" ptsTypes="AA">
                                      <p:cBhvr>
                                        <p:cTn id="12" dur="2000" fill="hold"/>
                                        <p:tgtEl>
                                          <p:spTgt spid="2"/>
                                        </p:tgtEl>
                                        <p:attrNameLst>
                                          <p:attrName>ppt_x</p:attrName>
                                          <p:attrName>ppt_y</p:attrName>
                                        </p:attrNameLst>
                                      </p:cBhvr>
                                      <p:rCtr x="10312" y="-718"/>
                                    </p:animMotion>
                                  </p:childTnLst>
                                </p:cTn>
                              </p:par>
                            </p:childTnLst>
                          </p:cTn>
                        </p:par>
                        <p:par>
                          <p:cTn id="13" fill="hold">
                            <p:stCondLst>
                              <p:cond delay="10000"/>
                            </p:stCondLst>
                            <p:childTnLst>
                              <p:par>
                                <p:cTn id="14" presetID="63" presetClass="path" presetSubtype="0" accel="50000" decel="50000" fill="hold" nodeType="afterEffect">
                                  <p:stCondLst>
                                    <p:cond delay="0"/>
                                  </p:stCondLst>
                                  <p:childTnLst>
                                    <p:animMotion origin="layout" path="M -1.04167E-6 1.48148E-6 L 0.32083 -0.03935 " pathEditMode="relative" rAng="0" ptsTypes="AA">
                                      <p:cBhvr>
                                        <p:cTn id="15" dur="2500" fill="hold"/>
                                        <p:tgtEl>
                                          <p:spTgt spid="21"/>
                                        </p:tgtEl>
                                        <p:attrNameLst>
                                          <p:attrName>ppt_x</p:attrName>
                                          <p:attrName>ppt_y</p:attrName>
                                        </p:attrNameLst>
                                      </p:cBhvr>
                                      <p:rCtr x="16042" y="-1968"/>
                                    </p:animMotion>
                                  </p:childTnLst>
                                </p:cTn>
                              </p:par>
                            </p:childTnLst>
                          </p:cTn>
                        </p:par>
                        <p:par>
                          <p:cTn id="16" fill="hold">
                            <p:stCondLst>
                              <p:cond delay="12500"/>
                            </p:stCondLst>
                            <p:childTnLst>
                              <p:par>
                                <p:cTn id="17" presetID="22" presetClass="entr" presetSubtype="4" fill="hold"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750"/>
                                        <p:tgtEl>
                                          <p:spTgt spid="7"/>
                                        </p:tgtEl>
                                      </p:cBhvr>
                                    </p:animEffect>
                                  </p:childTnLst>
                                </p:cTn>
                              </p:par>
                            </p:childTnLst>
                          </p:cTn>
                        </p:par>
                        <p:par>
                          <p:cTn id="20" fill="hold">
                            <p:stCondLst>
                              <p:cond delay="14500"/>
                            </p:stCondLst>
                            <p:childTnLst>
                              <p:par>
                                <p:cTn id="21" presetID="22" presetClass="entr" presetSubtype="8" fill="hold" grpId="0" nodeType="afterEffect">
                                  <p:stCondLst>
                                    <p:cond delay="250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750"/>
                                        <p:tgtEl>
                                          <p:spTgt spid="10"/>
                                        </p:tgtEl>
                                      </p:cBhvr>
                                    </p:animEffect>
                                  </p:childTnLst>
                                </p:cTn>
                              </p:par>
                            </p:childTnLst>
                          </p:cTn>
                        </p:par>
                        <p:par>
                          <p:cTn id="24" fill="hold">
                            <p:stCondLst>
                              <p:cond delay="18750"/>
                            </p:stCondLst>
                            <p:childTnLst>
                              <p:par>
                                <p:cTn id="25" presetID="22" presetClass="entr" presetSubtype="8" fill="hold" grpId="0" nodeType="afterEffect">
                                  <p:stCondLst>
                                    <p:cond delay="250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1750"/>
                                        <p:tgtEl>
                                          <p:spTgt spid="28"/>
                                        </p:tgtEl>
                                      </p:cBhvr>
                                    </p:animEffect>
                                  </p:childTnLst>
                                </p:cTn>
                              </p:par>
                            </p:childTnLst>
                          </p:cTn>
                        </p:par>
                        <p:par>
                          <p:cTn id="28" fill="hold">
                            <p:stCondLst>
                              <p:cond delay="23000"/>
                            </p:stCondLst>
                            <p:childTnLst>
                              <p:par>
                                <p:cTn id="29" presetID="22" presetClass="entr" presetSubtype="2" fill="hold" nodeType="afterEffect">
                                  <p:stCondLst>
                                    <p:cond delay="300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1750"/>
                                        <p:tgtEl>
                                          <p:spTgt spid="22"/>
                                        </p:tgtEl>
                                      </p:cBhvr>
                                    </p:animEffect>
                                  </p:childTnLst>
                                </p:cTn>
                              </p:par>
                            </p:childTnLst>
                          </p:cTn>
                        </p:par>
                        <p:par>
                          <p:cTn id="32" fill="hold">
                            <p:stCondLst>
                              <p:cond delay="27750"/>
                            </p:stCondLst>
                            <p:childTnLst>
                              <p:par>
                                <p:cTn id="33" presetID="22" presetClass="entr" presetSubtype="8" fill="hold" grpId="0" nodeType="afterEffect">
                                  <p:stCondLst>
                                    <p:cond delay="25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1750"/>
                                        <p:tgtEl>
                                          <p:spTgt spid="29"/>
                                        </p:tgtEl>
                                      </p:cBhvr>
                                    </p:animEffect>
                                  </p:childTnLst>
                                </p:cTn>
                              </p:par>
                            </p:childTnLst>
                          </p:cTn>
                        </p:par>
                        <p:par>
                          <p:cTn id="36" fill="hold">
                            <p:stCondLst>
                              <p:cond delay="32000"/>
                            </p:stCondLst>
                            <p:childTnLst>
                              <p:par>
                                <p:cTn id="37" presetID="22" presetClass="entr" presetSubtype="8" fill="hold" grpId="0" nodeType="afterEffect">
                                  <p:stCondLst>
                                    <p:cond delay="50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1750"/>
                                        <p:tgtEl>
                                          <p:spTgt spid="30"/>
                                        </p:tgtEl>
                                      </p:cBhvr>
                                    </p:animEffect>
                                  </p:childTnLst>
                                </p:cTn>
                              </p:par>
                            </p:childTnLst>
                          </p:cTn>
                        </p:par>
                        <p:par>
                          <p:cTn id="40" fill="hold">
                            <p:stCondLst>
                              <p:cond delay="34250"/>
                            </p:stCondLst>
                            <p:childTnLst>
                              <p:par>
                                <p:cTn id="41" presetID="22" presetClass="entr" presetSubtype="2" fill="hold" nodeType="afterEffect">
                                  <p:stCondLst>
                                    <p:cond delay="2000"/>
                                  </p:stCondLst>
                                  <p:childTnLst>
                                    <p:set>
                                      <p:cBhvr>
                                        <p:cTn id="42" dur="1" fill="hold">
                                          <p:stCondLst>
                                            <p:cond delay="0"/>
                                          </p:stCondLst>
                                        </p:cTn>
                                        <p:tgtEl>
                                          <p:spTgt spid="25"/>
                                        </p:tgtEl>
                                        <p:attrNameLst>
                                          <p:attrName>style.visibility</p:attrName>
                                        </p:attrNameLst>
                                      </p:cBhvr>
                                      <p:to>
                                        <p:strVal val="visible"/>
                                      </p:to>
                                    </p:set>
                                    <p:animEffect transition="in" filter="wipe(right)">
                                      <p:cBhvr>
                                        <p:cTn id="43" dur="1750"/>
                                        <p:tgtEl>
                                          <p:spTgt spid="25"/>
                                        </p:tgtEl>
                                      </p:cBhvr>
                                    </p:animEffect>
                                  </p:childTnLst>
                                </p:cTn>
                              </p:par>
                            </p:childTnLst>
                          </p:cTn>
                        </p:par>
                        <p:par>
                          <p:cTn id="44" fill="hold">
                            <p:stCondLst>
                              <p:cond delay="38000"/>
                            </p:stCondLst>
                            <p:childTnLst>
                              <p:par>
                                <p:cTn id="45" presetID="22" presetClass="entr" presetSubtype="8" fill="hold" nodeType="afterEffect">
                                  <p:stCondLst>
                                    <p:cond delay="100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sign, clock&#10;&#10;Description automatically generated">
            <a:extLst>
              <a:ext uri="{FF2B5EF4-FFF2-40B4-BE49-F238E27FC236}">
                <a16:creationId xmlns:a16="http://schemas.microsoft.com/office/drawing/2014/main" id="{2C7144AE-67BD-48A1-AC2E-3F1F76AFF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9496" y="2226853"/>
            <a:ext cx="1967359" cy="3335747"/>
          </a:xfrm>
          <a:prstGeom prst="rect">
            <a:avLst/>
          </a:prstGeom>
        </p:spPr>
      </p:pic>
      <p:pic>
        <p:nvPicPr>
          <p:cNvPr id="3" name="Picture 2" descr="A drawing of a cartoon character&#10;&#10;Description automatically generated">
            <a:extLst>
              <a:ext uri="{FF2B5EF4-FFF2-40B4-BE49-F238E27FC236}">
                <a16:creationId xmlns:a16="http://schemas.microsoft.com/office/drawing/2014/main" id="{195C2018-9001-4F7D-A8E9-A24B6F885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3920" y="2355366"/>
            <a:ext cx="1921429" cy="3207234"/>
          </a:xfrm>
          <a:prstGeom prst="rect">
            <a:avLst/>
          </a:prstGeom>
        </p:spPr>
      </p:pic>
      <p:grpSp>
        <p:nvGrpSpPr>
          <p:cNvPr id="4" name="Group 3">
            <a:extLst>
              <a:ext uri="{FF2B5EF4-FFF2-40B4-BE49-F238E27FC236}">
                <a16:creationId xmlns:a16="http://schemas.microsoft.com/office/drawing/2014/main" id="{507E52DB-4FC5-4E08-8F68-C0EB193C5395}"/>
              </a:ext>
            </a:extLst>
          </p:cNvPr>
          <p:cNvGrpSpPr/>
          <p:nvPr/>
        </p:nvGrpSpPr>
        <p:grpSpPr>
          <a:xfrm>
            <a:off x="1232520" y="4015937"/>
            <a:ext cx="6015844" cy="1355878"/>
            <a:chOff x="1136171" y="270933"/>
            <a:chExt cx="9347200" cy="1274322"/>
          </a:xfrm>
        </p:grpSpPr>
        <p:sp>
          <p:nvSpPr>
            <p:cNvPr id="5" name="Speech Bubble: Rectangle with Corners Rounded 4">
              <a:extLst>
                <a:ext uri="{FF2B5EF4-FFF2-40B4-BE49-F238E27FC236}">
                  <a16:creationId xmlns:a16="http://schemas.microsoft.com/office/drawing/2014/main" id="{61A69D60-C0C2-4E13-8E63-BD4568D344F4}"/>
                </a:ext>
              </a:extLst>
            </p:cNvPr>
            <p:cNvSpPr/>
            <p:nvPr/>
          </p:nvSpPr>
          <p:spPr>
            <a:xfrm>
              <a:off x="1136171" y="270933"/>
              <a:ext cx="9347200" cy="1274322"/>
            </a:xfrm>
            <a:prstGeom prst="wedgeRoundRectCallout">
              <a:avLst>
                <a:gd name="adj1" fmla="val 82111"/>
                <a:gd name="adj2" fmla="val -126264"/>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C402DD6-B2B1-4D05-B1BE-B0D39BD7EA4E}"/>
                </a:ext>
              </a:extLst>
            </p:cNvPr>
            <p:cNvSpPr txBox="1"/>
            <p:nvPr/>
          </p:nvSpPr>
          <p:spPr>
            <a:xfrm>
              <a:off x="1610718" y="318098"/>
              <a:ext cx="7803178" cy="549601"/>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Let’s worship God by singing:</a:t>
              </a:r>
            </a:p>
          </p:txBody>
        </p:sp>
      </p:grpSp>
      <p:sp>
        <p:nvSpPr>
          <p:cNvPr id="7" name="TextBox 6">
            <a:extLst>
              <a:ext uri="{FF2B5EF4-FFF2-40B4-BE49-F238E27FC236}">
                <a16:creationId xmlns:a16="http://schemas.microsoft.com/office/drawing/2014/main" id="{EF5311E2-86C8-4C42-8075-6A5061625980}"/>
              </a:ext>
            </a:extLst>
          </p:cNvPr>
          <p:cNvSpPr txBox="1"/>
          <p:nvPr/>
        </p:nvSpPr>
        <p:spPr>
          <a:xfrm>
            <a:off x="2215105" y="4626735"/>
            <a:ext cx="4464684" cy="584775"/>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Click on the song title.</a:t>
            </a:r>
            <a:endParaRPr lang="en-GB" sz="3200" dirty="0">
              <a:solidFill>
                <a:srgbClr val="0000CC"/>
              </a:solidFill>
              <a:latin typeface="Comic Sans MS" panose="030F0702030302020204" pitchFamily="66" charset="0"/>
            </a:endParaRPr>
          </a:p>
        </p:txBody>
      </p:sp>
      <p:grpSp>
        <p:nvGrpSpPr>
          <p:cNvPr id="8" name="Group 7">
            <a:extLst>
              <a:ext uri="{FF2B5EF4-FFF2-40B4-BE49-F238E27FC236}">
                <a16:creationId xmlns:a16="http://schemas.microsoft.com/office/drawing/2014/main" id="{EA62EC66-4E32-4E47-819D-B0BB9CD540C2}"/>
              </a:ext>
            </a:extLst>
          </p:cNvPr>
          <p:cNvGrpSpPr/>
          <p:nvPr/>
        </p:nvGrpSpPr>
        <p:grpSpPr>
          <a:xfrm>
            <a:off x="1702912" y="521816"/>
            <a:ext cx="8055410" cy="1355878"/>
            <a:chOff x="1136171" y="270933"/>
            <a:chExt cx="9347200" cy="1274322"/>
          </a:xfrm>
        </p:grpSpPr>
        <p:sp>
          <p:nvSpPr>
            <p:cNvPr id="9" name="Speech Bubble: Rectangle with Corners Rounded 8">
              <a:extLst>
                <a:ext uri="{FF2B5EF4-FFF2-40B4-BE49-F238E27FC236}">
                  <a16:creationId xmlns:a16="http://schemas.microsoft.com/office/drawing/2014/main" id="{A05376DD-4783-4598-B609-5A577EEC8337}"/>
                </a:ext>
              </a:extLst>
            </p:cNvPr>
            <p:cNvSpPr/>
            <p:nvPr/>
          </p:nvSpPr>
          <p:spPr>
            <a:xfrm>
              <a:off x="1136171" y="270933"/>
              <a:ext cx="9347200" cy="1274322"/>
            </a:xfrm>
            <a:prstGeom prst="wedgeRoundRectCallout">
              <a:avLst>
                <a:gd name="adj1" fmla="val 42434"/>
                <a:gd name="adj2" fmla="val 135882"/>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5FDFC237-B415-4020-BE3A-F83FB61CF738}"/>
                </a:ext>
              </a:extLst>
            </p:cNvPr>
            <p:cNvSpPr txBox="1"/>
            <p:nvPr/>
          </p:nvSpPr>
          <p:spPr>
            <a:xfrm>
              <a:off x="1570500" y="614057"/>
              <a:ext cx="8246845" cy="549601"/>
            </a:xfrm>
            <a:prstGeom prst="rect">
              <a:avLst/>
            </a:prstGeom>
            <a:noFill/>
          </p:spPr>
          <p:txBody>
            <a:bodyPr wrap="square" rtlCol="0">
              <a:spAutoFit/>
            </a:bodyPr>
            <a:lstStyle/>
            <a:p>
              <a:pPr algn="ctr"/>
              <a:r>
                <a:rPr lang="en-US" sz="3200" dirty="0">
                  <a:solidFill>
                    <a:srgbClr val="0000CC"/>
                  </a:solidFill>
                  <a:latin typeface="Comic Sans MS" panose="030F0702030302020204" pitchFamily="66" charset="0"/>
                </a:rPr>
                <a:t>Are you ready to sing again?</a:t>
              </a:r>
            </a:p>
          </p:txBody>
        </p:sp>
      </p:grpSp>
      <p:sp>
        <p:nvSpPr>
          <p:cNvPr id="12" name="Rectangle 11">
            <a:hlinkClick r:id="rId4" action="ppaction://hlinksldjump"/>
            <a:extLst>
              <a:ext uri="{FF2B5EF4-FFF2-40B4-BE49-F238E27FC236}">
                <a16:creationId xmlns:a16="http://schemas.microsoft.com/office/drawing/2014/main" id="{85FBB849-A24D-4150-A237-9BC03198172A}"/>
              </a:ext>
            </a:extLst>
          </p:cNvPr>
          <p:cNvSpPr/>
          <p:nvPr/>
        </p:nvSpPr>
        <p:spPr>
          <a:xfrm>
            <a:off x="-175303"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D9A49292-DBB0-4FE1-97C3-58178C156BE8}"/>
              </a:ext>
            </a:extLst>
          </p:cNvPr>
          <p:cNvGrpSpPr/>
          <p:nvPr/>
        </p:nvGrpSpPr>
        <p:grpSpPr>
          <a:xfrm>
            <a:off x="10124374" y="5564649"/>
            <a:ext cx="2011680" cy="941878"/>
            <a:chOff x="3474720" y="-1626814"/>
            <a:chExt cx="2011680" cy="941878"/>
          </a:xfrm>
        </p:grpSpPr>
        <p:sp>
          <p:nvSpPr>
            <p:cNvPr id="14" name="Arrow: Right 13">
              <a:hlinkClick r:id="" action="ppaction://hlinkshowjump?jump=nextslide"/>
              <a:extLst>
                <a:ext uri="{FF2B5EF4-FFF2-40B4-BE49-F238E27FC236}">
                  <a16:creationId xmlns:a16="http://schemas.microsoft.com/office/drawing/2014/main" id="{04ACE19B-CDE0-4181-99D9-4F3663E5D9EE}"/>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CDE77E5-6484-41EE-9B3B-F87B2142EA4E}"/>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
        <p:nvSpPr>
          <p:cNvPr id="16" name="TextBox 15">
            <a:hlinkClick r:id="rId5"/>
            <a:extLst>
              <a:ext uri="{FF2B5EF4-FFF2-40B4-BE49-F238E27FC236}">
                <a16:creationId xmlns:a16="http://schemas.microsoft.com/office/drawing/2014/main" id="{BF6C11C7-71FA-418E-A26F-9AA44A31C304}"/>
              </a:ext>
            </a:extLst>
          </p:cNvPr>
          <p:cNvSpPr txBox="1"/>
          <p:nvPr/>
        </p:nvSpPr>
        <p:spPr>
          <a:xfrm>
            <a:off x="2373826" y="5485822"/>
            <a:ext cx="4147241" cy="707886"/>
          </a:xfrm>
          <a:prstGeom prst="rect">
            <a:avLst/>
          </a:prstGeom>
          <a:noFill/>
        </p:spPr>
        <p:txBody>
          <a:bodyPr wrap="square" rtlCol="0">
            <a:spAutoFit/>
          </a:bodyPr>
          <a:lstStyle/>
          <a:p>
            <a:pPr algn="ctr"/>
            <a:r>
              <a:rPr lang="en-GB" sz="4000" b="1" dirty="0">
                <a:solidFill>
                  <a:srgbClr val="0000FF"/>
                </a:solidFill>
              </a:rPr>
              <a:t>I have decided</a:t>
            </a:r>
          </a:p>
        </p:txBody>
      </p:sp>
    </p:spTree>
    <p:extLst>
      <p:ext uri="{BB962C8B-B14F-4D97-AF65-F5344CB8AC3E}">
        <p14:creationId xmlns:p14="http://schemas.microsoft.com/office/powerpoint/2010/main" val="256322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750"/>
                                  </p:stCondLst>
                                  <p:childTnLst>
                                    <p:animMotion origin="layout" path="M -2.08333E-6 -4.81481E-6 L -0.33646 0.00047 " pathEditMode="relative" rAng="0" ptsTypes="AA">
                                      <p:cBhvr>
                                        <p:cTn id="6" dur="2000" fill="hold"/>
                                        <p:tgtEl>
                                          <p:spTgt spid="3"/>
                                        </p:tgtEl>
                                        <p:attrNameLst>
                                          <p:attrName>ppt_x</p:attrName>
                                          <p:attrName>ppt_y</p:attrName>
                                        </p:attrNameLst>
                                      </p:cBhvr>
                                      <p:rCtr x="-16823" y="23"/>
                                    </p:animMotion>
                                  </p:childTnLst>
                                </p:cTn>
                              </p:par>
                            </p:childTnLst>
                          </p:cTn>
                        </p:par>
                        <p:par>
                          <p:cTn id="7" fill="hold">
                            <p:stCondLst>
                              <p:cond delay="2750"/>
                            </p:stCondLst>
                            <p:childTnLst>
                              <p:par>
                                <p:cTn id="8" presetID="22" presetClass="entr" presetSubtype="4"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1750"/>
                                        <p:tgtEl>
                                          <p:spTgt spid="8"/>
                                        </p:tgtEl>
                                      </p:cBhvr>
                                    </p:animEffect>
                                  </p:childTnLst>
                                </p:cTn>
                              </p:par>
                            </p:childTnLst>
                          </p:cTn>
                        </p:par>
                        <p:par>
                          <p:cTn id="11" fill="hold">
                            <p:stCondLst>
                              <p:cond delay="4500"/>
                            </p:stCondLst>
                            <p:childTnLst>
                              <p:par>
                                <p:cTn id="12" presetID="1" presetClass="entr" presetSubtype="0" fill="hold" nodeType="afterEffect">
                                  <p:stCondLst>
                                    <p:cond delay="100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p:stCondLst>
                              <p:cond delay="5500"/>
                            </p:stCondLst>
                            <p:childTnLst>
                              <p:par>
                                <p:cTn id="15" presetID="1" presetClass="exit" presetSubtype="0" fill="hold" nodeType="after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par>
                          <p:cTn id="17" fill="hold">
                            <p:stCondLst>
                              <p:cond delay="5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1750"/>
                                        <p:tgtEl>
                                          <p:spTgt spid="4"/>
                                        </p:tgtEl>
                                      </p:cBhvr>
                                    </p:animEffect>
                                  </p:childTnLst>
                                </p:cTn>
                              </p:par>
                            </p:childTnLst>
                          </p:cTn>
                        </p:par>
                        <p:par>
                          <p:cTn id="21" fill="hold">
                            <p:stCondLst>
                              <p:cond delay="7250"/>
                            </p:stCondLst>
                            <p:childTnLst>
                              <p:par>
                                <p:cTn id="22" presetID="14" presetClass="entr" presetSubtype="10" fill="hold" grpId="0" nodeType="after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1750"/>
                                        <p:tgtEl>
                                          <p:spTgt spid="7"/>
                                        </p:tgtEl>
                                      </p:cBhvr>
                                    </p:animEffect>
                                  </p:childTnLst>
                                </p:cTn>
                              </p:par>
                            </p:childTnLst>
                          </p:cTn>
                        </p:par>
                        <p:par>
                          <p:cTn id="25" fill="hold">
                            <p:stCondLst>
                              <p:cond delay="9500"/>
                            </p:stCondLst>
                            <p:childTnLst>
                              <p:par>
                                <p:cTn id="26" presetID="22" presetClass="entr" presetSubtype="8" fill="hold" nodeType="afterEffect">
                                  <p:stCondLst>
                                    <p:cond delay="10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11000"/>
                            </p:stCondLst>
                            <p:childTnLst>
                              <p:par>
                                <p:cTn id="30" presetID="26"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80">
                                          <p:stCondLst>
                                            <p:cond delay="0"/>
                                          </p:stCondLst>
                                        </p:cTn>
                                        <p:tgtEl>
                                          <p:spTgt spid="16"/>
                                        </p:tgtEl>
                                      </p:cBhvr>
                                    </p:animEffect>
                                    <p:anim calcmode="lin" valueType="num">
                                      <p:cBhvr>
                                        <p:cTn id="3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8" dur="26">
                                          <p:stCondLst>
                                            <p:cond delay="650"/>
                                          </p:stCondLst>
                                        </p:cTn>
                                        <p:tgtEl>
                                          <p:spTgt spid="16"/>
                                        </p:tgtEl>
                                      </p:cBhvr>
                                      <p:to x="100000" y="60000"/>
                                    </p:animScale>
                                    <p:animScale>
                                      <p:cBhvr>
                                        <p:cTn id="39" dur="166" decel="50000">
                                          <p:stCondLst>
                                            <p:cond delay="676"/>
                                          </p:stCondLst>
                                        </p:cTn>
                                        <p:tgtEl>
                                          <p:spTgt spid="16"/>
                                        </p:tgtEl>
                                      </p:cBhvr>
                                      <p:to x="100000" y="100000"/>
                                    </p:animScale>
                                    <p:animScale>
                                      <p:cBhvr>
                                        <p:cTn id="40" dur="26">
                                          <p:stCondLst>
                                            <p:cond delay="1312"/>
                                          </p:stCondLst>
                                        </p:cTn>
                                        <p:tgtEl>
                                          <p:spTgt spid="16"/>
                                        </p:tgtEl>
                                      </p:cBhvr>
                                      <p:to x="100000" y="80000"/>
                                    </p:animScale>
                                    <p:animScale>
                                      <p:cBhvr>
                                        <p:cTn id="41" dur="166" decel="50000">
                                          <p:stCondLst>
                                            <p:cond delay="1338"/>
                                          </p:stCondLst>
                                        </p:cTn>
                                        <p:tgtEl>
                                          <p:spTgt spid="16"/>
                                        </p:tgtEl>
                                      </p:cBhvr>
                                      <p:to x="100000" y="100000"/>
                                    </p:animScale>
                                    <p:animScale>
                                      <p:cBhvr>
                                        <p:cTn id="42" dur="26">
                                          <p:stCondLst>
                                            <p:cond delay="1642"/>
                                          </p:stCondLst>
                                        </p:cTn>
                                        <p:tgtEl>
                                          <p:spTgt spid="16"/>
                                        </p:tgtEl>
                                      </p:cBhvr>
                                      <p:to x="100000" y="90000"/>
                                    </p:animScale>
                                    <p:animScale>
                                      <p:cBhvr>
                                        <p:cTn id="43" dur="166" decel="50000">
                                          <p:stCondLst>
                                            <p:cond delay="1668"/>
                                          </p:stCondLst>
                                        </p:cTn>
                                        <p:tgtEl>
                                          <p:spTgt spid="16"/>
                                        </p:tgtEl>
                                      </p:cBhvr>
                                      <p:to x="100000" y="100000"/>
                                    </p:animScale>
                                    <p:animScale>
                                      <p:cBhvr>
                                        <p:cTn id="44" dur="26">
                                          <p:stCondLst>
                                            <p:cond delay="1808"/>
                                          </p:stCondLst>
                                        </p:cTn>
                                        <p:tgtEl>
                                          <p:spTgt spid="16"/>
                                        </p:tgtEl>
                                      </p:cBhvr>
                                      <p:to x="100000" y="95000"/>
                                    </p:animScale>
                                    <p:animScale>
                                      <p:cBhvr>
                                        <p:cTn id="45"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cartoon character&#10;&#10;Description automatically generated">
            <a:extLst>
              <a:ext uri="{FF2B5EF4-FFF2-40B4-BE49-F238E27FC236}">
                <a16:creationId xmlns:a16="http://schemas.microsoft.com/office/drawing/2014/main" id="{195C2018-9001-4F7D-A8E9-A24B6F885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460" y="2355366"/>
            <a:ext cx="1921429" cy="3207234"/>
          </a:xfrm>
          <a:prstGeom prst="rect">
            <a:avLst/>
          </a:prstGeom>
        </p:spPr>
      </p:pic>
      <p:pic>
        <p:nvPicPr>
          <p:cNvPr id="17" name="Picture 16">
            <a:extLst>
              <a:ext uri="{FF2B5EF4-FFF2-40B4-BE49-F238E27FC236}">
                <a16:creationId xmlns:a16="http://schemas.microsoft.com/office/drawing/2014/main" id="{D301CE90-9935-467A-BA36-37B41774F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7936" y="2712134"/>
            <a:ext cx="1921428" cy="3532176"/>
          </a:xfrm>
          <a:prstGeom prst="rect">
            <a:avLst/>
          </a:prstGeom>
        </p:spPr>
      </p:pic>
      <p:pic>
        <p:nvPicPr>
          <p:cNvPr id="18" name="Picture 17">
            <a:extLst>
              <a:ext uri="{FF2B5EF4-FFF2-40B4-BE49-F238E27FC236}">
                <a16:creationId xmlns:a16="http://schemas.microsoft.com/office/drawing/2014/main" id="{FEBCF56F-9E91-4654-B652-FC4DEB5F5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sp>
        <p:nvSpPr>
          <p:cNvPr id="19" name="Star: 5 Points 18">
            <a:extLst>
              <a:ext uri="{FF2B5EF4-FFF2-40B4-BE49-F238E27FC236}">
                <a16:creationId xmlns:a16="http://schemas.microsoft.com/office/drawing/2014/main" id="{F6F3C0D7-0264-42F9-9851-F2B319AE247A}"/>
              </a:ext>
            </a:extLst>
          </p:cNvPr>
          <p:cNvSpPr/>
          <p:nvPr/>
        </p:nvSpPr>
        <p:spPr>
          <a:xfrm>
            <a:off x="13684042" y="-38425"/>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ar: 5 Points 19">
            <a:extLst>
              <a:ext uri="{FF2B5EF4-FFF2-40B4-BE49-F238E27FC236}">
                <a16:creationId xmlns:a16="http://schemas.microsoft.com/office/drawing/2014/main" id="{ADC0FC1B-7110-416E-892F-B0AA5485A302}"/>
              </a:ext>
            </a:extLst>
          </p:cNvPr>
          <p:cNvSpPr/>
          <p:nvPr/>
        </p:nvSpPr>
        <p:spPr>
          <a:xfrm>
            <a:off x="14598442" y="-31057"/>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tar: 5 Points 20">
            <a:extLst>
              <a:ext uri="{FF2B5EF4-FFF2-40B4-BE49-F238E27FC236}">
                <a16:creationId xmlns:a16="http://schemas.microsoft.com/office/drawing/2014/main" id="{13E10ED6-09D6-4A90-974D-EF07565A0053}"/>
              </a:ext>
            </a:extLst>
          </p:cNvPr>
          <p:cNvSpPr/>
          <p:nvPr/>
        </p:nvSpPr>
        <p:spPr>
          <a:xfrm>
            <a:off x="15512842" y="-23689"/>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28B012EB-3F23-42FB-B777-ADE6381EA06D}"/>
              </a:ext>
            </a:extLst>
          </p:cNvPr>
          <p:cNvGrpSpPr/>
          <p:nvPr/>
        </p:nvGrpSpPr>
        <p:grpSpPr>
          <a:xfrm>
            <a:off x="13373956" y="1281686"/>
            <a:ext cx="4685270" cy="5150171"/>
            <a:chOff x="7672017" y="1281686"/>
            <a:chExt cx="4685270" cy="5150171"/>
          </a:xfrm>
        </p:grpSpPr>
        <p:pic>
          <p:nvPicPr>
            <p:cNvPr id="29" name="Picture 28" descr="A picture containing text&#10;&#10;Description automatically generated">
              <a:extLst>
                <a:ext uri="{FF2B5EF4-FFF2-40B4-BE49-F238E27FC236}">
                  <a16:creationId xmlns:a16="http://schemas.microsoft.com/office/drawing/2014/main" id="{0F6A31E7-160C-4E4C-A7BC-4119471EF1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7279" y="1281686"/>
              <a:ext cx="2033339" cy="5150171"/>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12F69B6-6175-41FF-AC31-5099DD911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3948" y="1281686"/>
              <a:ext cx="2033339" cy="5150171"/>
            </a:xfrm>
            <a:prstGeom prst="rect">
              <a:avLst/>
            </a:prstGeom>
          </p:spPr>
        </p:pic>
        <p:pic>
          <p:nvPicPr>
            <p:cNvPr id="31" name="Picture 30">
              <a:extLst>
                <a:ext uri="{FF2B5EF4-FFF2-40B4-BE49-F238E27FC236}">
                  <a16:creationId xmlns:a16="http://schemas.microsoft.com/office/drawing/2014/main" id="{F89093DB-014B-4E94-80AA-37E03FB31F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2017" y="2066620"/>
              <a:ext cx="2281310" cy="4242105"/>
            </a:xfrm>
            <a:prstGeom prst="rect">
              <a:avLst/>
            </a:prstGeom>
          </p:spPr>
        </p:pic>
      </p:grpSp>
      <p:grpSp>
        <p:nvGrpSpPr>
          <p:cNvPr id="32" name="Group 31">
            <a:extLst>
              <a:ext uri="{FF2B5EF4-FFF2-40B4-BE49-F238E27FC236}">
                <a16:creationId xmlns:a16="http://schemas.microsoft.com/office/drawing/2014/main" id="{FE0C8A8A-7DCC-437F-8574-81AF83BB9D40}"/>
              </a:ext>
            </a:extLst>
          </p:cNvPr>
          <p:cNvGrpSpPr/>
          <p:nvPr/>
        </p:nvGrpSpPr>
        <p:grpSpPr>
          <a:xfrm>
            <a:off x="427478" y="193194"/>
            <a:ext cx="7711440" cy="1873425"/>
            <a:chOff x="247422" y="112484"/>
            <a:chExt cx="12364992" cy="1419859"/>
          </a:xfrm>
        </p:grpSpPr>
        <p:sp>
          <p:nvSpPr>
            <p:cNvPr id="33" name="Speech Bubble: Rectangle with Corners Rounded 32">
              <a:extLst>
                <a:ext uri="{FF2B5EF4-FFF2-40B4-BE49-F238E27FC236}">
                  <a16:creationId xmlns:a16="http://schemas.microsoft.com/office/drawing/2014/main" id="{F9C55DB7-5BCD-4C03-88C2-609B6353A7B5}"/>
                </a:ext>
              </a:extLst>
            </p:cNvPr>
            <p:cNvSpPr/>
            <p:nvPr/>
          </p:nvSpPr>
          <p:spPr>
            <a:xfrm>
              <a:off x="247422" y="112484"/>
              <a:ext cx="12364992" cy="1419859"/>
            </a:xfrm>
            <a:prstGeom prst="wedgeRoundRectCallout">
              <a:avLst>
                <a:gd name="adj1" fmla="val 58951"/>
                <a:gd name="adj2" fmla="val 133510"/>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9EAD07A8-141B-4D04-8F05-114160CC825F}"/>
                </a:ext>
              </a:extLst>
            </p:cNvPr>
            <p:cNvSpPr txBox="1"/>
            <p:nvPr/>
          </p:nvSpPr>
          <p:spPr>
            <a:xfrm>
              <a:off x="477010" y="169924"/>
              <a:ext cx="11905815" cy="343789"/>
            </a:xfrm>
            <a:prstGeom prst="rect">
              <a:avLst/>
            </a:prstGeom>
            <a:noFill/>
            <a:ln>
              <a:noFill/>
            </a:ln>
          </p:spPr>
          <p:txBody>
            <a:bodyPr wrap="square" rtlCol="0">
              <a:spAutoFit/>
            </a:bodyPr>
            <a:lstStyle/>
            <a:p>
              <a:pPr algn="ctr">
                <a:lnSpc>
                  <a:spcPts val="4000"/>
                </a:lnSpc>
              </a:pPr>
              <a:r>
                <a:rPr lang="en-US" sz="3200" b="1" dirty="0">
                  <a:solidFill>
                    <a:srgbClr val="FF0000"/>
                  </a:solidFill>
                  <a:latin typeface="Comic Sans MS" panose="030F0702030302020204" pitchFamily="66" charset="0"/>
                </a:rPr>
                <a:t>We’ve come to tell you that</a:t>
              </a:r>
              <a:endParaRPr lang="en-US" sz="3600" b="1" dirty="0">
                <a:solidFill>
                  <a:srgbClr val="FF0000"/>
                </a:solidFill>
                <a:latin typeface="Comic Sans MS" panose="030F0702030302020204" pitchFamily="66" charset="0"/>
              </a:endParaRPr>
            </a:p>
          </p:txBody>
        </p:sp>
      </p:grpSp>
      <p:sp>
        <p:nvSpPr>
          <p:cNvPr id="40" name="TextBox 39">
            <a:extLst>
              <a:ext uri="{FF2B5EF4-FFF2-40B4-BE49-F238E27FC236}">
                <a16:creationId xmlns:a16="http://schemas.microsoft.com/office/drawing/2014/main" id="{AE667F32-0401-47D9-8D76-433EE9425E00}"/>
              </a:ext>
            </a:extLst>
          </p:cNvPr>
          <p:cNvSpPr txBox="1"/>
          <p:nvPr/>
        </p:nvSpPr>
        <p:spPr>
          <a:xfrm>
            <a:off x="1170453" y="839858"/>
            <a:ext cx="6225490" cy="580095"/>
          </a:xfrm>
          <a:prstGeom prst="rect">
            <a:avLst/>
          </a:prstGeom>
          <a:noFill/>
          <a:ln>
            <a:noFill/>
          </a:ln>
        </p:spPr>
        <p:txBody>
          <a:bodyPr wrap="square" rtlCol="0">
            <a:spAutoFit/>
          </a:bodyPr>
          <a:lstStyle/>
          <a:p>
            <a:pPr algn="ctr">
              <a:lnSpc>
                <a:spcPts val="4000"/>
              </a:lnSpc>
            </a:pPr>
            <a:r>
              <a:rPr lang="en-US" sz="3200" b="1" dirty="0">
                <a:solidFill>
                  <a:srgbClr val="FF0000"/>
                </a:solidFill>
                <a:latin typeface="Comic Sans MS" panose="030F0702030302020204" pitchFamily="66" charset="0"/>
              </a:rPr>
              <a:t>Judas has betrayed Jesus.</a:t>
            </a:r>
            <a:endParaRPr lang="en-US" sz="3600" b="1" dirty="0">
              <a:solidFill>
                <a:srgbClr val="FF0000"/>
              </a:solidFill>
              <a:latin typeface="Comic Sans MS" panose="030F0702030302020204" pitchFamily="66" charset="0"/>
            </a:endParaRPr>
          </a:p>
        </p:txBody>
      </p:sp>
      <p:sp>
        <p:nvSpPr>
          <p:cNvPr id="41" name="TextBox 40">
            <a:extLst>
              <a:ext uri="{FF2B5EF4-FFF2-40B4-BE49-F238E27FC236}">
                <a16:creationId xmlns:a16="http://schemas.microsoft.com/office/drawing/2014/main" id="{519F7F3E-86CF-42AE-B7E2-BA01FBF65EFE}"/>
              </a:ext>
            </a:extLst>
          </p:cNvPr>
          <p:cNvSpPr txBox="1"/>
          <p:nvPr/>
        </p:nvSpPr>
        <p:spPr>
          <a:xfrm>
            <a:off x="1011133" y="1418907"/>
            <a:ext cx="6225490" cy="580095"/>
          </a:xfrm>
          <a:prstGeom prst="rect">
            <a:avLst/>
          </a:prstGeom>
          <a:noFill/>
          <a:ln>
            <a:noFill/>
          </a:ln>
        </p:spPr>
        <p:txBody>
          <a:bodyPr wrap="square" rtlCol="0">
            <a:spAutoFit/>
          </a:bodyPr>
          <a:lstStyle/>
          <a:p>
            <a:pPr algn="ctr">
              <a:lnSpc>
                <a:spcPts val="4000"/>
              </a:lnSpc>
            </a:pPr>
            <a:r>
              <a:rPr lang="en-US" sz="3200" b="1" dirty="0">
                <a:solidFill>
                  <a:srgbClr val="FF0000"/>
                </a:solidFill>
                <a:latin typeface="Comic Sans MS" panose="030F0702030302020204" pitchFamily="66" charset="0"/>
              </a:rPr>
              <a:t>Jesus has been arrested!</a:t>
            </a:r>
            <a:endParaRPr lang="en-US" sz="3600" b="1" dirty="0">
              <a:solidFill>
                <a:srgbClr val="FF0000"/>
              </a:solidFill>
              <a:latin typeface="Comic Sans MS" panose="030F0702030302020204" pitchFamily="66" charset="0"/>
            </a:endParaRPr>
          </a:p>
        </p:txBody>
      </p:sp>
      <p:pic>
        <p:nvPicPr>
          <p:cNvPr id="43" name="Picture 42">
            <a:extLst>
              <a:ext uri="{FF2B5EF4-FFF2-40B4-BE49-F238E27FC236}">
                <a16:creationId xmlns:a16="http://schemas.microsoft.com/office/drawing/2014/main" id="{2AFFA8C6-6FEA-446B-AD71-C5083E03F3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284" y="2712134"/>
            <a:ext cx="1921428" cy="3532177"/>
          </a:xfrm>
          <a:prstGeom prst="rect">
            <a:avLst/>
          </a:prstGeom>
        </p:spPr>
      </p:pic>
      <p:sp>
        <p:nvSpPr>
          <p:cNvPr id="12" name="Rectangle 11">
            <a:hlinkClick r:id="rId8" action="ppaction://hlinksldjump"/>
            <a:extLst>
              <a:ext uri="{FF2B5EF4-FFF2-40B4-BE49-F238E27FC236}">
                <a16:creationId xmlns:a16="http://schemas.microsoft.com/office/drawing/2014/main" id="{85FBB849-A24D-4150-A237-9BC03198172A}"/>
              </a:ext>
            </a:extLst>
          </p:cNvPr>
          <p:cNvSpPr/>
          <p:nvPr/>
        </p:nvSpPr>
        <p:spPr>
          <a:xfrm>
            <a:off x="-243867" y="-294967"/>
            <a:ext cx="13470709" cy="7339588"/>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D9A49292-DBB0-4FE1-97C3-58178C156BE8}"/>
              </a:ext>
            </a:extLst>
          </p:cNvPr>
          <p:cNvGrpSpPr/>
          <p:nvPr/>
        </p:nvGrpSpPr>
        <p:grpSpPr>
          <a:xfrm>
            <a:off x="10124374" y="5564649"/>
            <a:ext cx="2011680" cy="941878"/>
            <a:chOff x="3474720" y="-1626814"/>
            <a:chExt cx="2011680" cy="941878"/>
          </a:xfrm>
        </p:grpSpPr>
        <p:sp>
          <p:nvSpPr>
            <p:cNvPr id="14" name="Arrow: Right 13">
              <a:hlinkClick r:id="" action="ppaction://hlinkshowjump?jump=nextslide"/>
              <a:extLst>
                <a:ext uri="{FF2B5EF4-FFF2-40B4-BE49-F238E27FC236}">
                  <a16:creationId xmlns:a16="http://schemas.microsoft.com/office/drawing/2014/main" id="{04ACE19B-CDE0-4181-99D9-4F3663E5D9EE}"/>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CDE77E5-6484-41EE-9B3B-F87B2142EA4E}"/>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49271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500"/>
                                  </p:stCondLst>
                                  <p:childTnLst>
                                    <p:animMotion origin="layout" path="M -2.5E-6 -4.81481E-6 L 0.40469 0.01829 " pathEditMode="relative" rAng="0" ptsTypes="AA">
                                      <p:cBhvr>
                                        <p:cTn id="6" dur="2000" fill="hold"/>
                                        <p:tgtEl>
                                          <p:spTgt spid="3"/>
                                        </p:tgtEl>
                                        <p:attrNameLst>
                                          <p:attrName>ppt_x</p:attrName>
                                          <p:attrName>ppt_y</p:attrName>
                                        </p:attrNameLst>
                                      </p:cBhvr>
                                      <p:rCtr x="20234" y="903"/>
                                    </p:animMotion>
                                  </p:childTnLst>
                                </p:cTn>
                              </p:par>
                            </p:childTnLst>
                          </p:cTn>
                        </p:par>
                        <p:par>
                          <p:cTn id="7" fill="hold">
                            <p:stCondLst>
                              <p:cond delay="2500"/>
                            </p:stCondLst>
                            <p:childTnLst>
                              <p:par>
                                <p:cTn id="8" presetID="63" presetClass="path" presetSubtype="0" accel="50000" decel="50000" fill="hold" nodeType="afterEffect">
                                  <p:stCondLst>
                                    <p:cond delay="0"/>
                                  </p:stCondLst>
                                  <p:childTnLst>
                                    <p:animMotion origin="layout" path="M -2.08333E-6 2.22222E-6 L 0.23542 2.22222E-6 " pathEditMode="relative" rAng="0" ptsTypes="AA">
                                      <p:cBhvr>
                                        <p:cTn id="9" dur="3000" fill="hold"/>
                                        <p:tgtEl>
                                          <p:spTgt spid="17"/>
                                        </p:tgtEl>
                                        <p:attrNameLst>
                                          <p:attrName>ppt_x</p:attrName>
                                          <p:attrName>ppt_y</p:attrName>
                                        </p:attrNameLst>
                                      </p:cBhvr>
                                      <p:rCtr x="11771" y="0"/>
                                    </p:animMotion>
                                  </p:childTnLst>
                                </p:cTn>
                              </p:par>
                            </p:childTnLst>
                          </p:cTn>
                        </p:par>
                        <p:par>
                          <p:cTn id="10" fill="hold">
                            <p:stCondLst>
                              <p:cond delay="5500"/>
                            </p:stCondLst>
                            <p:childTnLst>
                              <p:par>
                                <p:cTn id="11" presetID="1"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5500"/>
                            </p:stCondLst>
                            <p:childTnLst>
                              <p:par>
                                <p:cTn id="14" presetID="1" presetClass="exit" presetSubtype="0" fill="hold" nodeType="after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par>
                          <p:cTn id="16" fill="hold">
                            <p:stCondLst>
                              <p:cond delay="5500"/>
                            </p:stCondLst>
                            <p:childTnLst>
                              <p:par>
                                <p:cTn id="17" presetID="35" presetClass="path" presetSubtype="0" accel="50000" decel="50000" fill="hold" nodeType="afterEffect">
                                  <p:stCondLst>
                                    <p:cond delay="500"/>
                                  </p:stCondLst>
                                  <p:childTnLst>
                                    <p:animMotion origin="layout" path="M -2.5E-6 1.48148E-6 L -0.46718 -0.00116 " pathEditMode="relative" rAng="0" ptsTypes="AA">
                                      <p:cBhvr>
                                        <p:cTn id="18" dur="4750" fill="hold"/>
                                        <p:tgtEl>
                                          <p:spTgt spid="28"/>
                                        </p:tgtEl>
                                        <p:attrNameLst>
                                          <p:attrName>ppt_x</p:attrName>
                                          <p:attrName>ppt_y</p:attrName>
                                        </p:attrNameLst>
                                      </p:cBhvr>
                                      <p:rCtr x="-23359" y="-69"/>
                                    </p:animMotion>
                                  </p:childTnLst>
                                </p:cTn>
                              </p:par>
                              <p:par>
                                <p:cTn id="19" presetID="1" presetClass="entr" presetSubtype="0" fill="hold" grpId="0" nodeType="withEffect">
                                  <p:stCondLst>
                                    <p:cond delay="1000"/>
                                  </p:stCondLst>
                                  <p:childTnLst>
                                    <p:set>
                                      <p:cBhvr>
                                        <p:cTn id="20"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hammer.wav"/>
                                        </p:tgtEl>
                                      </p:cMediaNode>
                                    </p:audio>
                                  </p:subTnLst>
                                </p:cTn>
                              </p:par>
                              <p:par>
                                <p:cTn id="21" presetID="1" presetClass="entr" presetSubtype="0" fill="hold" grpId="0" nodeType="withEffect">
                                  <p:stCondLst>
                                    <p:cond delay="2000"/>
                                  </p:stCondLst>
                                  <p:childTnLst>
                                    <p:set>
                                      <p:cBhvr>
                                        <p:cTn id="22"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hammer.wav"/>
                                        </p:tgtEl>
                                      </p:cMediaNode>
                                    </p:audio>
                                  </p:subTnLst>
                                </p:cTn>
                              </p:par>
                              <p:par>
                                <p:cTn id="23" presetID="1" presetClass="entr" presetSubtype="0" fill="hold" grpId="0" nodeType="withEffect">
                                  <p:stCondLst>
                                    <p:cond delay="3000"/>
                                  </p:stCondLst>
                                  <p:childTnLst>
                                    <p:set>
                                      <p:cBhvr>
                                        <p:cTn id="24"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childTnLst>
                          </p:cTn>
                        </p:par>
                        <p:par>
                          <p:cTn id="25" fill="hold">
                            <p:stCondLst>
                              <p:cond delay="10750"/>
                            </p:stCondLst>
                            <p:childTnLst>
                              <p:par>
                                <p:cTn id="26" presetID="22" presetClass="entr" presetSubtype="4" fill="hold" nodeType="afterEffect">
                                  <p:stCondLst>
                                    <p:cond delay="25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1750"/>
                                        <p:tgtEl>
                                          <p:spTgt spid="32"/>
                                        </p:tgtEl>
                                      </p:cBhvr>
                                    </p:animEffect>
                                  </p:childTnLst>
                                </p:cTn>
                              </p:par>
                            </p:childTnLst>
                          </p:cTn>
                        </p:par>
                        <p:par>
                          <p:cTn id="29" fill="hold">
                            <p:stCondLst>
                              <p:cond delay="12750"/>
                            </p:stCondLst>
                            <p:childTnLst>
                              <p:par>
                                <p:cTn id="30" presetID="22" presetClass="entr" presetSubtype="8" fill="hold" grpId="0" nodeType="afterEffect">
                                  <p:stCondLst>
                                    <p:cond delay="50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1750"/>
                                        <p:tgtEl>
                                          <p:spTgt spid="40"/>
                                        </p:tgtEl>
                                      </p:cBhvr>
                                    </p:animEffect>
                                  </p:childTnLst>
                                </p:cTn>
                              </p:par>
                            </p:childTnLst>
                          </p:cTn>
                        </p:par>
                        <p:par>
                          <p:cTn id="33" fill="hold">
                            <p:stCondLst>
                              <p:cond delay="15000"/>
                            </p:stCondLst>
                            <p:childTnLst>
                              <p:par>
                                <p:cTn id="34" presetID="22" presetClass="entr" presetSubtype="8" fill="hold" grpId="0" nodeType="afterEffect">
                                  <p:stCondLst>
                                    <p:cond delay="50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1750"/>
                                        <p:tgtEl>
                                          <p:spTgt spid="41"/>
                                        </p:tgtEl>
                                      </p:cBhvr>
                                    </p:animEffect>
                                  </p:childTnLst>
                                </p:cTn>
                              </p:par>
                            </p:childTnLst>
                          </p:cTn>
                        </p:par>
                        <p:par>
                          <p:cTn id="37" fill="hold">
                            <p:stCondLst>
                              <p:cond delay="17250"/>
                            </p:stCondLst>
                            <p:childTnLst>
                              <p:par>
                                <p:cTn id="38" presetID="1" presetClass="entr" presetSubtype="0"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childTnLst>
                                </p:cTn>
                              </p:par>
                            </p:childTnLst>
                          </p:cTn>
                        </p:par>
                        <p:par>
                          <p:cTn id="40" fill="hold">
                            <p:stCondLst>
                              <p:cond delay="17250"/>
                            </p:stCondLst>
                            <p:childTnLst>
                              <p:par>
                                <p:cTn id="41" presetID="22" presetClass="entr" presetSubtype="8" fill="hold" nodeType="afterEffect">
                                  <p:stCondLst>
                                    <p:cond delay="100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C704699F-EFCD-42AC-BDD9-E643ECB0D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454" y="2805706"/>
            <a:ext cx="1926423" cy="3236211"/>
          </a:xfrm>
          <a:prstGeom prst="rect">
            <a:avLst/>
          </a:prstGeom>
        </p:spPr>
      </p:pic>
      <p:grpSp>
        <p:nvGrpSpPr>
          <p:cNvPr id="11" name="Group 10">
            <a:extLst>
              <a:ext uri="{FF2B5EF4-FFF2-40B4-BE49-F238E27FC236}">
                <a16:creationId xmlns:a16="http://schemas.microsoft.com/office/drawing/2014/main" id="{3371B09B-3C1C-48EF-A5A6-4D8F56552E84}"/>
              </a:ext>
            </a:extLst>
          </p:cNvPr>
          <p:cNvGrpSpPr/>
          <p:nvPr/>
        </p:nvGrpSpPr>
        <p:grpSpPr>
          <a:xfrm>
            <a:off x="760164" y="126770"/>
            <a:ext cx="4401848" cy="2671770"/>
            <a:chOff x="760164" y="126770"/>
            <a:chExt cx="4401848" cy="2202501"/>
          </a:xfrm>
        </p:grpSpPr>
        <p:sp>
          <p:nvSpPr>
            <p:cNvPr id="6" name="Speech Bubble: Rectangle with Corners Rounded 5">
              <a:extLst>
                <a:ext uri="{FF2B5EF4-FFF2-40B4-BE49-F238E27FC236}">
                  <a16:creationId xmlns:a16="http://schemas.microsoft.com/office/drawing/2014/main" id="{A5A4FBFB-53C9-4B3C-9AD7-7FF6909E53F3}"/>
                </a:ext>
              </a:extLst>
            </p:cNvPr>
            <p:cNvSpPr/>
            <p:nvPr/>
          </p:nvSpPr>
          <p:spPr>
            <a:xfrm>
              <a:off x="911642" y="126770"/>
              <a:ext cx="4098892" cy="2202501"/>
            </a:xfrm>
            <a:prstGeom prst="wedgeRoundRectCallout">
              <a:avLst>
                <a:gd name="adj1" fmla="val -16011"/>
                <a:gd name="adj2" fmla="val 77372"/>
                <a:gd name="adj3" fmla="val 16667"/>
              </a:avLst>
            </a:prstGeom>
            <a:solidFill>
              <a:schemeClr val="bg1">
                <a:alpha val="30000"/>
              </a:schemeClr>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53CD99D9-ACB8-4B41-8E88-7371C9D2DBAA}"/>
                </a:ext>
              </a:extLst>
            </p:cNvPr>
            <p:cNvSpPr txBox="1"/>
            <p:nvPr/>
          </p:nvSpPr>
          <p:spPr>
            <a:xfrm>
              <a:off x="760164" y="140464"/>
              <a:ext cx="4401848" cy="1077218"/>
            </a:xfrm>
            <a:prstGeom prst="rect">
              <a:avLst/>
            </a:prstGeom>
            <a:noFill/>
          </p:spPr>
          <p:txBody>
            <a:bodyPr wrap="square">
              <a:spAutoFit/>
            </a:bodyPr>
            <a:lstStyle/>
            <a:p>
              <a:pPr algn="ctr"/>
              <a:r>
                <a:rPr lang="en-GB" sz="3200" dirty="0">
                  <a:latin typeface="Comic Sans MS" panose="030F0702030302020204" pitchFamily="66" charset="0"/>
                </a:rPr>
                <a:t>Can you learn</a:t>
              </a:r>
            </a:p>
            <a:p>
              <a:pPr algn="ctr"/>
              <a:r>
                <a:rPr lang="en-GB" sz="3200" dirty="0">
                  <a:latin typeface="Comic Sans MS" panose="030F0702030302020204" pitchFamily="66" charset="0"/>
                </a:rPr>
                <a:t>this memory verse.</a:t>
              </a:r>
            </a:p>
          </p:txBody>
        </p:sp>
      </p:grpSp>
      <p:sp>
        <p:nvSpPr>
          <p:cNvPr id="15" name="TextBox 14">
            <a:extLst>
              <a:ext uri="{FF2B5EF4-FFF2-40B4-BE49-F238E27FC236}">
                <a16:creationId xmlns:a16="http://schemas.microsoft.com/office/drawing/2014/main" id="{14C4C655-6CAC-4B03-9976-02B3F8AAB614}"/>
              </a:ext>
            </a:extLst>
          </p:cNvPr>
          <p:cNvSpPr txBox="1"/>
          <p:nvPr/>
        </p:nvSpPr>
        <p:spPr>
          <a:xfrm>
            <a:off x="1166995" y="1620279"/>
            <a:ext cx="3409943" cy="1077218"/>
          </a:xfrm>
          <a:prstGeom prst="rect">
            <a:avLst/>
          </a:prstGeom>
          <a:noFill/>
        </p:spPr>
        <p:txBody>
          <a:bodyPr wrap="square">
            <a:spAutoFit/>
          </a:bodyPr>
          <a:lstStyle/>
          <a:p>
            <a:pPr algn="ctr"/>
            <a:r>
              <a:rPr lang="en-GB" sz="3200" dirty="0">
                <a:latin typeface="Comic Sans MS" panose="030F0702030302020204" pitchFamily="66" charset="0"/>
              </a:rPr>
              <a:t>Tell your mum or dad if you can.</a:t>
            </a:r>
          </a:p>
        </p:txBody>
      </p:sp>
      <p:grpSp>
        <p:nvGrpSpPr>
          <p:cNvPr id="7" name="Group 6">
            <a:extLst>
              <a:ext uri="{FF2B5EF4-FFF2-40B4-BE49-F238E27FC236}">
                <a16:creationId xmlns:a16="http://schemas.microsoft.com/office/drawing/2014/main" id="{8B3241E6-2D10-4C2A-BE6D-8798E34E495A}"/>
              </a:ext>
            </a:extLst>
          </p:cNvPr>
          <p:cNvGrpSpPr/>
          <p:nvPr/>
        </p:nvGrpSpPr>
        <p:grpSpPr>
          <a:xfrm>
            <a:off x="4098970" y="679073"/>
            <a:ext cx="7332866" cy="5156423"/>
            <a:chOff x="4098970" y="679073"/>
            <a:chExt cx="7332866" cy="5156423"/>
          </a:xfrm>
        </p:grpSpPr>
        <p:pic>
          <p:nvPicPr>
            <p:cNvPr id="3" name="Picture 2">
              <a:extLst>
                <a:ext uri="{FF2B5EF4-FFF2-40B4-BE49-F238E27FC236}">
                  <a16:creationId xmlns:a16="http://schemas.microsoft.com/office/drawing/2014/main" id="{B8F5096A-5B14-4276-9A12-A49A28BCE7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98970" y="679073"/>
              <a:ext cx="7332866" cy="5156423"/>
            </a:xfrm>
            <a:prstGeom prst="rect">
              <a:avLst/>
            </a:prstGeom>
          </p:spPr>
        </p:pic>
        <p:sp>
          <p:nvSpPr>
            <p:cNvPr id="4" name="Rectangle 3">
              <a:extLst>
                <a:ext uri="{FF2B5EF4-FFF2-40B4-BE49-F238E27FC236}">
                  <a16:creationId xmlns:a16="http://schemas.microsoft.com/office/drawing/2014/main" id="{7F55D92C-A499-41E8-BCFF-759BEFDDCE54}"/>
                </a:ext>
              </a:extLst>
            </p:cNvPr>
            <p:cNvSpPr/>
            <p:nvPr/>
          </p:nvSpPr>
          <p:spPr>
            <a:xfrm rot="360699">
              <a:off x="5261382" y="1108006"/>
              <a:ext cx="5008040" cy="4205960"/>
            </a:xfrm>
            <a:prstGeom prst="rect">
              <a:avLst/>
            </a:prstGeom>
          </p:spPr>
          <p:txBody>
            <a:bodyPr wrap="square">
              <a:spAutoFit/>
            </a:bodyPr>
            <a:lstStyle/>
            <a:p>
              <a:pPr>
                <a:lnSpc>
                  <a:spcPts val="3500"/>
                </a:lnSpc>
              </a:pPr>
              <a:r>
                <a:rPr lang="en-US" sz="2800" dirty="0">
                  <a:solidFill>
                    <a:srgbClr val="0000CC"/>
                  </a:solidFill>
                  <a:latin typeface="Comic Sans MS" panose="030F0702030302020204" pitchFamily="66" charset="0"/>
                </a:rPr>
                <a:t>    </a:t>
              </a:r>
              <a:r>
                <a:rPr lang="en-US" sz="2700" dirty="0">
                  <a:solidFill>
                    <a:srgbClr val="0000CC"/>
                  </a:solidFill>
                  <a:latin typeface="Comic Sans MS" panose="030F0702030302020204" pitchFamily="66" charset="0"/>
                </a:rPr>
                <a:t>Jesus took the cup and</a:t>
              </a:r>
            </a:p>
            <a:p>
              <a:pPr>
                <a:lnSpc>
                  <a:spcPts val="3500"/>
                </a:lnSpc>
              </a:pPr>
              <a:r>
                <a:rPr lang="en-US" sz="2700" dirty="0">
                  <a:solidFill>
                    <a:srgbClr val="0000CC"/>
                  </a:solidFill>
                  <a:latin typeface="Comic Sans MS" panose="030F0702030302020204" pitchFamily="66" charset="0"/>
                </a:rPr>
                <a:t>     said, “This cup shows </a:t>
              </a:r>
            </a:p>
            <a:p>
              <a:pPr>
                <a:lnSpc>
                  <a:spcPts val="3500"/>
                </a:lnSpc>
              </a:pPr>
              <a:r>
                <a:rPr lang="en-US" sz="2700" dirty="0">
                  <a:solidFill>
                    <a:srgbClr val="0000CC"/>
                  </a:solidFill>
                  <a:latin typeface="Comic Sans MS" panose="030F0702030302020204" pitchFamily="66" charset="0"/>
                </a:rPr>
                <a:t>       the new agreement </a:t>
              </a:r>
            </a:p>
            <a:p>
              <a:pPr>
                <a:lnSpc>
                  <a:spcPts val="3500"/>
                </a:lnSpc>
              </a:pPr>
              <a:r>
                <a:rPr lang="en-US" sz="2700" dirty="0">
                  <a:solidFill>
                    <a:srgbClr val="0000CC"/>
                  </a:solidFill>
                  <a:latin typeface="Comic Sans MS" panose="030F0702030302020204" pitchFamily="66" charset="0"/>
                </a:rPr>
                <a:t>        that God makes with </a:t>
              </a:r>
            </a:p>
            <a:p>
              <a:pPr>
                <a:lnSpc>
                  <a:spcPts val="3500"/>
                </a:lnSpc>
              </a:pPr>
              <a:r>
                <a:rPr lang="en-US" sz="2700" dirty="0">
                  <a:solidFill>
                    <a:srgbClr val="0000CC"/>
                  </a:solidFill>
                  <a:latin typeface="Comic Sans MS" panose="030F0702030302020204" pitchFamily="66" charset="0"/>
                </a:rPr>
                <a:t>          his people. This new </a:t>
              </a:r>
            </a:p>
            <a:p>
              <a:pPr>
                <a:lnSpc>
                  <a:spcPts val="3500"/>
                </a:lnSpc>
              </a:pPr>
              <a:r>
                <a:rPr lang="en-US" sz="2700" dirty="0">
                  <a:solidFill>
                    <a:srgbClr val="0000CC"/>
                  </a:solidFill>
                  <a:latin typeface="Comic Sans MS" panose="030F0702030302020204" pitchFamily="66" charset="0"/>
                </a:rPr>
                <a:t>         agreement begins with </a:t>
              </a:r>
            </a:p>
            <a:p>
              <a:pPr>
                <a:lnSpc>
                  <a:spcPts val="3500"/>
                </a:lnSpc>
              </a:pPr>
              <a:r>
                <a:rPr lang="en-US" sz="2700" dirty="0">
                  <a:solidFill>
                    <a:srgbClr val="0000CC"/>
                  </a:solidFill>
                  <a:latin typeface="Comic Sans MS" panose="030F0702030302020204" pitchFamily="66" charset="0"/>
                </a:rPr>
                <a:t>           my blood which is</a:t>
              </a:r>
            </a:p>
            <a:p>
              <a:pPr>
                <a:lnSpc>
                  <a:spcPts val="3500"/>
                </a:lnSpc>
              </a:pPr>
              <a:r>
                <a:rPr lang="en-US" sz="2700" dirty="0">
                  <a:solidFill>
                    <a:srgbClr val="0000CC"/>
                  </a:solidFill>
                  <a:latin typeface="Comic Sans MS" panose="030F0702030302020204" pitchFamily="66" charset="0"/>
                </a:rPr>
                <a:t>        poured out for you.”</a:t>
              </a:r>
            </a:p>
            <a:p>
              <a:pPr>
                <a:lnSpc>
                  <a:spcPts val="4500"/>
                </a:lnSpc>
              </a:pPr>
              <a:r>
                <a:rPr lang="en-US" sz="2800" b="1" dirty="0">
                  <a:solidFill>
                    <a:srgbClr val="0000CC"/>
                  </a:solidFill>
                  <a:latin typeface="Comic Sans MS" panose="030F0702030302020204" pitchFamily="66" charset="0"/>
                </a:rPr>
                <a:t>        </a:t>
              </a:r>
              <a:r>
                <a:rPr lang="en-US" sz="2700" b="1" dirty="0">
                  <a:solidFill>
                    <a:srgbClr val="FF0000"/>
                  </a:solidFill>
                  <a:latin typeface="Comic Sans MS" panose="030F0702030302020204" pitchFamily="66" charset="0"/>
                </a:rPr>
                <a:t>Luke 22 v20</a:t>
              </a:r>
              <a:endParaRPr lang="en-GB" sz="2700" dirty="0">
                <a:latin typeface="Comic Sans MS" panose="030F0702030302020204" pitchFamily="66" charset="0"/>
              </a:endParaRPr>
            </a:p>
          </p:txBody>
        </p:sp>
      </p:grpSp>
      <p:sp>
        <p:nvSpPr>
          <p:cNvPr id="8" name="TextBox 7">
            <a:extLst>
              <a:ext uri="{FF2B5EF4-FFF2-40B4-BE49-F238E27FC236}">
                <a16:creationId xmlns:a16="http://schemas.microsoft.com/office/drawing/2014/main" id="{AE11C062-1B17-4446-A9E1-864D275EF45F}"/>
              </a:ext>
            </a:extLst>
          </p:cNvPr>
          <p:cNvSpPr txBox="1"/>
          <p:nvPr/>
        </p:nvSpPr>
        <p:spPr>
          <a:xfrm>
            <a:off x="911642" y="1138882"/>
            <a:ext cx="4210199" cy="584775"/>
          </a:xfrm>
          <a:prstGeom prst="rect">
            <a:avLst/>
          </a:prstGeom>
          <a:noFill/>
        </p:spPr>
        <p:txBody>
          <a:bodyPr wrap="square">
            <a:spAutoFit/>
          </a:bodyPr>
          <a:lstStyle/>
          <a:p>
            <a:pPr algn="ctr"/>
            <a:r>
              <a:rPr lang="en-GB" sz="3200" dirty="0">
                <a:latin typeface="Comic Sans MS" panose="030F0702030302020204" pitchFamily="66" charset="0"/>
              </a:rPr>
              <a:t>It looks a bit hard?</a:t>
            </a:r>
          </a:p>
        </p:txBody>
      </p:sp>
      <p:sp>
        <p:nvSpPr>
          <p:cNvPr id="10" name="Rectangle 9">
            <a:hlinkClick r:id="rId4" action="ppaction://hlinksldjump"/>
            <a:extLst>
              <a:ext uri="{FF2B5EF4-FFF2-40B4-BE49-F238E27FC236}">
                <a16:creationId xmlns:a16="http://schemas.microsoft.com/office/drawing/2014/main" id="{B44F4B16-ED36-4A58-9FFC-D72595DDA29B}"/>
              </a:ext>
            </a:extLst>
          </p:cNvPr>
          <p:cNvSpPr/>
          <p:nvPr/>
        </p:nvSpPr>
        <p:spPr>
          <a:xfrm>
            <a:off x="-130057"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20D424D7-5910-4564-8BBF-0A69DF866714}"/>
              </a:ext>
            </a:extLst>
          </p:cNvPr>
          <p:cNvGrpSpPr/>
          <p:nvPr/>
        </p:nvGrpSpPr>
        <p:grpSpPr>
          <a:xfrm>
            <a:off x="10124374" y="5564649"/>
            <a:ext cx="2011680" cy="941878"/>
            <a:chOff x="3474720" y="-1626814"/>
            <a:chExt cx="2011680" cy="941878"/>
          </a:xfrm>
        </p:grpSpPr>
        <p:sp>
          <p:nvSpPr>
            <p:cNvPr id="13" name="Arrow: Right 12">
              <a:hlinkClick r:id="" action="ppaction://hlinkshowjump?jump=nextslide"/>
              <a:extLst>
                <a:ext uri="{FF2B5EF4-FFF2-40B4-BE49-F238E27FC236}">
                  <a16:creationId xmlns:a16="http://schemas.microsoft.com/office/drawing/2014/main" id="{D042E80B-F394-498F-9DBE-86EB2EF64D9C}"/>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7871BE3-6019-4990-B6B1-EF4E18F2987E}"/>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18264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500"/>
                                        <p:tgtEl>
                                          <p:spTgt spid="11"/>
                                        </p:tgtEl>
                                      </p:cBhvr>
                                    </p:animEffect>
                                  </p:childTnLst>
                                </p:cTn>
                              </p:par>
                            </p:childTnLst>
                          </p:cTn>
                        </p:par>
                        <p:par>
                          <p:cTn id="8" fill="hold">
                            <p:stCondLst>
                              <p:cond delay="1750"/>
                            </p:stCondLst>
                            <p:childTnLst>
                              <p:par>
                                <p:cTn id="9" presetID="22" presetClass="entr" presetSubtype="4" fill="hold" grpId="0" nodeType="after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1500"/>
                                        <p:tgtEl>
                                          <p:spTgt spid="8"/>
                                        </p:tgtEl>
                                      </p:cBhvr>
                                    </p:animEffect>
                                  </p:childTnLst>
                                </p:cTn>
                              </p:par>
                            </p:childTnLst>
                          </p:cTn>
                        </p:par>
                        <p:par>
                          <p:cTn id="12" fill="hold">
                            <p:stCondLst>
                              <p:cond delay="4750"/>
                            </p:stCondLst>
                            <p:childTnLst>
                              <p:par>
                                <p:cTn id="13" presetID="22" presetClass="entr" presetSubtype="4" fill="hold" grpId="0" nodeType="afterEffect">
                                  <p:stCondLst>
                                    <p:cond delay="15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1500"/>
                                        <p:tgtEl>
                                          <p:spTgt spid="15"/>
                                        </p:tgtEl>
                                      </p:cBhvr>
                                    </p:animEffect>
                                  </p:childTnLst>
                                </p:cTn>
                              </p:par>
                            </p:childTnLst>
                          </p:cTn>
                        </p:par>
                        <p:par>
                          <p:cTn id="16" fill="hold">
                            <p:stCondLst>
                              <p:cond delay="7750"/>
                            </p:stCondLst>
                            <p:childTnLst>
                              <p:par>
                                <p:cTn id="17" presetID="22" presetClass="entr" presetSubtype="8" fill="hold" nodeType="after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EFBBD4AA-1722-4788-9B06-FC2722E36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5006" y="1037603"/>
            <a:ext cx="3515179" cy="3502208"/>
          </a:xfrm>
          <a:prstGeom prst="rect">
            <a:avLst/>
          </a:prstGeom>
        </p:spPr>
      </p:pic>
      <p:pic>
        <p:nvPicPr>
          <p:cNvPr id="10" name="Picture 9" descr="A picture containing engineering drawing&#10;&#10;Description automatically generated">
            <a:extLst>
              <a:ext uri="{FF2B5EF4-FFF2-40B4-BE49-F238E27FC236}">
                <a16:creationId xmlns:a16="http://schemas.microsoft.com/office/drawing/2014/main" id="{1B70BA84-AA2C-40F4-B313-BF33569C6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2448" y="1490837"/>
            <a:ext cx="3525201" cy="2527365"/>
          </a:xfrm>
          <a:prstGeom prst="rect">
            <a:avLst/>
          </a:prstGeom>
        </p:spPr>
      </p:pic>
      <p:pic>
        <p:nvPicPr>
          <p:cNvPr id="16" name="Picture 15" descr="A picture containing text, vector graphics&#10;&#10;Description automatically generated">
            <a:extLst>
              <a:ext uri="{FF2B5EF4-FFF2-40B4-BE49-F238E27FC236}">
                <a16:creationId xmlns:a16="http://schemas.microsoft.com/office/drawing/2014/main" id="{B8E2B2DE-380C-4D78-A3CB-A833446844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005" y="2788707"/>
            <a:ext cx="1909520" cy="3233327"/>
          </a:xfrm>
          <a:prstGeom prst="rect">
            <a:avLst/>
          </a:prstGeom>
        </p:spPr>
      </p:pic>
      <p:grpSp>
        <p:nvGrpSpPr>
          <p:cNvPr id="3" name="Group 2">
            <a:extLst>
              <a:ext uri="{FF2B5EF4-FFF2-40B4-BE49-F238E27FC236}">
                <a16:creationId xmlns:a16="http://schemas.microsoft.com/office/drawing/2014/main" id="{B52A3EB6-128B-48AB-ABBA-7013C4035093}"/>
              </a:ext>
            </a:extLst>
          </p:cNvPr>
          <p:cNvGrpSpPr/>
          <p:nvPr/>
        </p:nvGrpSpPr>
        <p:grpSpPr>
          <a:xfrm>
            <a:off x="266700" y="351732"/>
            <a:ext cx="3818393" cy="894470"/>
            <a:chOff x="7548076" y="4811713"/>
            <a:chExt cx="3162354" cy="1069667"/>
          </a:xfrm>
        </p:grpSpPr>
        <p:sp>
          <p:nvSpPr>
            <p:cNvPr id="4" name="Speech Bubble: Rectangle with Corners Rounded 3">
              <a:extLst>
                <a:ext uri="{FF2B5EF4-FFF2-40B4-BE49-F238E27FC236}">
                  <a16:creationId xmlns:a16="http://schemas.microsoft.com/office/drawing/2014/main" id="{AFB937D0-9284-486C-96C2-9ED1D8A852B9}"/>
                </a:ext>
              </a:extLst>
            </p:cNvPr>
            <p:cNvSpPr/>
            <p:nvPr/>
          </p:nvSpPr>
          <p:spPr>
            <a:xfrm>
              <a:off x="7548076" y="4811713"/>
              <a:ext cx="3162354" cy="1069667"/>
            </a:xfrm>
            <a:prstGeom prst="wedgeRoundRectCallout">
              <a:avLst>
                <a:gd name="adj1" fmla="val -16798"/>
                <a:gd name="adj2" fmla="val 306069"/>
                <a:gd name="adj3" fmla="val 16667"/>
              </a:avLst>
            </a:prstGeom>
            <a:solidFill>
              <a:schemeClr val="bg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AD910B92-E0C9-43B2-A893-5664995DCE15}"/>
                </a:ext>
              </a:extLst>
            </p:cNvPr>
            <p:cNvSpPr txBox="1"/>
            <p:nvPr/>
          </p:nvSpPr>
          <p:spPr>
            <a:xfrm>
              <a:off x="7574257" y="4865041"/>
              <a:ext cx="3012600" cy="993761"/>
            </a:xfrm>
            <a:prstGeom prst="rect">
              <a:avLst/>
            </a:prstGeom>
            <a:noFill/>
          </p:spPr>
          <p:txBody>
            <a:bodyPr wrap="square" rtlCol="0">
              <a:spAutoFit/>
            </a:bodyPr>
            <a:lstStyle/>
            <a:p>
              <a:pPr algn="ctr"/>
              <a:r>
                <a:rPr lang="en-US" sz="2400" dirty="0">
                  <a:solidFill>
                    <a:srgbClr val="0000CC"/>
                  </a:solidFill>
                  <a:latin typeface="Comic Sans MS" panose="030F0702030302020204" pitchFamily="66" charset="0"/>
                </a:rPr>
                <a:t>Here are the activities we have this week.</a:t>
              </a:r>
              <a:endParaRPr lang="en-GB" sz="2400" dirty="0">
                <a:solidFill>
                  <a:srgbClr val="0000CC"/>
                </a:solidFill>
                <a:latin typeface="Comic Sans MS" panose="030F0702030302020204" pitchFamily="66" charset="0"/>
              </a:endParaRPr>
            </a:p>
          </p:txBody>
        </p:sp>
      </p:grpSp>
      <p:grpSp>
        <p:nvGrpSpPr>
          <p:cNvPr id="6" name="Group 5">
            <a:extLst>
              <a:ext uri="{FF2B5EF4-FFF2-40B4-BE49-F238E27FC236}">
                <a16:creationId xmlns:a16="http://schemas.microsoft.com/office/drawing/2014/main" id="{A1C1FE24-B678-4B97-B0C9-83F60EDDC9B2}"/>
              </a:ext>
            </a:extLst>
          </p:cNvPr>
          <p:cNvGrpSpPr/>
          <p:nvPr/>
        </p:nvGrpSpPr>
        <p:grpSpPr>
          <a:xfrm>
            <a:off x="4319181" y="150167"/>
            <a:ext cx="7371455" cy="5127910"/>
            <a:chOff x="4319181" y="150167"/>
            <a:chExt cx="7371455" cy="5127910"/>
          </a:xfrm>
        </p:grpSpPr>
        <p:sp>
          <p:nvSpPr>
            <p:cNvPr id="8" name="Rectangle: Rounded Corners 7">
              <a:extLst>
                <a:ext uri="{FF2B5EF4-FFF2-40B4-BE49-F238E27FC236}">
                  <a16:creationId xmlns:a16="http://schemas.microsoft.com/office/drawing/2014/main" id="{982F0E5C-5544-4EE7-9B6E-80608741AE87}"/>
                </a:ext>
              </a:extLst>
            </p:cNvPr>
            <p:cNvSpPr/>
            <p:nvPr/>
          </p:nvSpPr>
          <p:spPr>
            <a:xfrm>
              <a:off x="4319181"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1600CCA1-3138-4EE6-A405-03CC9536EB98}"/>
                </a:ext>
              </a:extLst>
            </p:cNvPr>
            <p:cNvSpPr/>
            <p:nvPr/>
          </p:nvSpPr>
          <p:spPr>
            <a:xfrm>
              <a:off x="8098899"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a:extLst>
              <a:ext uri="{FF2B5EF4-FFF2-40B4-BE49-F238E27FC236}">
                <a16:creationId xmlns:a16="http://schemas.microsoft.com/office/drawing/2014/main" id="{CC18A45E-C1C4-45FE-AFA6-0BBDC21B1B77}"/>
              </a:ext>
            </a:extLst>
          </p:cNvPr>
          <p:cNvSpPr txBox="1"/>
          <p:nvPr/>
        </p:nvSpPr>
        <p:spPr>
          <a:xfrm>
            <a:off x="4869155" y="5453730"/>
            <a:ext cx="2778325" cy="523220"/>
          </a:xfrm>
          <a:prstGeom prst="rect">
            <a:avLst/>
          </a:prstGeom>
          <a:noFill/>
        </p:spPr>
        <p:txBody>
          <a:bodyPr wrap="none" rtlCol="0">
            <a:spAutoFit/>
          </a:bodyPr>
          <a:lstStyle/>
          <a:p>
            <a:r>
              <a:rPr lang="en-US" sz="2800" dirty="0">
                <a:latin typeface="Comic Sans MS" panose="030F0702030302020204" pitchFamily="66" charset="0"/>
              </a:rPr>
              <a:t>Jigsaw Activity</a:t>
            </a:r>
            <a:endParaRPr lang="en-GB" sz="2800" dirty="0">
              <a:latin typeface="Comic Sans MS" panose="030F0702030302020204" pitchFamily="66" charset="0"/>
            </a:endParaRPr>
          </a:p>
        </p:txBody>
      </p:sp>
      <p:sp>
        <p:nvSpPr>
          <p:cNvPr id="13" name="TextBox 12">
            <a:extLst>
              <a:ext uri="{FF2B5EF4-FFF2-40B4-BE49-F238E27FC236}">
                <a16:creationId xmlns:a16="http://schemas.microsoft.com/office/drawing/2014/main" id="{19B220D9-8077-4005-9BFA-81C1685AF883}"/>
              </a:ext>
            </a:extLst>
          </p:cNvPr>
          <p:cNvSpPr txBox="1"/>
          <p:nvPr/>
        </p:nvSpPr>
        <p:spPr>
          <a:xfrm>
            <a:off x="8352093" y="5501154"/>
            <a:ext cx="3441301" cy="523220"/>
          </a:xfrm>
          <a:prstGeom prst="rect">
            <a:avLst/>
          </a:prstGeom>
          <a:noFill/>
        </p:spPr>
        <p:txBody>
          <a:bodyPr wrap="square" rtlCol="0">
            <a:spAutoFit/>
          </a:bodyPr>
          <a:lstStyle/>
          <a:p>
            <a:pPr algn="ctr"/>
            <a:r>
              <a:rPr lang="en-US" sz="2800" dirty="0">
                <a:latin typeface="Comic Sans MS" panose="030F0702030302020204" pitchFamily="66" charset="0"/>
              </a:rPr>
              <a:t>Craft Activity</a:t>
            </a:r>
            <a:endParaRPr lang="en-GB" sz="2800" dirty="0">
              <a:latin typeface="Comic Sans MS" panose="030F0702030302020204" pitchFamily="66" charset="0"/>
            </a:endParaRPr>
          </a:p>
        </p:txBody>
      </p:sp>
      <p:sp>
        <p:nvSpPr>
          <p:cNvPr id="20" name="TextBox 19">
            <a:extLst>
              <a:ext uri="{FF2B5EF4-FFF2-40B4-BE49-F238E27FC236}">
                <a16:creationId xmlns:a16="http://schemas.microsoft.com/office/drawing/2014/main" id="{D6FF1D67-7A2F-4CF7-989B-49F20F7C2A1C}"/>
              </a:ext>
            </a:extLst>
          </p:cNvPr>
          <p:cNvSpPr txBox="1"/>
          <p:nvPr/>
        </p:nvSpPr>
        <p:spPr>
          <a:xfrm>
            <a:off x="3987641" y="5984565"/>
            <a:ext cx="1949573" cy="338554"/>
          </a:xfrm>
          <a:prstGeom prst="rect">
            <a:avLst/>
          </a:prstGeom>
          <a:noFill/>
        </p:spPr>
        <p:txBody>
          <a:bodyPr wrap="none" rtlCol="0">
            <a:spAutoFit/>
          </a:bodyPr>
          <a:lstStyle/>
          <a:p>
            <a:r>
              <a:rPr lang="en-US" sz="1600" dirty="0">
                <a:latin typeface="Comic Sans MS" panose="030F0702030302020204" pitchFamily="66" charset="0"/>
              </a:rPr>
              <a:t>Large piece puzzle</a:t>
            </a:r>
            <a:endParaRPr lang="en-GB" sz="1600" dirty="0">
              <a:latin typeface="Comic Sans MS" panose="030F0702030302020204" pitchFamily="66" charset="0"/>
            </a:endParaRPr>
          </a:p>
        </p:txBody>
      </p:sp>
      <p:sp>
        <p:nvSpPr>
          <p:cNvPr id="21" name="TextBox 20">
            <a:extLst>
              <a:ext uri="{FF2B5EF4-FFF2-40B4-BE49-F238E27FC236}">
                <a16:creationId xmlns:a16="http://schemas.microsoft.com/office/drawing/2014/main" id="{0AA4E450-269E-4452-9E47-D8628EA42758}"/>
              </a:ext>
            </a:extLst>
          </p:cNvPr>
          <p:cNvSpPr txBox="1"/>
          <p:nvPr/>
        </p:nvSpPr>
        <p:spPr>
          <a:xfrm>
            <a:off x="6362446" y="5992676"/>
            <a:ext cx="1989647" cy="338554"/>
          </a:xfrm>
          <a:prstGeom prst="rect">
            <a:avLst/>
          </a:prstGeom>
          <a:noFill/>
        </p:spPr>
        <p:txBody>
          <a:bodyPr wrap="none" rtlCol="0">
            <a:spAutoFit/>
          </a:bodyPr>
          <a:lstStyle/>
          <a:p>
            <a:r>
              <a:rPr lang="en-US" sz="1600" dirty="0">
                <a:latin typeface="Comic Sans MS" panose="030F0702030302020204" pitchFamily="66" charset="0"/>
              </a:rPr>
              <a:t>Small piece puzzle</a:t>
            </a:r>
            <a:endParaRPr lang="en-GB" sz="1600" dirty="0">
              <a:latin typeface="Comic Sans MS" panose="030F0702030302020204" pitchFamily="66" charset="0"/>
            </a:endParaRPr>
          </a:p>
        </p:txBody>
      </p:sp>
      <p:sp>
        <p:nvSpPr>
          <p:cNvPr id="18" name="Rectangle 17">
            <a:hlinkClick r:id="rId6" action="ppaction://hlinksldjump"/>
            <a:extLst>
              <a:ext uri="{FF2B5EF4-FFF2-40B4-BE49-F238E27FC236}">
                <a16:creationId xmlns:a16="http://schemas.microsoft.com/office/drawing/2014/main" id="{18295AD5-799F-44C3-81AB-490558921AAA}"/>
              </a:ext>
            </a:extLst>
          </p:cNvPr>
          <p:cNvSpPr/>
          <p:nvPr/>
        </p:nvSpPr>
        <p:spPr>
          <a:xfrm>
            <a:off x="-210324"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CC"/>
              </a:solidFill>
            </a:endParaRPr>
          </a:p>
        </p:txBody>
      </p:sp>
      <p:grpSp>
        <p:nvGrpSpPr>
          <p:cNvPr id="19" name="Group 18">
            <a:extLst>
              <a:ext uri="{FF2B5EF4-FFF2-40B4-BE49-F238E27FC236}">
                <a16:creationId xmlns:a16="http://schemas.microsoft.com/office/drawing/2014/main" id="{FA4CFF8E-F17B-4919-AD58-1DA15B97DBD3}"/>
              </a:ext>
            </a:extLst>
          </p:cNvPr>
          <p:cNvGrpSpPr/>
          <p:nvPr/>
        </p:nvGrpSpPr>
        <p:grpSpPr>
          <a:xfrm>
            <a:off x="10072892" y="5776512"/>
            <a:ext cx="2011680" cy="941878"/>
            <a:chOff x="3474720" y="-1626814"/>
            <a:chExt cx="2011680" cy="941878"/>
          </a:xfrm>
        </p:grpSpPr>
        <p:sp>
          <p:nvSpPr>
            <p:cNvPr id="22" name="Arrow: Right 21">
              <a:hlinkClick r:id="" action="ppaction://hlinkshowjump?jump=nextslide"/>
              <a:extLst>
                <a:ext uri="{FF2B5EF4-FFF2-40B4-BE49-F238E27FC236}">
                  <a16:creationId xmlns:a16="http://schemas.microsoft.com/office/drawing/2014/main" id="{025F2806-7409-4E2D-883B-A946DB994D41}"/>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B55F6325-7C51-407B-B980-F751288D26E8}"/>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
        <p:nvSpPr>
          <p:cNvPr id="25" name="TextBox 24">
            <a:extLst>
              <a:ext uri="{FF2B5EF4-FFF2-40B4-BE49-F238E27FC236}">
                <a16:creationId xmlns:a16="http://schemas.microsoft.com/office/drawing/2014/main" id="{C1A1CD00-F501-4C53-B49B-10C580C25E80}"/>
              </a:ext>
            </a:extLst>
          </p:cNvPr>
          <p:cNvSpPr txBox="1"/>
          <p:nvPr/>
        </p:nvSpPr>
        <p:spPr>
          <a:xfrm>
            <a:off x="6254788" y="6275475"/>
            <a:ext cx="2361958" cy="646331"/>
          </a:xfrm>
          <a:prstGeom prst="rect">
            <a:avLst/>
          </a:prstGeom>
          <a:noFill/>
        </p:spPr>
        <p:txBody>
          <a:bodyPr wrap="square">
            <a:spAutoFit/>
          </a:bodyPr>
          <a:lstStyle/>
          <a:p>
            <a:r>
              <a:rPr lang="en-GB" dirty="0">
                <a:solidFill>
                  <a:srgbClr val="0000CC"/>
                </a:solidFill>
                <a:hlinkClick r:id="rId7"/>
              </a:rPr>
              <a:t>https://jigex.com/rYrX</a:t>
            </a:r>
            <a:endParaRPr lang="en-GB" dirty="0">
              <a:solidFill>
                <a:srgbClr val="0000CC"/>
              </a:solidFill>
            </a:endParaRPr>
          </a:p>
          <a:p>
            <a:endParaRPr lang="en-GB" dirty="0">
              <a:solidFill>
                <a:srgbClr val="0000CC"/>
              </a:solidFill>
            </a:endParaRPr>
          </a:p>
        </p:txBody>
      </p:sp>
      <p:sp>
        <p:nvSpPr>
          <p:cNvPr id="28" name="TextBox 27">
            <a:extLst>
              <a:ext uri="{FF2B5EF4-FFF2-40B4-BE49-F238E27FC236}">
                <a16:creationId xmlns:a16="http://schemas.microsoft.com/office/drawing/2014/main" id="{CF11E2B1-F737-4829-AD3E-FD5343E1FEAF}"/>
              </a:ext>
            </a:extLst>
          </p:cNvPr>
          <p:cNvSpPr txBox="1"/>
          <p:nvPr/>
        </p:nvSpPr>
        <p:spPr>
          <a:xfrm>
            <a:off x="3638747" y="6283765"/>
            <a:ext cx="2616041" cy="646331"/>
          </a:xfrm>
          <a:prstGeom prst="rect">
            <a:avLst/>
          </a:prstGeom>
          <a:noFill/>
        </p:spPr>
        <p:txBody>
          <a:bodyPr wrap="square">
            <a:spAutoFit/>
          </a:bodyPr>
          <a:lstStyle/>
          <a:p>
            <a:pPr algn="ctr"/>
            <a:r>
              <a:rPr lang="en-GB" dirty="0">
                <a:solidFill>
                  <a:srgbClr val="0000CC"/>
                </a:solidFill>
                <a:hlinkClick r:id="rId8"/>
              </a:rPr>
              <a:t>https://jigex.com/eTBp</a:t>
            </a:r>
            <a:endParaRPr lang="en-GB" dirty="0">
              <a:solidFill>
                <a:srgbClr val="0000CC"/>
              </a:solidFill>
            </a:endParaRPr>
          </a:p>
          <a:p>
            <a:pPr algn="ctr"/>
            <a:endParaRPr lang="en-GB" dirty="0">
              <a:solidFill>
                <a:srgbClr val="0000CC"/>
              </a:solidFill>
            </a:endParaRPr>
          </a:p>
        </p:txBody>
      </p:sp>
    </p:spTree>
    <p:extLst>
      <p:ext uri="{BB962C8B-B14F-4D97-AF65-F5344CB8AC3E}">
        <p14:creationId xmlns:p14="http://schemas.microsoft.com/office/powerpoint/2010/main" val="39619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750"/>
                                        <p:tgtEl>
                                          <p:spTgt spid="3"/>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F059EBB4-F562-487B-B4CB-F8EC876E7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41406" y="986632"/>
            <a:ext cx="2906720" cy="3429000"/>
          </a:xfrm>
          <a:prstGeom prst="rect">
            <a:avLst/>
          </a:prstGeom>
        </p:spPr>
      </p:pic>
      <p:pic>
        <p:nvPicPr>
          <p:cNvPr id="20" name="Picture 19" descr="A picture containing background pattern&#10;&#10;Description automatically generated">
            <a:extLst>
              <a:ext uri="{FF2B5EF4-FFF2-40B4-BE49-F238E27FC236}">
                <a16:creationId xmlns:a16="http://schemas.microsoft.com/office/drawing/2014/main" id="{50BFDDD0-C2F4-446D-909F-E4B6C0C35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02" y="373314"/>
            <a:ext cx="3252458" cy="4654774"/>
          </a:xfrm>
          <a:prstGeom prst="rect">
            <a:avLst/>
          </a:prstGeom>
        </p:spPr>
      </p:pic>
      <p:pic>
        <p:nvPicPr>
          <p:cNvPr id="9" name="Picture 8" descr="Diagram&#10;&#10;Description automatically generated">
            <a:extLst>
              <a:ext uri="{FF2B5EF4-FFF2-40B4-BE49-F238E27FC236}">
                <a16:creationId xmlns:a16="http://schemas.microsoft.com/office/drawing/2014/main" id="{FFEEA60C-8449-4EAF-8743-2AD9E16359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641738" y="1000116"/>
            <a:ext cx="2984723" cy="3555923"/>
          </a:xfrm>
          <a:prstGeom prst="rect">
            <a:avLst/>
          </a:prstGeom>
        </p:spPr>
      </p:pic>
      <p:sp>
        <p:nvSpPr>
          <p:cNvPr id="6" name="Rectangle: Rounded Corners 5">
            <a:extLst>
              <a:ext uri="{FF2B5EF4-FFF2-40B4-BE49-F238E27FC236}">
                <a16:creationId xmlns:a16="http://schemas.microsoft.com/office/drawing/2014/main" id="{AF2E0FB9-506C-4993-BEBE-8AC2FEF9D17B}"/>
              </a:ext>
            </a:extLst>
          </p:cNvPr>
          <p:cNvSpPr/>
          <p:nvPr/>
        </p:nvSpPr>
        <p:spPr>
          <a:xfrm>
            <a:off x="4319181"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D6F2F2E3-0FDD-4B35-B7FA-0FA32FF5305D}"/>
              </a:ext>
            </a:extLst>
          </p:cNvPr>
          <p:cNvSpPr/>
          <p:nvPr/>
        </p:nvSpPr>
        <p:spPr>
          <a:xfrm>
            <a:off x="8098899"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E18DCF1F-18F0-4334-AB05-41A5C29BCC50}"/>
              </a:ext>
            </a:extLst>
          </p:cNvPr>
          <p:cNvSpPr/>
          <p:nvPr/>
        </p:nvSpPr>
        <p:spPr>
          <a:xfrm>
            <a:off x="539463"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fontAlgn="ctr" latinLnBrk="0" hangingPunct="1">
              <a:spcBef>
                <a:spcPts val="0"/>
              </a:spcBef>
              <a:spcAft>
                <a:spcPts val="0"/>
              </a:spcAft>
            </a:pPr>
            <a:endParaRPr lang="en-GB" sz="1800" b="0" i="0" u="none" strike="noStrike" dirty="0">
              <a:effectLst/>
              <a:latin typeface="Arial" panose="020B0604020202020204" pitchFamily="34" charset="0"/>
            </a:endParaRPr>
          </a:p>
        </p:txBody>
      </p:sp>
      <p:sp>
        <p:nvSpPr>
          <p:cNvPr id="11" name="TextBox 10">
            <a:extLst>
              <a:ext uri="{FF2B5EF4-FFF2-40B4-BE49-F238E27FC236}">
                <a16:creationId xmlns:a16="http://schemas.microsoft.com/office/drawing/2014/main" id="{BFD01849-8865-405F-973A-FD49E04A1E2B}"/>
              </a:ext>
            </a:extLst>
          </p:cNvPr>
          <p:cNvSpPr txBox="1"/>
          <p:nvPr/>
        </p:nvSpPr>
        <p:spPr>
          <a:xfrm>
            <a:off x="4436362" y="5383181"/>
            <a:ext cx="3695242" cy="954107"/>
          </a:xfrm>
          <a:prstGeom prst="rect">
            <a:avLst/>
          </a:prstGeom>
          <a:noFill/>
        </p:spPr>
        <p:txBody>
          <a:bodyPr wrap="none" rtlCol="0">
            <a:spAutoFit/>
          </a:bodyPr>
          <a:lstStyle/>
          <a:p>
            <a:pPr algn="ctr"/>
            <a:r>
              <a:rPr lang="en-US" sz="2800" dirty="0">
                <a:latin typeface="Comic Sans MS" panose="030F0702030302020204" pitchFamily="66" charset="0"/>
              </a:rPr>
              <a:t>Spot the difference </a:t>
            </a:r>
          </a:p>
          <a:p>
            <a:pPr algn="ctr"/>
            <a:r>
              <a:rPr lang="en-US" sz="2800" dirty="0">
                <a:latin typeface="Comic Sans MS" panose="030F0702030302020204" pitchFamily="66" charset="0"/>
              </a:rPr>
              <a:t>Activity </a:t>
            </a:r>
            <a:endParaRPr lang="en-GB" sz="2800" dirty="0">
              <a:latin typeface="Comic Sans MS" panose="030F0702030302020204" pitchFamily="66" charset="0"/>
            </a:endParaRPr>
          </a:p>
        </p:txBody>
      </p:sp>
      <p:sp>
        <p:nvSpPr>
          <p:cNvPr id="12" name="TextBox 11">
            <a:extLst>
              <a:ext uri="{FF2B5EF4-FFF2-40B4-BE49-F238E27FC236}">
                <a16:creationId xmlns:a16="http://schemas.microsoft.com/office/drawing/2014/main" id="{6E6321D3-B75B-419B-BE24-AA6A711E209E}"/>
              </a:ext>
            </a:extLst>
          </p:cNvPr>
          <p:cNvSpPr txBox="1"/>
          <p:nvPr/>
        </p:nvSpPr>
        <p:spPr>
          <a:xfrm>
            <a:off x="425994" y="5486400"/>
            <a:ext cx="3818674" cy="523220"/>
          </a:xfrm>
          <a:prstGeom prst="rect">
            <a:avLst/>
          </a:prstGeom>
          <a:noFill/>
        </p:spPr>
        <p:txBody>
          <a:bodyPr wrap="none" rtlCol="0">
            <a:spAutoFit/>
          </a:bodyPr>
          <a:lstStyle/>
          <a:p>
            <a:r>
              <a:rPr lang="en-US" sz="2800" dirty="0">
                <a:latin typeface="Comic Sans MS" panose="030F0702030302020204" pitchFamily="66" charset="0"/>
              </a:rPr>
              <a:t>Word search Activity</a:t>
            </a:r>
            <a:endParaRPr lang="en-GB" sz="2800" dirty="0">
              <a:latin typeface="Comic Sans MS" panose="030F0702030302020204" pitchFamily="66" charset="0"/>
            </a:endParaRPr>
          </a:p>
        </p:txBody>
      </p:sp>
      <p:sp>
        <p:nvSpPr>
          <p:cNvPr id="13" name="TextBox 12">
            <a:extLst>
              <a:ext uri="{FF2B5EF4-FFF2-40B4-BE49-F238E27FC236}">
                <a16:creationId xmlns:a16="http://schemas.microsoft.com/office/drawing/2014/main" id="{76883B3E-38FD-4CFB-B550-E09B54318A42}"/>
              </a:ext>
            </a:extLst>
          </p:cNvPr>
          <p:cNvSpPr txBox="1"/>
          <p:nvPr/>
        </p:nvSpPr>
        <p:spPr>
          <a:xfrm>
            <a:off x="8307633" y="5486400"/>
            <a:ext cx="3174267" cy="523220"/>
          </a:xfrm>
          <a:prstGeom prst="rect">
            <a:avLst/>
          </a:prstGeom>
          <a:noFill/>
        </p:spPr>
        <p:txBody>
          <a:bodyPr wrap="none" rtlCol="0">
            <a:spAutoFit/>
          </a:bodyPr>
          <a:lstStyle/>
          <a:p>
            <a:r>
              <a:rPr lang="en-US" sz="2800" dirty="0">
                <a:latin typeface="Comic Sans MS" panose="030F0702030302020204" pitchFamily="66" charset="0"/>
              </a:rPr>
              <a:t>Colouring Activity</a:t>
            </a:r>
            <a:endParaRPr lang="en-GB" sz="2800" dirty="0">
              <a:latin typeface="Comic Sans MS" panose="030F0702030302020204" pitchFamily="66" charset="0"/>
            </a:endParaRPr>
          </a:p>
        </p:txBody>
      </p:sp>
      <p:sp>
        <p:nvSpPr>
          <p:cNvPr id="14" name="TextBox 13">
            <a:hlinkClick r:id="rId5"/>
            <a:extLst>
              <a:ext uri="{FF2B5EF4-FFF2-40B4-BE49-F238E27FC236}">
                <a16:creationId xmlns:a16="http://schemas.microsoft.com/office/drawing/2014/main" id="{E3443345-13C7-4B65-8EAF-876E1ABA6BAA}"/>
              </a:ext>
            </a:extLst>
          </p:cNvPr>
          <p:cNvSpPr txBox="1"/>
          <p:nvPr/>
        </p:nvSpPr>
        <p:spPr>
          <a:xfrm>
            <a:off x="964328" y="5967956"/>
            <a:ext cx="2933700" cy="369332"/>
          </a:xfrm>
          <a:prstGeom prst="rect">
            <a:avLst/>
          </a:prstGeom>
          <a:noFill/>
        </p:spPr>
        <p:txBody>
          <a:bodyPr wrap="square">
            <a:spAutoFit/>
          </a:bodyPr>
          <a:lstStyle/>
          <a:p>
            <a:pPr algn="ctr"/>
            <a:r>
              <a:rPr lang="en-US" sz="1800" dirty="0">
                <a:latin typeface="Comic Sans MS" panose="030F0702030302020204" pitchFamily="66" charset="0"/>
              </a:rPr>
              <a:t>Click to play online</a:t>
            </a:r>
          </a:p>
        </p:txBody>
      </p:sp>
      <p:sp>
        <p:nvSpPr>
          <p:cNvPr id="16" name="Rectangle 15">
            <a:hlinkClick r:id="rId6" action="ppaction://hlinksldjump"/>
            <a:extLst>
              <a:ext uri="{FF2B5EF4-FFF2-40B4-BE49-F238E27FC236}">
                <a16:creationId xmlns:a16="http://schemas.microsoft.com/office/drawing/2014/main" id="{5461CE79-67DF-423C-82F5-3A8406FADFEB}"/>
              </a:ext>
            </a:extLst>
          </p:cNvPr>
          <p:cNvSpPr/>
          <p:nvPr/>
        </p:nvSpPr>
        <p:spPr>
          <a:xfrm>
            <a:off x="-177272"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03DF5BB-55F4-494D-A513-AA6BE6D865D0}"/>
              </a:ext>
            </a:extLst>
          </p:cNvPr>
          <p:cNvSpPr txBox="1"/>
          <p:nvPr/>
        </p:nvSpPr>
        <p:spPr>
          <a:xfrm>
            <a:off x="648509" y="6393225"/>
            <a:ext cx="3596159" cy="646331"/>
          </a:xfrm>
          <a:prstGeom prst="rect">
            <a:avLst/>
          </a:prstGeom>
          <a:noFill/>
        </p:spPr>
        <p:txBody>
          <a:bodyPr wrap="square">
            <a:spAutoFit/>
          </a:bodyPr>
          <a:lstStyle/>
          <a:p>
            <a:r>
              <a:rPr lang="en-US" sz="1200" u="sng" dirty="0">
                <a:solidFill>
                  <a:srgbClr val="0000CC"/>
                </a:solidFill>
                <a:latin typeface="Comic Sans MS" panose="030F0702030302020204" pitchFamily="66" charset="0"/>
                <a:hlinkClick r:id="rId7">
                  <a:extLst>
                    <a:ext uri="{A12FA001-AC4F-418D-AE19-62706E023703}">
                      <ahyp:hlinkClr xmlns:ahyp="http://schemas.microsoft.com/office/drawing/2018/hyperlinkcolor" val="tx"/>
                    </a:ext>
                  </a:extLst>
                </a:hlinkClick>
              </a:rPr>
              <a:t>https://thewordsearch.com/puzzle/2164592/</a:t>
            </a:r>
            <a:endParaRPr lang="en-US" sz="1200" u="sng" dirty="0">
              <a:solidFill>
                <a:srgbClr val="0000CC"/>
              </a:solidFill>
              <a:latin typeface="Comic Sans MS" panose="030F0702030302020204" pitchFamily="66" charset="0"/>
            </a:endParaRPr>
          </a:p>
          <a:p>
            <a:endParaRPr lang="en-US" sz="1200" u="sng" dirty="0">
              <a:solidFill>
                <a:srgbClr val="0000CC"/>
              </a:solidFill>
              <a:latin typeface="Comic Sans MS" panose="030F0702030302020204" pitchFamily="66" charset="0"/>
            </a:endParaRPr>
          </a:p>
          <a:p>
            <a:endParaRPr lang="en-US" sz="1200" u="sng" dirty="0">
              <a:solidFill>
                <a:srgbClr val="0000CC"/>
              </a:solidFill>
              <a:latin typeface="Comic Sans MS" panose="030F0702030302020204" pitchFamily="66" charset="0"/>
            </a:endParaRPr>
          </a:p>
        </p:txBody>
      </p:sp>
      <p:grpSp>
        <p:nvGrpSpPr>
          <p:cNvPr id="17" name="Group 16">
            <a:extLst>
              <a:ext uri="{FF2B5EF4-FFF2-40B4-BE49-F238E27FC236}">
                <a16:creationId xmlns:a16="http://schemas.microsoft.com/office/drawing/2014/main" id="{16A189C1-C076-469F-96F8-03D0D0541E6D}"/>
              </a:ext>
            </a:extLst>
          </p:cNvPr>
          <p:cNvGrpSpPr/>
          <p:nvPr/>
        </p:nvGrpSpPr>
        <p:grpSpPr>
          <a:xfrm>
            <a:off x="10063414" y="5748010"/>
            <a:ext cx="2011680" cy="941878"/>
            <a:chOff x="3474720" y="-1626814"/>
            <a:chExt cx="2011680" cy="941878"/>
          </a:xfrm>
        </p:grpSpPr>
        <p:sp>
          <p:nvSpPr>
            <p:cNvPr id="18" name="Arrow: Right 17">
              <a:hlinkClick r:id="" action="ppaction://hlinkshowjump?jump=nextslide"/>
              <a:extLst>
                <a:ext uri="{FF2B5EF4-FFF2-40B4-BE49-F238E27FC236}">
                  <a16:creationId xmlns:a16="http://schemas.microsoft.com/office/drawing/2014/main" id="{3CCFE735-6A63-434B-A519-ACE83F065D4D}"/>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5FB82B8-BF3C-4F43-AF8F-9D3BBAF06AA9}"/>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7913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8081F150-96AB-4D3D-AD59-EBBF500B92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38" y="379836"/>
            <a:ext cx="3287786" cy="4579719"/>
          </a:xfrm>
          <a:prstGeom prst="rect">
            <a:avLst/>
          </a:prstGeom>
        </p:spPr>
      </p:pic>
      <p:pic>
        <p:nvPicPr>
          <p:cNvPr id="3" name="Picture 2" descr="Text&#10;&#10;Description automatically generated">
            <a:extLst>
              <a:ext uri="{FF2B5EF4-FFF2-40B4-BE49-F238E27FC236}">
                <a16:creationId xmlns:a16="http://schemas.microsoft.com/office/drawing/2014/main" id="{E5B7572D-80A5-45B4-A504-4418E04C5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770" y="379836"/>
            <a:ext cx="3140659" cy="4625439"/>
          </a:xfrm>
          <a:prstGeom prst="rect">
            <a:avLst/>
          </a:prstGeom>
        </p:spPr>
      </p:pic>
      <p:pic>
        <p:nvPicPr>
          <p:cNvPr id="18" name="Picture 17">
            <a:extLst>
              <a:ext uri="{FF2B5EF4-FFF2-40B4-BE49-F238E27FC236}">
                <a16:creationId xmlns:a16="http://schemas.microsoft.com/office/drawing/2014/main" id="{98D0F749-22C3-4D84-B7BD-D7AEC4C2DE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7396" y="425556"/>
            <a:ext cx="3320522" cy="4625439"/>
          </a:xfrm>
          <a:prstGeom prst="rect">
            <a:avLst/>
          </a:prstGeom>
        </p:spPr>
      </p:pic>
      <p:sp>
        <p:nvSpPr>
          <p:cNvPr id="6" name="Rectangle: Rounded Corners 5">
            <a:extLst>
              <a:ext uri="{FF2B5EF4-FFF2-40B4-BE49-F238E27FC236}">
                <a16:creationId xmlns:a16="http://schemas.microsoft.com/office/drawing/2014/main" id="{AF2E0FB9-506C-4993-BEBE-8AC2FEF9D17B}"/>
              </a:ext>
            </a:extLst>
          </p:cNvPr>
          <p:cNvSpPr/>
          <p:nvPr/>
        </p:nvSpPr>
        <p:spPr>
          <a:xfrm>
            <a:off x="4319181"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D6F2F2E3-0FDD-4B35-B7FA-0FA32FF5305D}"/>
              </a:ext>
            </a:extLst>
          </p:cNvPr>
          <p:cNvSpPr/>
          <p:nvPr/>
        </p:nvSpPr>
        <p:spPr>
          <a:xfrm>
            <a:off x="8098899"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E18DCF1F-18F0-4334-AB05-41A5C29BCC50}"/>
              </a:ext>
            </a:extLst>
          </p:cNvPr>
          <p:cNvSpPr/>
          <p:nvPr/>
        </p:nvSpPr>
        <p:spPr>
          <a:xfrm>
            <a:off x="539463"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fontAlgn="ctr" latinLnBrk="0" hangingPunct="1">
              <a:spcBef>
                <a:spcPts val="0"/>
              </a:spcBef>
              <a:spcAft>
                <a:spcPts val="0"/>
              </a:spcAft>
            </a:pPr>
            <a:endParaRPr lang="en-GB" sz="1800" b="0" i="0" u="none" strike="noStrike" dirty="0">
              <a:effectLst/>
              <a:latin typeface="Arial" panose="020B0604020202020204" pitchFamily="34" charset="0"/>
            </a:endParaRPr>
          </a:p>
        </p:txBody>
      </p:sp>
      <p:sp>
        <p:nvSpPr>
          <p:cNvPr id="11" name="TextBox 10">
            <a:extLst>
              <a:ext uri="{FF2B5EF4-FFF2-40B4-BE49-F238E27FC236}">
                <a16:creationId xmlns:a16="http://schemas.microsoft.com/office/drawing/2014/main" id="{BFD01849-8865-405F-973A-FD49E04A1E2B}"/>
              </a:ext>
            </a:extLst>
          </p:cNvPr>
          <p:cNvSpPr txBox="1"/>
          <p:nvPr/>
        </p:nvSpPr>
        <p:spPr>
          <a:xfrm>
            <a:off x="4253835" y="5512660"/>
            <a:ext cx="3973561" cy="523220"/>
          </a:xfrm>
          <a:prstGeom prst="rect">
            <a:avLst/>
          </a:prstGeom>
          <a:noFill/>
        </p:spPr>
        <p:txBody>
          <a:bodyPr wrap="square" rtlCol="0">
            <a:spAutoFit/>
          </a:bodyPr>
          <a:lstStyle/>
          <a:p>
            <a:pPr algn="ctr"/>
            <a:r>
              <a:rPr lang="en-US" sz="2800" dirty="0">
                <a:latin typeface="Comic Sans MS" panose="030F0702030302020204" pitchFamily="66" charset="0"/>
              </a:rPr>
              <a:t>Codebreaker Activity </a:t>
            </a:r>
            <a:endParaRPr lang="en-GB" sz="2800" dirty="0">
              <a:latin typeface="Comic Sans MS" panose="030F0702030302020204" pitchFamily="66" charset="0"/>
            </a:endParaRPr>
          </a:p>
        </p:txBody>
      </p:sp>
      <p:sp>
        <p:nvSpPr>
          <p:cNvPr id="12" name="TextBox 11">
            <a:extLst>
              <a:ext uri="{FF2B5EF4-FFF2-40B4-BE49-F238E27FC236}">
                <a16:creationId xmlns:a16="http://schemas.microsoft.com/office/drawing/2014/main" id="{6E6321D3-B75B-419B-BE24-AA6A711E209E}"/>
              </a:ext>
            </a:extLst>
          </p:cNvPr>
          <p:cNvSpPr txBox="1"/>
          <p:nvPr/>
        </p:nvSpPr>
        <p:spPr>
          <a:xfrm>
            <a:off x="639995" y="5493805"/>
            <a:ext cx="3390672" cy="523220"/>
          </a:xfrm>
          <a:prstGeom prst="rect">
            <a:avLst/>
          </a:prstGeom>
          <a:noFill/>
        </p:spPr>
        <p:txBody>
          <a:bodyPr wrap="none" rtlCol="0">
            <a:spAutoFit/>
          </a:bodyPr>
          <a:lstStyle/>
          <a:p>
            <a:r>
              <a:rPr lang="en-US" sz="2800" dirty="0">
                <a:latin typeface="Comic Sans MS" panose="030F0702030302020204" pitchFamily="66" charset="0"/>
              </a:rPr>
              <a:t>Crossword Activity</a:t>
            </a:r>
            <a:endParaRPr lang="en-GB" sz="2800" dirty="0">
              <a:latin typeface="Comic Sans MS" panose="030F0702030302020204" pitchFamily="66" charset="0"/>
            </a:endParaRPr>
          </a:p>
        </p:txBody>
      </p:sp>
      <p:sp>
        <p:nvSpPr>
          <p:cNvPr id="13" name="TextBox 12">
            <a:extLst>
              <a:ext uri="{FF2B5EF4-FFF2-40B4-BE49-F238E27FC236}">
                <a16:creationId xmlns:a16="http://schemas.microsoft.com/office/drawing/2014/main" id="{76883B3E-38FD-4CFB-B550-E09B54318A42}"/>
              </a:ext>
            </a:extLst>
          </p:cNvPr>
          <p:cNvSpPr txBox="1"/>
          <p:nvPr/>
        </p:nvSpPr>
        <p:spPr>
          <a:xfrm>
            <a:off x="8691400" y="5493805"/>
            <a:ext cx="2536272" cy="523220"/>
          </a:xfrm>
          <a:prstGeom prst="rect">
            <a:avLst/>
          </a:prstGeom>
          <a:noFill/>
        </p:spPr>
        <p:txBody>
          <a:bodyPr wrap="none" rtlCol="0">
            <a:spAutoFit/>
          </a:bodyPr>
          <a:lstStyle/>
          <a:p>
            <a:r>
              <a:rPr lang="en-US" sz="2800" dirty="0">
                <a:latin typeface="Comic Sans MS" panose="030F0702030302020204" pitchFamily="66" charset="0"/>
              </a:rPr>
              <a:t>Maze Activity</a:t>
            </a:r>
            <a:endParaRPr lang="en-GB" sz="2800" dirty="0">
              <a:latin typeface="Comic Sans MS" panose="030F0702030302020204" pitchFamily="66" charset="0"/>
            </a:endParaRPr>
          </a:p>
        </p:txBody>
      </p:sp>
      <p:sp>
        <p:nvSpPr>
          <p:cNvPr id="14" name="Rectangle 13">
            <a:hlinkClick r:id="rId5" action="ppaction://hlinksldjump"/>
            <a:extLst>
              <a:ext uri="{FF2B5EF4-FFF2-40B4-BE49-F238E27FC236}">
                <a16:creationId xmlns:a16="http://schemas.microsoft.com/office/drawing/2014/main" id="{D3FE9535-DFB6-4296-8208-0134BE38E78F}"/>
              </a:ext>
            </a:extLst>
          </p:cNvPr>
          <p:cNvSpPr/>
          <p:nvPr/>
        </p:nvSpPr>
        <p:spPr>
          <a:xfrm>
            <a:off x="-261060" y="-213359"/>
            <a:ext cx="13470709" cy="7257980"/>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3AA9D4DB-2E7E-4A34-AC7E-70D78D729C91}"/>
              </a:ext>
            </a:extLst>
          </p:cNvPr>
          <p:cNvGrpSpPr/>
          <p:nvPr/>
        </p:nvGrpSpPr>
        <p:grpSpPr>
          <a:xfrm>
            <a:off x="10180320" y="5761814"/>
            <a:ext cx="2011680" cy="941878"/>
            <a:chOff x="3474720" y="-1626814"/>
            <a:chExt cx="2011680" cy="941878"/>
          </a:xfrm>
        </p:grpSpPr>
        <p:sp>
          <p:nvSpPr>
            <p:cNvPr id="16" name="Arrow: Right 15">
              <a:hlinkClick r:id="" action="ppaction://hlinkshowjump?jump=nextslide"/>
              <a:extLst>
                <a:ext uri="{FF2B5EF4-FFF2-40B4-BE49-F238E27FC236}">
                  <a16:creationId xmlns:a16="http://schemas.microsoft.com/office/drawing/2014/main" id="{AD54932D-EEED-4C56-BCA1-1696027E3ED3}"/>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CADA9CE-D9D8-48FA-B4A0-4F3B7E4C2E99}"/>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8485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Diagram, text&#10;&#10;Description automatically generated">
            <a:extLst>
              <a:ext uri="{FF2B5EF4-FFF2-40B4-BE49-F238E27FC236}">
                <a16:creationId xmlns:a16="http://schemas.microsoft.com/office/drawing/2014/main" id="{31A9FF0F-6B1B-4630-8DDA-A318885B2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685" y="513827"/>
            <a:ext cx="3284829" cy="4429684"/>
          </a:xfrm>
          <a:prstGeom prst="rect">
            <a:avLst/>
          </a:prstGeom>
        </p:spPr>
      </p:pic>
      <p:pic>
        <p:nvPicPr>
          <p:cNvPr id="3" name="Picture 2" descr="Diagram&#10;&#10;Description automatically generated">
            <a:extLst>
              <a:ext uri="{FF2B5EF4-FFF2-40B4-BE49-F238E27FC236}">
                <a16:creationId xmlns:a16="http://schemas.microsoft.com/office/drawing/2014/main" id="{9FA158E2-04A9-4D10-8A90-7F4DD1536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630" y="479021"/>
            <a:ext cx="3411520" cy="4437448"/>
          </a:xfrm>
          <a:prstGeom prst="rect">
            <a:avLst/>
          </a:prstGeom>
        </p:spPr>
      </p:pic>
      <p:pic>
        <p:nvPicPr>
          <p:cNvPr id="9" name="Picture 8">
            <a:extLst>
              <a:ext uri="{FF2B5EF4-FFF2-40B4-BE49-F238E27FC236}">
                <a16:creationId xmlns:a16="http://schemas.microsoft.com/office/drawing/2014/main" id="{E8960944-98A2-4852-95CB-5DE6A44D90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997" y="479021"/>
            <a:ext cx="3195736" cy="4499297"/>
          </a:xfrm>
          <a:prstGeom prst="rect">
            <a:avLst/>
          </a:prstGeom>
        </p:spPr>
      </p:pic>
      <p:sp>
        <p:nvSpPr>
          <p:cNvPr id="6" name="Rectangle: Rounded Corners 5">
            <a:extLst>
              <a:ext uri="{FF2B5EF4-FFF2-40B4-BE49-F238E27FC236}">
                <a16:creationId xmlns:a16="http://schemas.microsoft.com/office/drawing/2014/main" id="{AF2E0FB9-506C-4993-BEBE-8AC2FEF9D17B}"/>
              </a:ext>
            </a:extLst>
          </p:cNvPr>
          <p:cNvSpPr/>
          <p:nvPr/>
        </p:nvSpPr>
        <p:spPr>
          <a:xfrm>
            <a:off x="4319181"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D6F2F2E3-0FDD-4B35-B7FA-0FA32FF5305D}"/>
              </a:ext>
            </a:extLst>
          </p:cNvPr>
          <p:cNvSpPr/>
          <p:nvPr/>
        </p:nvSpPr>
        <p:spPr>
          <a:xfrm>
            <a:off x="8098899"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E18DCF1F-18F0-4334-AB05-41A5C29BCC50}"/>
              </a:ext>
            </a:extLst>
          </p:cNvPr>
          <p:cNvSpPr/>
          <p:nvPr/>
        </p:nvSpPr>
        <p:spPr>
          <a:xfrm>
            <a:off x="539463" y="150167"/>
            <a:ext cx="3591737" cy="51279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fontAlgn="ctr" latinLnBrk="0" hangingPunct="1">
              <a:spcBef>
                <a:spcPts val="0"/>
              </a:spcBef>
              <a:spcAft>
                <a:spcPts val="0"/>
              </a:spcAft>
            </a:pPr>
            <a:endParaRPr lang="en-GB" sz="1800" b="0" i="0" u="none" strike="noStrike" dirty="0">
              <a:effectLst/>
              <a:latin typeface="Arial" panose="020B0604020202020204" pitchFamily="34" charset="0"/>
            </a:endParaRPr>
          </a:p>
        </p:txBody>
      </p:sp>
      <p:sp>
        <p:nvSpPr>
          <p:cNvPr id="11" name="TextBox 10">
            <a:extLst>
              <a:ext uri="{FF2B5EF4-FFF2-40B4-BE49-F238E27FC236}">
                <a16:creationId xmlns:a16="http://schemas.microsoft.com/office/drawing/2014/main" id="{BFD01849-8865-405F-973A-FD49E04A1E2B}"/>
              </a:ext>
            </a:extLst>
          </p:cNvPr>
          <p:cNvSpPr txBox="1"/>
          <p:nvPr/>
        </p:nvSpPr>
        <p:spPr>
          <a:xfrm>
            <a:off x="4319181" y="5493805"/>
            <a:ext cx="3793026" cy="523220"/>
          </a:xfrm>
          <a:prstGeom prst="rect">
            <a:avLst/>
          </a:prstGeom>
          <a:noFill/>
        </p:spPr>
        <p:txBody>
          <a:bodyPr wrap="none" rtlCol="0">
            <a:spAutoFit/>
          </a:bodyPr>
          <a:lstStyle/>
          <a:p>
            <a:pPr algn="ctr"/>
            <a:r>
              <a:rPr lang="en-US" sz="2800" dirty="0">
                <a:latin typeface="Comic Sans MS" panose="030F0702030302020204" pitchFamily="66" charset="0"/>
              </a:rPr>
              <a:t>Interactive Activity </a:t>
            </a:r>
            <a:endParaRPr lang="en-GB" sz="2800" dirty="0">
              <a:latin typeface="Comic Sans MS" panose="030F0702030302020204" pitchFamily="66" charset="0"/>
            </a:endParaRPr>
          </a:p>
        </p:txBody>
      </p:sp>
      <p:sp>
        <p:nvSpPr>
          <p:cNvPr id="12" name="TextBox 11">
            <a:extLst>
              <a:ext uri="{FF2B5EF4-FFF2-40B4-BE49-F238E27FC236}">
                <a16:creationId xmlns:a16="http://schemas.microsoft.com/office/drawing/2014/main" id="{6E6321D3-B75B-419B-BE24-AA6A711E209E}"/>
              </a:ext>
            </a:extLst>
          </p:cNvPr>
          <p:cNvSpPr txBox="1"/>
          <p:nvPr/>
        </p:nvSpPr>
        <p:spPr>
          <a:xfrm>
            <a:off x="639995" y="5493805"/>
            <a:ext cx="3454792" cy="523220"/>
          </a:xfrm>
          <a:prstGeom prst="rect">
            <a:avLst/>
          </a:prstGeom>
          <a:noFill/>
        </p:spPr>
        <p:txBody>
          <a:bodyPr wrap="none" rtlCol="0">
            <a:spAutoFit/>
          </a:bodyPr>
          <a:lstStyle/>
          <a:p>
            <a:r>
              <a:rPr lang="en-US" sz="2800" dirty="0">
                <a:latin typeface="Comic Sans MS" panose="030F0702030302020204" pitchFamily="66" charset="0"/>
              </a:rPr>
              <a:t>Dot to Dot Activity</a:t>
            </a:r>
            <a:endParaRPr lang="en-GB" sz="2800" dirty="0">
              <a:latin typeface="Comic Sans MS" panose="030F0702030302020204" pitchFamily="66" charset="0"/>
            </a:endParaRPr>
          </a:p>
        </p:txBody>
      </p:sp>
      <p:sp>
        <p:nvSpPr>
          <p:cNvPr id="13" name="TextBox 12">
            <a:extLst>
              <a:ext uri="{FF2B5EF4-FFF2-40B4-BE49-F238E27FC236}">
                <a16:creationId xmlns:a16="http://schemas.microsoft.com/office/drawing/2014/main" id="{76883B3E-38FD-4CFB-B550-E09B54318A42}"/>
              </a:ext>
            </a:extLst>
          </p:cNvPr>
          <p:cNvSpPr txBox="1"/>
          <p:nvPr/>
        </p:nvSpPr>
        <p:spPr>
          <a:xfrm>
            <a:off x="8314391" y="5506270"/>
            <a:ext cx="3376245" cy="523220"/>
          </a:xfrm>
          <a:prstGeom prst="rect">
            <a:avLst/>
          </a:prstGeom>
          <a:noFill/>
        </p:spPr>
        <p:txBody>
          <a:bodyPr wrap="none" rtlCol="0">
            <a:spAutoFit/>
          </a:bodyPr>
          <a:lstStyle/>
          <a:p>
            <a:r>
              <a:rPr lang="en-US" sz="2800" dirty="0">
                <a:latin typeface="Comic Sans MS" panose="030F0702030302020204" pitchFamily="66" charset="0"/>
              </a:rPr>
              <a:t>Reflection Activity</a:t>
            </a:r>
            <a:endParaRPr lang="en-GB" sz="2800" dirty="0">
              <a:latin typeface="Comic Sans MS" panose="030F0702030302020204" pitchFamily="66" charset="0"/>
            </a:endParaRPr>
          </a:p>
        </p:txBody>
      </p:sp>
      <p:sp>
        <p:nvSpPr>
          <p:cNvPr id="10" name="Rectangle 9">
            <a:hlinkClick r:id="rId5" action="ppaction://hlinksldjump"/>
            <a:extLst>
              <a:ext uri="{FF2B5EF4-FFF2-40B4-BE49-F238E27FC236}">
                <a16:creationId xmlns:a16="http://schemas.microsoft.com/office/drawing/2014/main" id="{65783374-1854-49DB-BE44-7EE0F6953E8B}"/>
              </a:ext>
            </a:extLst>
          </p:cNvPr>
          <p:cNvSpPr/>
          <p:nvPr/>
        </p:nvSpPr>
        <p:spPr>
          <a:xfrm>
            <a:off x="-249316"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375A5736-5F96-4842-8597-A8AC6E3420F9}"/>
              </a:ext>
            </a:extLst>
          </p:cNvPr>
          <p:cNvGrpSpPr/>
          <p:nvPr/>
        </p:nvGrpSpPr>
        <p:grpSpPr>
          <a:xfrm>
            <a:off x="10002513" y="5774014"/>
            <a:ext cx="2011680" cy="941878"/>
            <a:chOff x="3474720" y="-1626814"/>
            <a:chExt cx="2011680" cy="941878"/>
          </a:xfrm>
        </p:grpSpPr>
        <p:sp>
          <p:nvSpPr>
            <p:cNvPr id="15" name="Arrow: Right 14">
              <a:hlinkClick r:id="" action="ppaction://hlinkshowjump?jump=nextslide"/>
              <a:extLst>
                <a:ext uri="{FF2B5EF4-FFF2-40B4-BE49-F238E27FC236}">
                  <a16:creationId xmlns:a16="http://schemas.microsoft.com/office/drawing/2014/main" id="{A45AC95B-6F26-41A5-9709-CB1387ABFBB9}"/>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BECB7F4-ADB8-4819-9E33-04A9221C7C48}"/>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210915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artoon character&#10;&#10;Description automatically generated">
            <a:extLst>
              <a:ext uri="{FF2B5EF4-FFF2-40B4-BE49-F238E27FC236}">
                <a16:creationId xmlns:a16="http://schemas.microsoft.com/office/drawing/2014/main" id="{30B62044-EB8C-45D2-8D06-2AB8752E6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12" y="2345352"/>
            <a:ext cx="1921429" cy="3207234"/>
          </a:xfrm>
          <a:prstGeom prst="rect">
            <a:avLst/>
          </a:prstGeom>
        </p:spPr>
      </p:pic>
      <p:pic>
        <p:nvPicPr>
          <p:cNvPr id="3" name="Picture 2" descr="A drawing of a cartoon character&#10;&#10;Description automatically generated">
            <a:extLst>
              <a:ext uri="{FF2B5EF4-FFF2-40B4-BE49-F238E27FC236}">
                <a16:creationId xmlns:a16="http://schemas.microsoft.com/office/drawing/2014/main" id="{75F66BBE-A951-4EC1-A60B-EE9FB1F81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8" y="2239980"/>
            <a:ext cx="1921429" cy="3280841"/>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68CB0D4C-A4DF-4B62-A07B-B4EA8D9CA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9996" y="2308549"/>
            <a:ext cx="1883539" cy="3207234"/>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55DB3B7E-6066-42F3-A129-7F318C3674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2948" y="2239980"/>
            <a:ext cx="1934730" cy="3303552"/>
          </a:xfrm>
          <a:prstGeom prst="rect">
            <a:avLst/>
          </a:prstGeom>
        </p:spPr>
      </p:pic>
      <p:pic>
        <p:nvPicPr>
          <p:cNvPr id="6" name="Picture 5" descr="A picture containing toy&#10;&#10;Description automatically generated">
            <a:extLst>
              <a:ext uri="{FF2B5EF4-FFF2-40B4-BE49-F238E27FC236}">
                <a16:creationId xmlns:a16="http://schemas.microsoft.com/office/drawing/2014/main" id="{F16901ED-DEF7-45EA-8558-0B7DABA5AB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9426" y="2277925"/>
            <a:ext cx="1926423" cy="3236211"/>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2D830184-7F1F-4DA7-B734-5D74412309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3332" y="2195000"/>
            <a:ext cx="1921429" cy="3344374"/>
          </a:xfrm>
          <a:prstGeom prst="rect">
            <a:avLst/>
          </a:prstGeom>
        </p:spPr>
      </p:pic>
      <p:pic>
        <p:nvPicPr>
          <p:cNvPr id="8" name="Picture 7" descr="A picture containing toy&#10;&#10;Description automatically generated">
            <a:extLst>
              <a:ext uri="{FF2B5EF4-FFF2-40B4-BE49-F238E27FC236}">
                <a16:creationId xmlns:a16="http://schemas.microsoft.com/office/drawing/2014/main" id="{4DCEAD89-A5D9-423E-8779-650AC7F632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1364" y="2038558"/>
            <a:ext cx="1918601" cy="3468758"/>
          </a:xfrm>
          <a:prstGeom prst="rect">
            <a:avLst/>
          </a:prstGeom>
        </p:spPr>
      </p:pic>
      <p:pic>
        <p:nvPicPr>
          <p:cNvPr id="9" name="Picture 8">
            <a:extLst>
              <a:ext uri="{FF2B5EF4-FFF2-40B4-BE49-F238E27FC236}">
                <a16:creationId xmlns:a16="http://schemas.microsoft.com/office/drawing/2014/main" id="{6C2514D8-0AE1-4AF8-A7E9-5627A44AF7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4405" y="2359986"/>
            <a:ext cx="1942401" cy="3184919"/>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D10209D-AD82-4D9D-97C5-699F1E0E83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28214" y="2332140"/>
            <a:ext cx="1909872" cy="3207234"/>
          </a:xfrm>
          <a:prstGeom prst="rect">
            <a:avLst/>
          </a:prstGeom>
        </p:spPr>
      </p:pic>
      <p:pic>
        <p:nvPicPr>
          <p:cNvPr id="11" name="Picture 10">
            <a:extLst>
              <a:ext uri="{FF2B5EF4-FFF2-40B4-BE49-F238E27FC236}">
                <a16:creationId xmlns:a16="http://schemas.microsoft.com/office/drawing/2014/main" id="{CF3CFF22-3F45-4172-B368-998B9E92BE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17078" y="2277303"/>
            <a:ext cx="1921428" cy="3262071"/>
          </a:xfrm>
          <a:prstGeom prst="rect">
            <a:avLst/>
          </a:prstGeom>
        </p:spPr>
      </p:pic>
      <p:pic>
        <p:nvPicPr>
          <p:cNvPr id="12" name="Picture 11" descr="A picture containing toy&#10;&#10;Description automatically generated">
            <a:extLst>
              <a:ext uri="{FF2B5EF4-FFF2-40B4-BE49-F238E27FC236}">
                <a16:creationId xmlns:a16="http://schemas.microsoft.com/office/drawing/2014/main" id="{9613E534-65D7-4FE3-B374-3E974D7F820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2152" y="2258535"/>
            <a:ext cx="1934730" cy="3280839"/>
          </a:xfrm>
          <a:prstGeom prst="rect">
            <a:avLst/>
          </a:prstGeom>
        </p:spPr>
      </p:pic>
      <p:pic>
        <p:nvPicPr>
          <p:cNvPr id="13" name="Picture 12" descr="A close up of a logo&#10;&#10;Description automatically generated">
            <a:extLst>
              <a:ext uri="{FF2B5EF4-FFF2-40B4-BE49-F238E27FC236}">
                <a16:creationId xmlns:a16="http://schemas.microsoft.com/office/drawing/2014/main" id="{462CAE14-82A3-4FD9-875B-D80E93CB87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04405" y="2208213"/>
            <a:ext cx="1962265" cy="3322638"/>
          </a:xfrm>
          <a:prstGeom prst="rect">
            <a:avLst/>
          </a:prstGeom>
        </p:spPr>
      </p:pic>
      <p:pic>
        <p:nvPicPr>
          <p:cNvPr id="14" name="Picture 13" descr="A picture containing toy, lamp, phone, table&#10;&#10;Description automatically generated">
            <a:extLst>
              <a:ext uri="{FF2B5EF4-FFF2-40B4-BE49-F238E27FC236}">
                <a16:creationId xmlns:a16="http://schemas.microsoft.com/office/drawing/2014/main" id="{3E3C599C-AAD8-4FA1-9E99-7F8EF9F46F6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4564" y="2053478"/>
            <a:ext cx="1921429" cy="34738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7E355293-CE0F-4A20-90BD-D8E23710E41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83494" y="2239980"/>
            <a:ext cx="1921428" cy="3280839"/>
          </a:xfrm>
          <a:prstGeom prst="rect">
            <a:avLst/>
          </a:prstGeom>
        </p:spPr>
      </p:pic>
      <p:sp>
        <p:nvSpPr>
          <p:cNvPr id="16" name="TextBox 15">
            <a:extLst>
              <a:ext uri="{FF2B5EF4-FFF2-40B4-BE49-F238E27FC236}">
                <a16:creationId xmlns:a16="http://schemas.microsoft.com/office/drawing/2014/main" id="{1B6DF2CB-6547-4876-BA53-EB56FB3E463A}"/>
              </a:ext>
            </a:extLst>
          </p:cNvPr>
          <p:cNvSpPr txBox="1"/>
          <p:nvPr/>
        </p:nvSpPr>
        <p:spPr>
          <a:xfrm>
            <a:off x="3531363" y="1007793"/>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17" name="Rectangle 16">
            <a:hlinkClick r:id="" action="ppaction://hlinkshowjump?jump=endshow"/>
            <a:extLst>
              <a:ext uri="{FF2B5EF4-FFF2-40B4-BE49-F238E27FC236}">
                <a16:creationId xmlns:a16="http://schemas.microsoft.com/office/drawing/2014/main" id="{8301AC02-DFCC-47EB-B681-4E68BC002003}"/>
              </a:ext>
            </a:extLst>
          </p:cNvPr>
          <p:cNvSpPr/>
          <p:nvPr/>
        </p:nvSpPr>
        <p:spPr>
          <a:xfrm>
            <a:off x="-257629" y="-220842"/>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722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750"/>
                            </p:stCondLst>
                            <p:childTnLst>
                              <p:par>
                                <p:cTn id="8" presetID="1" presetClass="exit" presetSubtype="0" fill="hold" nodeType="afterEffect">
                                  <p:stCondLst>
                                    <p:cond delay="0"/>
                                  </p:stCondLst>
                                  <p:childTnLst>
                                    <p:set>
                                      <p:cBhvr>
                                        <p:cTn id="9" dur="1" fill="hold">
                                          <p:stCondLst>
                                            <p:cond delay="0"/>
                                          </p:stCondLst>
                                        </p:cTn>
                                        <p:tgtEl>
                                          <p:spTgt spid="2"/>
                                        </p:tgtEl>
                                        <p:attrNameLst>
                                          <p:attrName>style.visibility</p:attrName>
                                        </p:attrNameLst>
                                      </p:cBhvr>
                                      <p:to>
                                        <p:strVal val="hidden"/>
                                      </p:to>
                                    </p:set>
                                  </p:childTnLst>
                                </p:cTn>
                              </p:par>
                            </p:childTnLst>
                          </p:cTn>
                        </p:par>
                        <p:par>
                          <p:cTn id="10" fill="hold">
                            <p:stCondLst>
                              <p:cond delay="75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750"/>
                            </p:stCondLst>
                            <p:childTnLst>
                              <p:par>
                                <p:cTn id="14" presetID="1" presetClass="exit" presetSubtype="0" fill="hold"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750"/>
                            </p:stCondLst>
                            <p:childTnLst>
                              <p:par>
                                <p:cTn id="20" presetID="1" presetClass="exit" presetSubtype="0" fill="hold" nodeType="after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par>
                          <p:cTn id="22" fill="hold">
                            <p:stCondLst>
                              <p:cond delay="75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750"/>
                            </p:stCondLst>
                            <p:childTnLst>
                              <p:par>
                                <p:cTn id="26" presetID="1" presetClass="exit" presetSubtype="0" fill="hold" nodeType="afterEffect">
                                  <p:stCondLst>
                                    <p:cond delay="0"/>
                                  </p:stCondLst>
                                  <p:childTnLst>
                                    <p:set>
                                      <p:cBhvr>
                                        <p:cTn id="27" dur="1" fill="hold">
                                          <p:stCondLst>
                                            <p:cond delay="0"/>
                                          </p:stCondLst>
                                        </p:cTn>
                                        <p:tgtEl>
                                          <p:spTgt spid="11"/>
                                        </p:tgtEl>
                                        <p:attrNameLst>
                                          <p:attrName>style.visibility</p:attrName>
                                        </p:attrNameLst>
                                      </p:cBhvr>
                                      <p:to>
                                        <p:strVal val="hidden"/>
                                      </p:to>
                                    </p:set>
                                  </p:childTnLst>
                                </p:cTn>
                              </p:par>
                            </p:childTnLst>
                          </p:cTn>
                        </p:par>
                        <p:par>
                          <p:cTn id="28" fill="hold">
                            <p:stCondLst>
                              <p:cond delay="750"/>
                            </p:stCondLst>
                            <p:childTnLst>
                              <p:par>
                                <p:cTn id="29" presetID="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750"/>
                            </p:stCondLst>
                            <p:childTnLst>
                              <p:par>
                                <p:cTn id="32" presetID="1" presetClass="exit" presetSubtype="0" fill="hold" nodeType="afterEffect">
                                  <p:stCondLst>
                                    <p:cond delay="0"/>
                                  </p:stCondLst>
                                  <p:childTnLst>
                                    <p:set>
                                      <p:cBhvr>
                                        <p:cTn id="33" dur="1" fill="hold">
                                          <p:stCondLst>
                                            <p:cond delay="0"/>
                                          </p:stCondLst>
                                        </p:cTn>
                                        <p:tgtEl>
                                          <p:spTgt spid="10"/>
                                        </p:tgtEl>
                                        <p:attrNameLst>
                                          <p:attrName>style.visibility</p:attrName>
                                        </p:attrNameLst>
                                      </p:cBhvr>
                                      <p:to>
                                        <p:strVal val="hidden"/>
                                      </p:to>
                                    </p:set>
                                  </p:childTnLst>
                                </p:cTn>
                              </p:par>
                            </p:childTnLst>
                          </p:cTn>
                        </p:par>
                        <p:par>
                          <p:cTn id="34" fill="hold">
                            <p:stCondLst>
                              <p:cond delay="750"/>
                            </p:stCondLst>
                            <p:childTnLst>
                              <p:par>
                                <p:cTn id="35" presetID="1"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750"/>
                            </p:stCondLst>
                            <p:childTnLst>
                              <p:par>
                                <p:cTn id="38" presetID="1" presetClass="exit" presetSubtype="0" fill="hold" nodeType="afterEffect">
                                  <p:stCondLst>
                                    <p:cond delay="0"/>
                                  </p:stCondLst>
                                  <p:childTnLst>
                                    <p:set>
                                      <p:cBhvr>
                                        <p:cTn id="39" dur="1" fill="hold">
                                          <p:stCondLst>
                                            <p:cond delay="0"/>
                                          </p:stCondLst>
                                        </p:cTn>
                                        <p:tgtEl>
                                          <p:spTgt spid="9"/>
                                        </p:tgtEl>
                                        <p:attrNameLst>
                                          <p:attrName>style.visibility</p:attrName>
                                        </p:attrNameLst>
                                      </p:cBhvr>
                                      <p:to>
                                        <p:strVal val="hidden"/>
                                      </p:to>
                                    </p:set>
                                  </p:childTnLst>
                                </p:cTn>
                              </p:par>
                            </p:childTnLst>
                          </p:cTn>
                        </p:par>
                        <p:par>
                          <p:cTn id="40" fill="hold">
                            <p:stCondLst>
                              <p:cond delay="750"/>
                            </p:stCondLst>
                            <p:childTnLst>
                              <p:par>
                                <p:cTn id="41" presetID="1"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750"/>
                            </p:stCondLst>
                            <p:childTnLst>
                              <p:par>
                                <p:cTn id="44" presetID="1" presetClass="exit" presetSubtype="0" fill="hold" nodeType="afterEffect">
                                  <p:stCondLst>
                                    <p:cond delay="0"/>
                                  </p:stCondLst>
                                  <p:childTnLst>
                                    <p:set>
                                      <p:cBhvr>
                                        <p:cTn id="45" dur="1" fill="hold">
                                          <p:stCondLst>
                                            <p:cond delay="0"/>
                                          </p:stCondLst>
                                        </p:cTn>
                                        <p:tgtEl>
                                          <p:spTgt spid="8"/>
                                        </p:tgtEl>
                                        <p:attrNameLst>
                                          <p:attrName>style.visibility</p:attrName>
                                        </p:attrNameLst>
                                      </p:cBhvr>
                                      <p:to>
                                        <p:strVal val="hidden"/>
                                      </p:to>
                                    </p:set>
                                  </p:childTnLst>
                                </p:cTn>
                              </p:par>
                            </p:childTnLst>
                          </p:cTn>
                        </p:par>
                        <p:par>
                          <p:cTn id="46" fill="hold">
                            <p:stCondLst>
                              <p:cond delay="75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420B5D-D851-4FA8-BDC0-093941774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627" y="2730488"/>
            <a:ext cx="1921428" cy="3532176"/>
          </a:xfrm>
          <a:prstGeom prst="rect">
            <a:avLst/>
          </a:prstGeom>
        </p:spPr>
      </p:pic>
      <p:grpSp>
        <p:nvGrpSpPr>
          <p:cNvPr id="3" name="Group 2">
            <a:extLst>
              <a:ext uri="{FF2B5EF4-FFF2-40B4-BE49-F238E27FC236}">
                <a16:creationId xmlns:a16="http://schemas.microsoft.com/office/drawing/2014/main" id="{1341E782-A956-4BA1-8899-1E0DE319EECE}"/>
              </a:ext>
            </a:extLst>
          </p:cNvPr>
          <p:cNvGrpSpPr/>
          <p:nvPr/>
        </p:nvGrpSpPr>
        <p:grpSpPr>
          <a:xfrm>
            <a:off x="103362" y="163413"/>
            <a:ext cx="12061476" cy="1855887"/>
            <a:chOff x="1405417" y="3404507"/>
            <a:chExt cx="6342341" cy="1419859"/>
          </a:xfrm>
        </p:grpSpPr>
        <p:sp>
          <p:nvSpPr>
            <p:cNvPr id="4" name="Speech Bubble: Rectangle with Corners Rounded 3">
              <a:extLst>
                <a:ext uri="{FF2B5EF4-FFF2-40B4-BE49-F238E27FC236}">
                  <a16:creationId xmlns:a16="http://schemas.microsoft.com/office/drawing/2014/main" id="{D378611D-A317-426D-A826-8A32D9811FD8}"/>
                </a:ext>
              </a:extLst>
            </p:cNvPr>
            <p:cNvSpPr/>
            <p:nvPr/>
          </p:nvSpPr>
          <p:spPr>
            <a:xfrm>
              <a:off x="1419701" y="3404507"/>
              <a:ext cx="6273706" cy="1419859"/>
            </a:xfrm>
            <a:prstGeom prst="wedgeRoundRectCallout">
              <a:avLst>
                <a:gd name="adj1" fmla="val -26214"/>
                <a:gd name="adj2" fmla="val 131369"/>
                <a:gd name="adj3" fmla="val 16667"/>
              </a:avLst>
            </a:prstGeom>
            <a:solidFill>
              <a:schemeClr val="bg1">
                <a:alpha val="25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E25FF5DC-42C8-4E90-8EFA-DD6649CDF2A9}"/>
                </a:ext>
              </a:extLst>
            </p:cNvPr>
            <p:cNvSpPr txBox="1"/>
            <p:nvPr/>
          </p:nvSpPr>
          <p:spPr>
            <a:xfrm>
              <a:off x="1405417" y="3502557"/>
              <a:ext cx="6342341" cy="443806"/>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Thank You that Jesus came to mend our relationship with God. </a:t>
              </a:r>
            </a:p>
          </p:txBody>
        </p:sp>
      </p:grpSp>
      <p:sp>
        <p:nvSpPr>
          <p:cNvPr id="6" name="TextBox 5">
            <a:extLst>
              <a:ext uri="{FF2B5EF4-FFF2-40B4-BE49-F238E27FC236}">
                <a16:creationId xmlns:a16="http://schemas.microsoft.com/office/drawing/2014/main" id="{E4A67D3E-62EE-40F3-8B89-3743AA39BC0A}"/>
              </a:ext>
            </a:extLst>
          </p:cNvPr>
          <p:cNvSpPr txBox="1"/>
          <p:nvPr/>
        </p:nvSpPr>
        <p:spPr>
          <a:xfrm>
            <a:off x="331515" y="839916"/>
            <a:ext cx="11210910"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Thank You that You forgive us when we go wrong.</a:t>
            </a:r>
          </a:p>
        </p:txBody>
      </p:sp>
      <p:sp>
        <p:nvSpPr>
          <p:cNvPr id="7" name="TextBox 6">
            <a:extLst>
              <a:ext uri="{FF2B5EF4-FFF2-40B4-BE49-F238E27FC236}">
                <a16:creationId xmlns:a16="http://schemas.microsoft.com/office/drawing/2014/main" id="{A6520BA6-A7CE-4FEE-B2CB-A52F38C9EDCC}"/>
              </a:ext>
            </a:extLst>
          </p:cNvPr>
          <p:cNvSpPr txBox="1"/>
          <p:nvPr/>
        </p:nvSpPr>
        <p:spPr>
          <a:xfrm>
            <a:off x="331515" y="1420011"/>
            <a:ext cx="11009915"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Help us to say sorry and obey your instructions.</a:t>
            </a:r>
          </a:p>
        </p:txBody>
      </p:sp>
      <p:grpSp>
        <p:nvGrpSpPr>
          <p:cNvPr id="16" name="Group 15">
            <a:extLst>
              <a:ext uri="{FF2B5EF4-FFF2-40B4-BE49-F238E27FC236}">
                <a16:creationId xmlns:a16="http://schemas.microsoft.com/office/drawing/2014/main" id="{DCAC61C6-9436-4AFC-902F-5330FB075153}"/>
              </a:ext>
            </a:extLst>
          </p:cNvPr>
          <p:cNvGrpSpPr/>
          <p:nvPr/>
        </p:nvGrpSpPr>
        <p:grpSpPr>
          <a:xfrm>
            <a:off x="4264616" y="3910757"/>
            <a:ext cx="7424464" cy="2474803"/>
            <a:chOff x="1419701" y="3404507"/>
            <a:chExt cx="6273706" cy="1419859"/>
          </a:xfrm>
        </p:grpSpPr>
        <p:sp>
          <p:nvSpPr>
            <p:cNvPr id="17" name="Speech Bubble: Rectangle with Corners Rounded 16">
              <a:extLst>
                <a:ext uri="{FF2B5EF4-FFF2-40B4-BE49-F238E27FC236}">
                  <a16:creationId xmlns:a16="http://schemas.microsoft.com/office/drawing/2014/main" id="{DA0308B1-197F-4186-AECE-6780DA47F8B6}"/>
                </a:ext>
              </a:extLst>
            </p:cNvPr>
            <p:cNvSpPr/>
            <p:nvPr/>
          </p:nvSpPr>
          <p:spPr>
            <a:xfrm>
              <a:off x="1419701" y="3404507"/>
              <a:ext cx="6273706" cy="1419859"/>
            </a:xfrm>
            <a:prstGeom prst="wedgeRoundRectCallout">
              <a:avLst>
                <a:gd name="adj1" fmla="val -66911"/>
                <a:gd name="adj2" fmla="val -66486"/>
                <a:gd name="adj3" fmla="val 16667"/>
              </a:avLst>
            </a:prstGeom>
            <a:solidFill>
              <a:schemeClr val="bg1">
                <a:alpha val="25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75E5CD18-23E3-4C24-9897-E179A8564ED2}"/>
                </a:ext>
              </a:extLst>
            </p:cNvPr>
            <p:cNvSpPr txBox="1"/>
            <p:nvPr/>
          </p:nvSpPr>
          <p:spPr>
            <a:xfrm>
              <a:off x="1450635" y="3455169"/>
              <a:ext cx="6127507" cy="332816"/>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Thank You that You want everybody</a:t>
              </a:r>
            </a:p>
          </p:txBody>
        </p:sp>
      </p:grpSp>
      <p:sp>
        <p:nvSpPr>
          <p:cNvPr id="19" name="TextBox 18">
            <a:extLst>
              <a:ext uri="{FF2B5EF4-FFF2-40B4-BE49-F238E27FC236}">
                <a16:creationId xmlns:a16="http://schemas.microsoft.com/office/drawing/2014/main" id="{AFDD5C99-ADA5-44A4-A775-C24FE6AC57BF}"/>
              </a:ext>
            </a:extLst>
          </p:cNvPr>
          <p:cNvSpPr txBox="1"/>
          <p:nvPr/>
        </p:nvSpPr>
        <p:spPr>
          <a:xfrm>
            <a:off x="4482076" y="4548652"/>
            <a:ext cx="6889745"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to have a relationship with You.</a:t>
            </a:r>
          </a:p>
        </p:txBody>
      </p:sp>
      <p:sp>
        <p:nvSpPr>
          <p:cNvPr id="20" name="TextBox 19">
            <a:extLst>
              <a:ext uri="{FF2B5EF4-FFF2-40B4-BE49-F238E27FC236}">
                <a16:creationId xmlns:a16="http://schemas.microsoft.com/office/drawing/2014/main" id="{567A200B-84FA-4597-B475-06FFC7FF0BD2}"/>
              </a:ext>
            </a:extLst>
          </p:cNvPr>
          <p:cNvSpPr txBox="1"/>
          <p:nvPr/>
        </p:nvSpPr>
        <p:spPr>
          <a:xfrm>
            <a:off x="4482076" y="5074599"/>
            <a:ext cx="6889745"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Help us to learn more today, about</a:t>
            </a:r>
          </a:p>
        </p:txBody>
      </p:sp>
      <p:sp>
        <p:nvSpPr>
          <p:cNvPr id="21" name="TextBox 20">
            <a:extLst>
              <a:ext uri="{FF2B5EF4-FFF2-40B4-BE49-F238E27FC236}">
                <a16:creationId xmlns:a16="http://schemas.microsoft.com/office/drawing/2014/main" id="{05F2816E-7BF3-4C69-B872-75CED36B1E7A}"/>
              </a:ext>
            </a:extLst>
          </p:cNvPr>
          <p:cNvSpPr txBox="1"/>
          <p:nvPr/>
        </p:nvSpPr>
        <p:spPr>
          <a:xfrm>
            <a:off x="4295096" y="5678339"/>
            <a:ext cx="4467904"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how much you love us.</a:t>
            </a:r>
          </a:p>
        </p:txBody>
      </p:sp>
      <p:sp>
        <p:nvSpPr>
          <p:cNvPr id="11" name="TextBox 10">
            <a:extLst>
              <a:ext uri="{FF2B5EF4-FFF2-40B4-BE49-F238E27FC236}">
                <a16:creationId xmlns:a16="http://schemas.microsoft.com/office/drawing/2014/main" id="{F3E31232-144A-42C5-B79D-9C9F2A06010A}"/>
              </a:ext>
            </a:extLst>
          </p:cNvPr>
          <p:cNvSpPr txBox="1"/>
          <p:nvPr/>
        </p:nvSpPr>
        <p:spPr>
          <a:xfrm>
            <a:off x="8565270" y="5654694"/>
            <a:ext cx="1499714" cy="580095"/>
          </a:xfrm>
          <a:prstGeom prst="rect">
            <a:avLst/>
          </a:prstGeom>
          <a:noFill/>
        </p:spPr>
        <p:txBody>
          <a:bodyPr wrap="square">
            <a:spAutoFit/>
          </a:bodyPr>
          <a:lstStyle/>
          <a:p>
            <a:pPr algn="ctr">
              <a:lnSpc>
                <a:spcPts val="4000"/>
              </a:lnSpc>
            </a:pPr>
            <a:r>
              <a:rPr lang="en-US" sz="3200" b="1" dirty="0">
                <a:latin typeface="Comic Sans MS" panose="030F0702030302020204" pitchFamily="66" charset="0"/>
              </a:rPr>
              <a:t>AMEN</a:t>
            </a:r>
          </a:p>
        </p:txBody>
      </p:sp>
      <p:sp>
        <p:nvSpPr>
          <p:cNvPr id="25" name="Rectangle 24">
            <a:hlinkClick r:id="rId3" action="ppaction://hlinksldjump"/>
            <a:extLst>
              <a:ext uri="{FF2B5EF4-FFF2-40B4-BE49-F238E27FC236}">
                <a16:creationId xmlns:a16="http://schemas.microsoft.com/office/drawing/2014/main" id="{91425CAB-AEB1-4329-B7A6-7EE983D23E7C}"/>
              </a:ext>
            </a:extLst>
          </p:cNvPr>
          <p:cNvSpPr/>
          <p:nvPr/>
        </p:nvSpPr>
        <p:spPr>
          <a:xfrm>
            <a:off x="-391519"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3050A3EA-E0FB-405F-9753-C0A7F31A0C13}"/>
              </a:ext>
            </a:extLst>
          </p:cNvPr>
          <p:cNvGrpSpPr/>
          <p:nvPr/>
        </p:nvGrpSpPr>
        <p:grpSpPr>
          <a:xfrm>
            <a:off x="10124374" y="5564649"/>
            <a:ext cx="2011680" cy="941878"/>
            <a:chOff x="3474720" y="-1626814"/>
            <a:chExt cx="2011680" cy="941878"/>
          </a:xfrm>
        </p:grpSpPr>
        <p:sp>
          <p:nvSpPr>
            <p:cNvPr id="23" name="Arrow: Right 22">
              <a:hlinkClick r:id="" action="ppaction://hlinkshowjump?jump=nextslide"/>
              <a:extLst>
                <a:ext uri="{FF2B5EF4-FFF2-40B4-BE49-F238E27FC236}">
                  <a16:creationId xmlns:a16="http://schemas.microsoft.com/office/drawing/2014/main" id="{4FFD4DBA-1AB4-4B61-9EE6-502A97E7BCC2}"/>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FB825B95-0FBA-49BC-92A3-5322A980994C}"/>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44225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750"/>
                                        <p:tgtEl>
                                          <p:spTgt spid="3"/>
                                        </p:tgtEl>
                                      </p:cBhvr>
                                    </p:animEffect>
                                  </p:childTnLst>
                                </p:cTn>
                              </p:par>
                            </p:childTnLst>
                          </p:cTn>
                        </p:par>
                        <p:par>
                          <p:cTn id="8" fill="hold">
                            <p:stCondLst>
                              <p:cond delay="2000"/>
                            </p:stCondLst>
                            <p:childTnLst>
                              <p:par>
                                <p:cTn id="9" presetID="22" presetClass="entr" presetSubtype="8" fill="hold" grpId="0" nodeType="afterEffect">
                                  <p:stCondLst>
                                    <p:cond delay="2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750"/>
                                        <p:tgtEl>
                                          <p:spTgt spid="6"/>
                                        </p:tgtEl>
                                      </p:cBhvr>
                                    </p:animEffect>
                                  </p:childTnLst>
                                </p:cTn>
                              </p:par>
                            </p:childTnLst>
                          </p:cTn>
                        </p:par>
                        <p:par>
                          <p:cTn id="12" fill="hold">
                            <p:stCondLst>
                              <p:cond delay="6250"/>
                            </p:stCondLst>
                            <p:childTnLst>
                              <p:par>
                                <p:cTn id="13" presetID="22" presetClass="entr" presetSubtype="8" fill="hold" grpId="0" nodeType="afterEffect">
                                  <p:stCondLst>
                                    <p:cond delay="25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750"/>
                                        <p:tgtEl>
                                          <p:spTgt spid="7"/>
                                        </p:tgtEl>
                                      </p:cBhvr>
                                    </p:animEffect>
                                  </p:childTnLst>
                                </p:cTn>
                              </p:par>
                            </p:childTnLst>
                          </p:cTn>
                        </p:par>
                        <p:par>
                          <p:cTn id="16" fill="hold">
                            <p:stCondLst>
                              <p:cond delay="10500"/>
                            </p:stCondLst>
                            <p:childTnLst>
                              <p:par>
                                <p:cTn id="17" presetID="22" presetClass="entr" presetSubtype="8" fill="hold" nodeType="after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750"/>
                                        <p:tgtEl>
                                          <p:spTgt spid="16"/>
                                        </p:tgtEl>
                                      </p:cBhvr>
                                    </p:animEffect>
                                  </p:childTnLst>
                                </p:cTn>
                              </p:par>
                            </p:childTnLst>
                          </p:cTn>
                        </p:par>
                        <p:par>
                          <p:cTn id="20" fill="hold">
                            <p:stCondLst>
                              <p:cond delay="14250"/>
                            </p:stCondLst>
                            <p:childTnLst>
                              <p:par>
                                <p:cTn id="21" presetID="22" presetClass="entr" presetSubtype="8" fill="hold" grpId="0" nodeType="afterEffect">
                                  <p:stCondLst>
                                    <p:cond delay="25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750"/>
                                        <p:tgtEl>
                                          <p:spTgt spid="19"/>
                                        </p:tgtEl>
                                      </p:cBhvr>
                                    </p:animEffect>
                                  </p:childTnLst>
                                </p:cTn>
                              </p:par>
                            </p:childTnLst>
                          </p:cTn>
                        </p:par>
                        <p:par>
                          <p:cTn id="24" fill="hold">
                            <p:stCondLst>
                              <p:cond delay="16250"/>
                            </p:stCondLst>
                            <p:childTnLst>
                              <p:par>
                                <p:cTn id="25" presetID="22" presetClass="entr" presetSubtype="8" fill="hold" grpId="0" nodeType="afterEffect">
                                  <p:stCondLst>
                                    <p:cond delay="200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750"/>
                                        <p:tgtEl>
                                          <p:spTgt spid="20"/>
                                        </p:tgtEl>
                                      </p:cBhvr>
                                    </p:animEffect>
                                  </p:childTnLst>
                                </p:cTn>
                              </p:par>
                            </p:childTnLst>
                          </p:cTn>
                        </p:par>
                        <p:par>
                          <p:cTn id="28" fill="hold">
                            <p:stCondLst>
                              <p:cond delay="20000"/>
                            </p:stCondLst>
                            <p:childTnLst>
                              <p:par>
                                <p:cTn id="29" presetID="22" presetClass="entr" presetSubtype="8" fill="hold" grpId="0" nodeType="afterEffect">
                                  <p:stCondLst>
                                    <p:cond delay="25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1750"/>
                                        <p:tgtEl>
                                          <p:spTgt spid="21"/>
                                        </p:tgtEl>
                                      </p:cBhvr>
                                    </p:animEffect>
                                  </p:childTnLst>
                                </p:cTn>
                              </p:par>
                            </p:childTnLst>
                          </p:cTn>
                        </p:par>
                        <p:par>
                          <p:cTn id="32" fill="hold">
                            <p:stCondLst>
                              <p:cond delay="22000"/>
                            </p:stCondLst>
                            <p:childTnLst>
                              <p:par>
                                <p:cTn id="33" presetID="22" presetClass="entr" presetSubtype="8" fill="hold" grpId="0" nodeType="afterEffect">
                                  <p:stCondLst>
                                    <p:cond delay="100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750"/>
                                        <p:tgtEl>
                                          <p:spTgt spid="11"/>
                                        </p:tgtEl>
                                      </p:cBhvr>
                                    </p:animEffect>
                                  </p:childTnLst>
                                </p:cTn>
                              </p:par>
                            </p:childTnLst>
                          </p:cTn>
                        </p:par>
                        <p:par>
                          <p:cTn id="36" fill="hold">
                            <p:stCondLst>
                              <p:cond delay="24750"/>
                            </p:stCondLst>
                            <p:childTnLst>
                              <p:par>
                                <p:cTn id="37" presetID="22" presetClass="entr" presetSubtype="8" fill="hold" nodeType="afterEffect">
                                  <p:stCondLst>
                                    <p:cond delay="100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20" grpId="0"/>
      <p:bldP spid="21"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420B5D-D851-4FA8-BDC0-093941774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627" y="2730488"/>
            <a:ext cx="1921428" cy="3532176"/>
          </a:xfrm>
          <a:prstGeom prst="rect">
            <a:avLst/>
          </a:prstGeom>
        </p:spPr>
      </p:pic>
      <p:pic>
        <p:nvPicPr>
          <p:cNvPr id="3" name="Picture 2" descr="A picture containing clipart, vector graphics&#10;&#10;Description automatically generated">
            <a:extLst>
              <a:ext uri="{FF2B5EF4-FFF2-40B4-BE49-F238E27FC236}">
                <a16:creationId xmlns:a16="http://schemas.microsoft.com/office/drawing/2014/main" id="{9A4A2766-E352-496E-823C-14759C0FF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5022" y="2564552"/>
            <a:ext cx="1995734" cy="3670985"/>
          </a:xfrm>
          <a:prstGeom prst="rect">
            <a:avLst/>
          </a:prstGeom>
        </p:spPr>
      </p:pic>
      <p:pic>
        <p:nvPicPr>
          <p:cNvPr id="4" name="Picture 3" descr="A picture containing clipart, vector graphics&#10;&#10;Description automatically generated">
            <a:extLst>
              <a:ext uri="{FF2B5EF4-FFF2-40B4-BE49-F238E27FC236}">
                <a16:creationId xmlns:a16="http://schemas.microsoft.com/office/drawing/2014/main" id="{F81D347D-C20B-4B20-B08E-D8B653D29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3795" y="2637740"/>
            <a:ext cx="1995734" cy="3670985"/>
          </a:xfrm>
          <a:prstGeom prst="rect">
            <a:avLst/>
          </a:prstGeom>
        </p:spPr>
      </p:pic>
      <p:grpSp>
        <p:nvGrpSpPr>
          <p:cNvPr id="5" name="Group 4">
            <a:extLst>
              <a:ext uri="{FF2B5EF4-FFF2-40B4-BE49-F238E27FC236}">
                <a16:creationId xmlns:a16="http://schemas.microsoft.com/office/drawing/2014/main" id="{281AF9B2-05D3-4F39-9FB6-710CD4655D96}"/>
              </a:ext>
            </a:extLst>
          </p:cNvPr>
          <p:cNvGrpSpPr/>
          <p:nvPr/>
        </p:nvGrpSpPr>
        <p:grpSpPr>
          <a:xfrm>
            <a:off x="6737683" y="226017"/>
            <a:ext cx="5157557" cy="1448136"/>
            <a:chOff x="7701657" y="3605994"/>
            <a:chExt cx="4921086" cy="1694399"/>
          </a:xfrm>
        </p:grpSpPr>
        <p:sp>
          <p:nvSpPr>
            <p:cNvPr id="6" name="Speech Bubble: Rectangle with Corners Rounded 5">
              <a:extLst>
                <a:ext uri="{FF2B5EF4-FFF2-40B4-BE49-F238E27FC236}">
                  <a16:creationId xmlns:a16="http://schemas.microsoft.com/office/drawing/2014/main" id="{D5991D7D-9D82-400B-830B-C92BE5C30CC0}"/>
                </a:ext>
              </a:extLst>
            </p:cNvPr>
            <p:cNvSpPr/>
            <p:nvPr/>
          </p:nvSpPr>
          <p:spPr>
            <a:xfrm>
              <a:off x="7701657" y="3605994"/>
              <a:ext cx="4921086" cy="1694399"/>
            </a:xfrm>
            <a:prstGeom prst="wedgeRoundRectCallout">
              <a:avLst>
                <a:gd name="adj1" fmla="val 19909"/>
                <a:gd name="adj2" fmla="val 176160"/>
                <a:gd name="adj3" fmla="val 16667"/>
              </a:avLst>
            </a:prstGeom>
            <a:solidFill>
              <a:schemeClr val="bg1">
                <a:alpha val="20000"/>
              </a:schemeClr>
            </a:solidFill>
            <a:ln w="3175">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97085A6B-E60C-4BF8-B049-CDCFEA9432D9}"/>
                </a:ext>
              </a:extLst>
            </p:cNvPr>
            <p:cNvSpPr txBox="1"/>
            <p:nvPr/>
          </p:nvSpPr>
          <p:spPr>
            <a:xfrm>
              <a:off x="7701657" y="3780752"/>
              <a:ext cx="4921086" cy="678743"/>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Good morning!</a:t>
              </a:r>
            </a:p>
          </p:txBody>
        </p:sp>
      </p:grpSp>
      <p:sp>
        <p:nvSpPr>
          <p:cNvPr id="8" name="TextBox 7">
            <a:extLst>
              <a:ext uri="{FF2B5EF4-FFF2-40B4-BE49-F238E27FC236}">
                <a16:creationId xmlns:a16="http://schemas.microsoft.com/office/drawing/2014/main" id="{7D5E101D-85E9-4DE4-A7AB-F938D79DC46D}"/>
              </a:ext>
            </a:extLst>
          </p:cNvPr>
          <p:cNvSpPr txBox="1"/>
          <p:nvPr/>
        </p:nvSpPr>
        <p:spPr>
          <a:xfrm>
            <a:off x="6737683" y="952414"/>
            <a:ext cx="5157557"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What is happening today?</a:t>
            </a:r>
            <a:endParaRPr lang="en-US" sz="3600" dirty="0">
              <a:latin typeface="Comic Sans MS" panose="030F0702030302020204" pitchFamily="66" charset="0"/>
            </a:endParaRPr>
          </a:p>
        </p:txBody>
      </p:sp>
      <p:grpSp>
        <p:nvGrpSpPr>
          <p:cNvPr id="9" name="Group 8">
            <a:extLst>
              <a:ext uri="{FF2B5EF4-FFF2-40B4-BE49-F238E27FC236}">
                <a16:creationId xmlns:a16="http://schemas.microsoft.com/office/drawing/2014/main" id="{8E2C987A-8EE9-44A3-B505-C4C7F2A5CC57}"/>
              </a:ext>
            </a:extLst>
          </p:cNvPr>
          <p:cNvGrpSpPr/>
          <p:nvPr/>
        </p:nvGrpSpPr>
        <p:grpSpPr>
          <a:xfrm>
            <a:off x="103362" y="163413"/>
            <a:ext cx="6505985" cy="1855887"/>
            <a:chOff x="1405417" y="3404507"/>
            <a:chExt cx="6342341" cy="1419859"/>
          </a:xfrm>
        </p:grpSpPr>
        <p:sp>
          <p:nvSpPr>
            <p:cNvPr id="10" name="Speech Bubble: Rectangle with Corners Rounded 9">
              <a:extLst>
                <a:ext uri="{FF2B5EF4-FFF2-40B4-BE49-F238E27FC236}">
                  <a16:creationId xmlns:a16="http://schemas.microsoft.com/office/drawing/2014/main" id="{8CE24C16-191D-4E02-87E2-B9A9FDD8AA63}"/>
                </a:ext>
              </a:extLst>
            </p:cNvPr>
            <p:cNvSpPr/>
            <p:nvPr/>
          </p:nvSpPr>
          <p:spPr>
            <a:xfrm>
              <a:off x="1419701" y="3404507"/>
              <a:ext cx="6273706" cy="1419859"/>
            </a:xfrm>
            <a:prstGeom prst="wedgeRoundRectCallout">
              <a:avLst>
                <a:gd name="adj1" fmla="val -5275"/>
                <a:gd name="adj2" fmla="val 131369"/>
                <a:gd name="adj3" fmla="val 16667"/>
              </a:avLst>
            </a:prstGeom>
            <a:solidFill>
              <a:schemeClr val="bg1">
                <a:alpha val="25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568D25DF-9573-4C89-AA85-F4332A3AC62F}"/>
                </a:ext>
              </a:extLst>
            </p:cNvPr>
            <p:cNvSpPr txBox="1"/>
            <p:nvPr/>
          </p:nvSpPr>
          <p:spPr>
            <a:xfrm>
              <a:off x="1405417" y="3502557"/>
              <a:ext cx="6342341" cy="443806"/>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We are finding out about what</a:t>
              </a:r>
            </a:p>
          </p:txBody>
        </p:sp>
      </p:grpSp>
      <p:sp>
        <p:nvSpPr>
          <p:cNvPr id="12" name="TextBox 11">
            <a:extLst>
              <a:ext uri="{FF2B5EF4-FFF2-40B4-BE49-F238E27FC236}">
                <a16:creationId xmlns:a16="http://schemas.microsoft.com/office/drawing/2014/main" id="{B07ACFC1-CCB6-4D3F-A557-FAE8627F587B}"/>
              </a:ext>
            </a:extLst>
          </p:cNvPr>
          <p:cNvSpPr txBox="1"/>
          <p:nvPr/>
        </p:nvSpPr>
        <p:spPr>
          <a:xfrm>
            <a:off x="221214" y="801308"/>
            <a:ext cx="6270280"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happened to Jesus after he</a:t>
            </a:r>
          </a:p>
        </p:txBody>
      </p:sp>
      <p:sp>
        <p:nvSpPr>
          <p:cNvPr id="14" name="TextBox 13">
            <a:extLst>
              <a:ext uri="{FF2B5EF4-FFF2-40B4-BE49-F238E27FC236}">
                <a16:creationId xmlns:a16="http://schemas.microsoft.com/office/drawing/2014/main" id="{0859A588-EC09-4FD7-B847-671D17A0D11F}"/>
              </a:ext>
            </a:extLst>
          </p:cNvPr>
          <p:cNvSpPr txBox="1"/>
          <p:nvPr/>
        </p:nvSpPr>
        <p:spPr>
          <a:xfrm>
            <a:off x="932732" y="1285541"/>
            <a:ext cx="4806143"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arrived in Jerusalem.</a:t>
            </a:r>
          </a:p>
        </p:txBody>
      </p:sp>
      <p:grpSp>
        <p:nvGrpSpPr>
          <p:cNvPr id="16" name="Group 15">
            <a:extLst>
              <a:ext uri="{FF2B5EF4-FFF2-40B4-BE49-F238E27FC236}">
                <a16:creationId xmlns:a16="http://schemas.microsoft.com/office/drawing/2014/main" id="{DAF7A947-B568-4F4E-BCF6-FDCC13B96A30}"/>
              </a:ext>
            </a:extLst>
          </p:cNvPr>
          <p:cNvGrpSpPr/>
          <p:nvPr/>
        </p:nvGrpSpPr>
        <p:grpSpPr>
          <a:xfrm>
            <a:off x="4050055" y="3958509"/>
            <a:ext cx="5527082" cy="1255176"/>
            <a:chOff x="1405417" y="3404507"/>
            <a:chExt cx="6342341" cy="1419859"/>
          </a:xfrm>
        </p:grpSpPr>
        <p:sp>
          <p:nvSpPr>
            <p:cNvPr id="17" name="Speech Bubble: Rectangle with Corners Rounded 16">
              <a:extLst>
                <a:ext uri="{FF2B5EF4-FFF2-40B4-BE49-F238E27FC236}">
                  <a16:creationId xmlns:a16="http://schemas.microsoft.com/office/drawing/2014/main" id="{B4D67EED-5C9A-4C96-8D39-5DFF25D3D065}"/>
                </a:ext>
              </a:extLst>
            </p:cNvPr>
            <p:cNvSpPr/>
            <p:nvPr/>
          </p:nvSpPr>
          <p:spPr>
            <a:xfrm>
              <a:off x="1419701" y="3404507"/>
              <a:ext cx="6273706" cy="1419859"/>
            </a:xfrm>
            <a:prstGeom prst="wedgeRoundRectCallout">
              <a:avLst>
                <a:gd name="adj1" fmla="val -69415"/>
                <a:gd name="adj2" fmla="val -82809"/>
                <a:gd name="adj3" fmla="val 16667"/>
              </a:avLst>
            </a:prstGeom>
            <a:solidFill>
              <a:schemeClr val="bg1">
                <a:alpha val="25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70060847-DA53-4713-B149-D4D3F7F56FB0}"/>
                </a:ext>
              </a:extLst>
            </p:cNvPr>
            <p:cNvSpPr txBox="1"/>
            <p:nvPr/>
          </p:nvSpPr>
          <p:spPr>
            <a:xfrm>
              <a:off x="1405417" y="3502557"/>
              <a:ext cx="6342341" cy="65620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 story happens in that</a:t>
              </a:r>
            </a:p>
          </p:txBody>
        </p:sp>
      </p:grpSp>
      <p:sp>
        <p:nvSpPr>
          <p:cNvPr id="19" name="TextBox 18">
            <a:extLst>
              <a:ext uri="{FF2B5EF4-FFF2-40B4-BE49-F238E27FC236}">
                <a16:creationId xmlns:a16="http://schemas.microsoft.com/office/drawing/2014/main" id="{3C5DD586-836B-4311-9411-94218BC99CAA}"/>
              </a:ext>
            </a:extLst>
          </p:cNvPr>
          <p:cNvSpPr txBox="1"/>
          <p:nvPr/>
        </p:nvSpPr>
        <p:spPr>
          <a:xfrm>
            <a:off x="4608541" y="4526046"/>
            <a:ext cx="4410109" cy="580095"/>
          </a:xfrm>
          <a:prstGeom prst="rect">
            <a:avLst/>
          </a:prstGeom>
          <a:noFill/>
        </p:spPr>
        <p:txBody>
          <a:bodyPr wrap="square">
            <a:spAutoFit/>
          </a:bodyPr>
          <a:lstStyle/>
          <a:p>
            <a:pPr algn="ctr">
              <a:lnSpc>
                <a:spcPts val="4000"/>
              </a:lnSpc>
            </a:pPr>
            <a:r>
              <a:rPr lang="en-US" sz="3200" dirty="0">
                <a:latin typeface="Comic Sans MS" panose="030F0702030302020204" pitchFamily="66" charset="0"/>
              </a:rPr>
              <a:t>building behind you.</a:t>
            </a:r>
          </a:p>
        </p:txBody>
      </p:sp>
      <p:grpSp>
        <p:nvGrpSpPr>
          <p:cNvPr id="20" name="Group 19">
            <a:extLst>
              <a:ext uri="{FF2B5EF4-FFF2-40B4-BE49-F238E27FC236}">
                <a16:creationId xmlns:a16="http://schemas.microsoft.com/office/drawing/2014/main" id="{68598C25-9720-4742-85BA-ED2F8FC148EF}"/>
              </a:ext>
            </a:extLst>
          </p:cNvPr>
          <p:cNvGrpSpPr/>
          <p:nvPr/>
        </p:nvGrpSpPr>
        <p:grpSpPr>
          <a:xfrm>
            <a:off x="3376847" y="5800917"/>
            <a:ext cx="6873496" cy="765510"/>
            <a:chOff x="1405417" y="3404507"/>
            <a:chExt cx="6287990" cy="1419859"/>
          </a:xfrm>
        </p:grpSpPr>
        <p:sp>
          <p:nvSpPr>
            <p:cNvPr id="21" name="Speech Bubble: Rectangle with Corners Rounded 20">
              <a:extLst>
                <a:ext uri="{FF2B5EF4-FFF2-40B4-BE49-F238E27FC236}">
                  <a16:creationId xmlns:a16="http://schemas.microsoft.com/office/drawing/2014/main" id="{F5373136-B97A-4BAB-BD6C-E2A4E5A3D6DE}"/>
                </a:ext>
              </a:extLst>
            </p:cNvPr>
            <p:cNvSpPr/>
            <p:nvPr/>
          </p:nvSpPr>
          <p:spPr>
            <a:xfrm>
              <a:off x="1419701" y="3404507"/>
              <a:ext cx="6273706" cy="1419859"/>
            </a:xfrm>
            <a:prstGeom prst="wedgeRoundRectCallout">
              <a:avLst>
                <a:gd name="adj1" fmla="val -56119"/>
                <a:gd name="adj2" fmla="val -348337"/>
                <a:gd name="adj3" fmla="val 16667"/>
              </a:avLst>
            </a:prstGeom>
            <a:solidFill>
              <a:schemeClr val="bg1">
                <a:alpha val="25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3B9DA1E9-F051-4823-AC28-866FC1CDC38B}"/>
                </a:ext>
              </a:extLst>
            </p:cNvPr>
            <p:cNvSpPr txBox="1"/>
            <p:nvPr/>
          </p:nvSpPr>
          <p:spPr>
            <a:xfrm>
              <a:off x="1405417" y="3502557"/>
              <a:ext cx="6207515" cy="1075953"/>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Let’s sing and then find out more.</a:t>
              </a:r>
            </a:p>
          </p:txBody>
        </p:sp>
      </p:grpSp>
      <p:sp>
        <p:nvSpPr>
          <p:cNvPr id="26" name="Rectangle 25">
            <a:hlinkClick r:id="rId4" action="ppaction://hlinksldjump"/>
            <a:extLst>
              <a:ext uri="{FF2B5EF4-FFF2-40B4-BE49-F238E27FC236}">
                <a16:creationId xmlns:a16="http://schemas.microsoft.com/office/drawing/2014/main" id="{4AE7AE9B-C91C-460F-B626-B85FBA3FBA63}"/>
              </a:ext>
            </a:extLst>
          </p:cNvPr>
          <p:cNvSpPr/>
          <p:nvPr/>
        </p:nvSpPr>
        <p:spPr>
          <a:xfrm>
            <a:off x="-391519"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8528F1CA-CA59-48B3-AD35-7091E5EB9B2F}"/>
              </a:ext>
            </a:extLst>
          </p:cNvPr>
          <p:cNvGrpSpPr/>
          <p:nvPr/>
        </p:nvGrpSpPr>
        <p:grpSpPr>
          <a:xfrm>
            <a:off x="10124374" y="5564649"/>
            <a:ext cx="2011680" cy="941878"/>
            <a:chOff x="3474720" y="-1626814"/>
            <a:chExt cx="2011680" cy="941878"/>
          </a:xfrm>
        </p:grpSpPr>
        <p:sp>
          <p:nvSpPr>
            <p:cNvPr id="24" name="Arrow: Right 23">
              <a:hlinkClick r:id="" action="ppaction://hlinkshowjump?jump=nextslide"/>
              <a:extLst>
                <a:ext uri="{FF2B5EF4-FFF2-40B4-BE49-F238E27FC236}">
                  <a16:creationId xmlns:a16="http://schemas.microsoft.com/office/drawing/2014/main" id="{4F00BC91-0005-4FB1-B835-B09279572E34}"/>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7C8EF07D-2B0D-40E6-8890-04E8471F511B}"/>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4764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2.5E-6 4.81481E-6 L -0.30625 0.00995 " pathEditMode="relative" rAng="0" ptsTypes="AA">
                                      <p:cBhvr>
                                        <p:cTn id="6" dur="3500" fill="hold"/>
                                        <p:tgtEl>
                                          <p:spTgt spid="3"/>
                                        </p:tgtEl>
                                        <p:attrNameLst>
                                          <p:attrName>ppt_x</p:attrName>
                                          <p:attrName>ppt_y</p:attrName>
                                        </p:attrNameLst>
                                      </p:cBhvr>
                                      <p:rCtr x="-15313" y="486"/>
                                    </p:animMotion>
                                  </p:childTnLst>
                                </p:cTn>
                              </p:par>
                            </p:childTnLst>
                          </p:cTn>
                        </p:par>
                        <p:par>
                          <p:cTn id="7" fill="hold">
                            <p:stCondLst>
                              <p:cond delay="375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3750"/>
                            </p:stCondLst>
                            <p:childTnLst>
                              <p:par>
                                <p:cTn id="11" presetID="1" presetClass="exit" presetSubtype="0" fill="hold" nodeType="after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par>
                          <p:cTn id="13" fill="hold">
                            <p:stCondLst>
                              <p:cond delay="3750"/>
                            </p:stCondLst>
                            <p:childTnLst>
                              <p:par>
                                <p:cTn id="14" presetID="22" presetClass="entr" presetSubtype="4" fill="hold"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750"/>
                                        <p:tgtEl>
                                          <p:spTgt spid="5"/>
                                        </p:tgtEl>
                                      </p:cBhvr>
                                    </p:animEffect>
                                  </p:childTnLst>
                                </p:cTn>
                              </p:par>
                            </p:childTnLst>
                          </p:cTn>
                        </p:par>
                        <p:par>
                          <p:cTn id="17" fill="hold">
                            <p:stCondLst>
                              <p:cond delay="5750"/>
                            </p:stCondLst>
                            <p:childTnLst>
                              <p:par>
                                <p:cTn id="18" presetID="22" presetClass="entr" presetSubtype="8" fill="hold" grpId="0" nodeType="afterEffect">
                                  <p:stCondLst>
                                    <p:cond delay="15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750"/>
                                        <p:tgtEl>
                                          <p:spTgt spid="8"/>
                                        </p:tgtEl>
                                      </p:cBhvr>
                                    </p:animEffect>
                                  </p:childTnLst>
                                </p:cTn>
                              </p:par>
                            </p:childTnLst>
                          </p:cTn>
                        </p:par>
                        <p:par>
                          <p:cTn id="21" fill="hold">
                            <p:stCondLst>
                              <p:cond delay="9000"/>
                            </p:stCondLst>
                            <p:childTnLst>
                              <p:par>
                                <p:cTn id="22" presetID="22" presetClass="entr" presetSubtype="4" fill="hold" nodeType="after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1750"/>
                                        <p:tgtEl>
                                          <p:spTgt spid="9"/>
                                        </p:tgtEl>
                                      </p:cBhvr>
                                    </p:animEffect>
                                  </p:childTnLst>
                                </p:cTn>
                              </p:par>
                            </p:childTnLst>
                          </p:cTn>
                        </p:par>
                        <p:par>
                          <p:cTn id="25" fill="hold">
                            <p:stCondLst>
                              <p:cond delay="11000"/>
                            </p:stCondLst>
                            <p:childTnLst>
                              <p:par>
                                <p:cTn id="26" presetID="22" presetClass="entr" presetSubtype="8" fill="hold" grpId="0" nodeType="afterEffect">
                                  <p:stCondLst>
                                    <p:cond delay="25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750"/>
                                        <p:tgtEl>
                                          <p:spTgt spid="12"/>
                                        </p:tgtEl>
                                      </p:cBhvr>
                                    </p:animEffect>
                                  </p:childTnLst>
                                </p:cTn>
                              </p:par>
                            </p:childTnLst>
                          </p:cTn>
                        </p:par>
                        <p:par>
                          <p:cTn id="29" fill="hold">
                            <p:stCondLst>
                              <p:cond delay="13000"/>
                            </p:stCondLst>
                            <p:childTnLst>
                              <p:par>
                                <p:cTn id="30" presetID="22" presetClass="entr" presetSubtype="8" fill="hold" grpId="0" nodeType="afterEffect">
                                  <p:stCondLst>
                                    <p:cond delay="25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1750"/>
                                        <p:tgtEl>
                                          <p:spTgt spid="14"/>
                                        </p:tgtEl>
                                      </p:cBhvr>
                                    </p:animEffect>
                                  </p:childTnLst>
                                </p:cTn>
                              </p:par>
                            </p:childTnLst>
                          </p:cTn>
                        </p:par>
                        <p:par>
                          <p:cTn id="33" fill="hold">
                            <p:stCondLst>
                              <p:cond delay="15000"/>
                            </p:stCondLst>
                            <p:childTnLst>
                              <p:par>
                                <p:cTn id="34" presetID="22" presetClass="entr" presetSubtype="8" fill="hold" nodeType="afterEffect">
                                  <p:stCondLst>
                                    <p:cond delay="200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1750"/>
                                        <p:tgtEl>
                                          <p:spTgt spid="16"/>
                                        </p:tgtEl>
                                      </p:cBhvr>
                                    </p:animEffect>
                                  </p:childTnLst>
                                </p:cTn>
                              </p:par>
                            </p:childTnLst>
                          </p:cTn>
                        </p:par>
                        <p:par>
                          <p:cTn id="37" fill="hold">
                            <p:stCondLst>
                              <p:cond delay="18750"/>
                            </p:stCondLst>
                            <p:childTnLst>
                              <p:par>
                                <p:cTn id="38" presetID="22" presetClass="entr" presetSubtype="8" fill="hold" grpId="0" nodeType="afterEffect">
                                  <p:stCondLst>
                                    <p:cond delay="25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1750"/>
                                        <p:tgtEl>
                                          <p:spTgt spid="19"/>
                                        </p:tgtEl>
                                      </p:cBhvr>
                                    </p:animEffect>
                                  </p:childTnLst>
                                </p:cTn>
                              </p:par>
                            </p:childTnLst>
                          </p:cTn>
                        </p:par>
                        <p:par>
                          <p:cTn id="41" fill="hold">
                            <p:stCondLst>
                              <p:cond delay="20750"/>
                            </p:stCondLst>
                            <p:childTnLst>
                              <p:par>
                                <p:cTn id="42" presetID="22" presetClass="entr" presetSubtype="1" fill="hold" nodeType="afterEffect">
                                  <p:stCondLst>
                                    <p:cond delay="200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1750"/>
                                        <p:tgtEl>
                                          <p:spTgt spid="20"/>
                                        </p:tgtEl>
                                      </p:cBhvr>
                                    </p:animEffect>
                                  </p:childTnLst>
                                </p:cTn>
                              </p:par>
                            </p:childTnLst>
                          </p:cTn>
                        </p:par>
                        <p:par>
                          <p:cTn id="45" fill="hold">
                            <p:stCondLst>
                              <p:cond delay="24500"/>
                            </p:stCondLst>
                            <p:childTnLst>
                              <p:par>
                                <p:cTn id="46" presetID="22" presetClass="entr" presetSubtype="8" fill="hold" nodeType="afterEffect">
                                  <p:stCondLst>
                                    <p:cond delay="100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420B5D-D851-4FA8-BDC0-093941774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627" y="2730488"/>
            <a:ext cx="1921428" cy="3532176"/>
          </a:xfrm>
          <a:prstGeom prst="rect">
            <a:avLst/>
          </a:prstGeom>
        </p:spPr>
      </p:pic>
      <p:pic>
        <p:nvPicPr>
          <p:cNvPr id="4" name="Picture 3" descr="A picture containing clipart, vector graphics&#10;&#10;Description automatically generated">
            <a:extLst>
              <a:ext uri="{FF2B5EF4-FFF2-40B4-BE49-F238E27FC236}">
                <a16:creationId xmlns:a16="http://schemas.microsoft.com/office/drawing/2014/main" id="{F81D347D-C20B-4B20-B08E-D8B653D29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3795" y="2637740"/>
            <a:ext cx="1995734" cy="3670985"/>
          </a:xfrm>
          <a:prstGeom prst="rect">
            <a:avLst/>
          </a:prstGeom>
        </p:spPr>
      </p:pic>
      <p:pic>
        <p:nvPicPr>
          <p:cNvPr id="26" name="Picture 25" descr="A picture containing clipart, vector graphics&#10;&#10;Description automatically generated">
            <a:extLst>
              <a:ext uri="{FF2B5EF4-FFF2-40B4-BE49-F238E27FC236}">
                <a16:creationId xmlns:a16="http://schemas.microsoft.com/office/drawing/2014/main" id="{80BA7CFF-FBF8-437F-9218-0C2A8B49D8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3986" y="2707144"/>
            <a:ext cx="1921428" cy="3532176"/>
          </a:xfrm>
          <a:prstGeom prst="rect">
            <a:avLst/>
          </a:prstGeom>
        </p:spPr>
      </p:pic>
      <p:pic>
        <p:nvPicPr>
          <p:cNvPr id="30" name="Picture 29" descr="A picture containing sign, clock&#10;&#10;Description automatically generated">
            <a:extLst>
              <a:ext uri="{FF2B5EF4-FFF2-40B4-BE49-F238E27FC236}">
                <a16:creationId xmlns:a16="http://schemas.microsoft.com/office/drawing/2014/main" id="{405D733D-8D45-420E-87CB-2D19987AE7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9496" y="2226853"/>
            <a:ext cx="1967359" cy="3335747"/>
          </a:xfrm>
          <a:prstGeom prst="rect">
            <a:avLst/>
          </a:prstGeom>
        </p:spPr>
      </p:pic>
      <p:pic>
        <p:nvPicPr>
          <p:cNvPr id="31" name="Picture 30" descr="A drawing of a cartoon character&#10;&#10;Description automatically generated">
            <a:extLst>
              <a:ext uri="{FF2B5EF4-FFF2-40B4-BE49-F238E27FC236}">
                <a16:creationId xmlns:a16="http://schemas.microsoft.com/office/drawing/2014/main" id="{D739F3CE-4303-4E75-BBB4-4026AE1A33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13920" y="2355366"/>
            <a:ext cx="1921429" cy="3207234"/>
          </a:xfrm>
          <a:prstGeom prst="rect">
            <a:avLst/>
          </a:prstGeom>
        </p:spPr>
      </p:pic>
      <p:grpSp>
        <p:nvGrpSpPr>
          <p:cNvPr id="32" name="Group 31">
            <a:extLst>
              <a:ext uri="{FF2B5EF4-FFF2-40B4-BE49-F238E27FC236}">
                <a16:creationId xmlns:a16="http://schemas.microsoft.com/office/drawing/2014/main" id="{F2DFBD92-195D-4808-92F7-961CB4624113}"/>
              </a:ext>
            </a:extLst>
          </p:cNvPr>
          <p:cNvGrpSpPr/>
          <p:nvPr/>
        </p:nvGrpSpPr>
        <p:grpSpPr>
          <a:xfrm>
            <a:off x="304800" y="276122"/>
            <a:ext cx="10603832" cy="1842807"/>
            <a:chOff x="1136171" y="270933"/>
            <a:chExt cx="9347200" cy="1274322"/>
          </a:xfrm>
        </p:grpSpPr>
        <p:sp>
          <p:nvSpPr>
            <p:cNvPr id="33" name="Speech Bubble: Rectangle with Corners Rounded 32">
              <a:extLst>
                <a:ext uri="{FF2B5EF4-FFF2-40B4-BE49-F238E27FC236}">
                  <a16:creationId xmlns:a16="http://schemas.microsoft.com/office/drawing/2014/main" id="{4A4A4461-CBC9-4C43-AD37-AAE8E0098995}"/>
                </a:ext>
              </a:extLst>
            </p:cNvPr>
            <p:cNvSpPr/>
            <p:nvPr/>
          </p:nvSpPr>
          <p:spPr>
            <a:xfrm>
              <a:off x="1136171" y="270933"/>
              <a:ext cx="9347200" cy="1274322"/>
            </a:xfrm>
            <a:prstGeom prst="wedgeRoundRectCallout">
              <a:avLst>
                <a:gd name="adj1" fmla="val 32995"/>
                <a:gd name="adj2" fmla="val 98602"/>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Box 33">
              <a:extLst>
                <a:ext uri="{FF2B5EF4-FFF2-40B4-BE49-F238E27FC236}">
                  <a16:creationId xmlns:a16="http://schemas.microsoft.com/office/drawing/2014/main" id="{7C74FC81-27D2-417F-98F1-57DE4215CDE9}"/>
                </a:ext>
              </a:extLst>
            </p:cNvPr>
            <p:cNvSpPr txBox="1"/>
            <p:nvPr/>
          </p:nvSpPr>
          <p:spPr>
            <a:xfrm>
              <a:off x="2070961" y="379020"/>
              <a:ext cx="7477617" cy="404379"/>
            </a:xfrm>
            <a:prstGeom prst="rect">
              <a:avLst/>
            </a:prstGeom>
            <a:noFill/>
          </p:spPr>
          <p:txBody>
            <a:bodyPr wrap="square" rtlCol="0">
              <a:spAutoFit/>
            </a:bodyPr>
            <a:lstStyle/>
            <a:p>
              <a:pPr algn="ctr"/>
              <a:r>
                <a:rPr lang="en-US" sz="3200" dirty="0">
                  <a:solidFill>
                    <a:srgbClr val="0000CC"/>
                  </a:solidFill>
                  <a:latin typeface="Comic Sans MS" panose="030F0702030302020204" pitchFamily="66" charset="0"/>
                </a:rPr>
                <a:t>Good Morning! </a:t>
              </a:r>
            </a:p>
          </p:txBody>
        </p:sp>
      </p:grpSp>
      <p:grpSp>
        <p:nvGrpSpPr>
          <p:cNvPr id="35" name="Group 34">
            <a:extLst>
              <a:ext uri="{FF2B5EF4-FFF2-40B4-BE49-F238E27FC236}">
                <a16:creationId xmlns:a16="http://schemas.microsoft.com/office/drawing/2014/main" id="{898A57E6-2DBD-407D-A281-3259C0890540}"/>
              </a:ext>
            </a:extLst>
          </p:cNvPr>
          <p:cNvGrpSpPr/>
          <p:nvPr/>
        </p:nvGrpSpPr>
        <p:grpSpPr>
          <a:xfrm>
            <a:off x="1825190" y="3761428"/>
            <a:ext cx="6015844" cy="1355878"/>
            <a:chOff x="1136171" y="270933"/>
            <a:chExt cx="9347200" cy="1274322"/>
          </a:xfrm>
        </p:grpSpPr>
        <p:sp>
          <p:nvSpPr>
            <p:cNvPr id="36" name="Speech Bubble: Rectangle with Corners Rounded 35">
              <a:extLst>
                <a:ext uri="{FF2B5EF4-FFF2-40B4-BE49-F238E27FC236}">
                  <a16:creationId xmlns:a16="http://schemas.microsoft.com/office/drawing/2014/main" id="{BF67F9E6-C252-45C1-A265-778B2B2EFF6B}"/>
                </a:ext>
              </a:extLst>
            </p:cNvPr>
            <p:cNvSpPr/>
            <p:nvPr/>
          </p:nvSpPr>
          <p:spPr>
            <a:xfrm>
              <a:off x="1136171" y="270933"/>
              <a:ext cx="9347200" cy="1274322"/>
            </a:xfrm>
            <a:prstGeom prst="wedgeRoundRectCallout">
              <a:avLst>
                <a:gd name="adj1" fmla="val 71314"/>
                <a:gd name="adj2" fmla="val -106458"/>
                <a:gd name="adj3" fmla="val 16667"/>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148633EF-84AB-45C3-96C0-C9C042A93C7F}"/>
                </a:ext>
              </a:extLst>
            </p:cNvPr>
            <p:cNvSpPr txBox="1"/>
            <p:nvPr/>
          </p:nvSpPr>
          <p:spPr>
            <a:xfrm>
              <a:off x="1610718" y="318098"/>
              <a:ext cx="8820024" cy="549601"/>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Let’s worship God by singing:</a:t>
              </a:r>
            </a:p>
          </p:txBody>
        </p:sp>
      </p:grpSp>
      <p:sp>
        <p:nvSpPr>
          <p:cNvPr id="38" name="TextBox 37">
            <a:extLst>
              <a:ext uri="{FF2B5EF4-FFF2-40B4-BE49-F238E27FC236}">
                <a16:creationId xmlns:a16="http://schemas.microsoft.com/office/drawing/2014/main" id="{B6705E80-7BCE-476A-9D08-2B502C6A2E2A}"/>
              </a:ext>
            </a:extLst>
          </p:cNvPr>
          <p:cNvSpPr txBox="1"/>
          <p:nvPr/>
        </p:nvSpPr>
        <p:spPr>
          <a:xfrm>
            <a:off x="2807775" y="4429180"/>
            <a:ext cx="4464684" cy="584775"/>
          </a:xfrm>
          <a:prstGeom prst="rect">
            <a:avLst/>
          </a:prstGeom>
          <a:noFill/>
        </p:spPr>
        <p:txBody>
          <a:bodyPr wrap="none" rtlCol="0">
            <a:spAutoFit/>
          </a:bodyPr>
          <a:lstStyle/>
          <a:p>
            <a:r>
              <a:rPr lang="en-US" sz="3200" dirty="0">
                <a:solidFill>
                  <a:srgbClr val="0000CC"/>
                </a:solidFill>
                <a:latin typeface="Comic Sans MS" panose="030F0702030302020204" pitchFamily="66" charset="0"/>
              </a:rPr>
              <a:t>Click on the song title.</a:t>
            </a:r>
            <a:endParaRPr lang="en-GB" sz="3200" dirty="0">
              <a:solidFill>
                <a:srgbClr val="0000CC"/>
              </a:solidFill>
              <a:latin typeface="Comic Sans MS" panose="030F0702030302020204" pitchFamily="66" charset="0"/>
            </a:endParaRPr>
          </a:p>
        </p:txBody>
      </p:sp>
      <p:sp>
        <p:nvSpPr>
          <p:cNvPr id="39" name="TextBox 38">
            <a:extLst>
              <a:ext uri="{FF2B5EF4-FFF2-40B4-BE49-F238E27FC236}">
                <a16:creationId xmlns:a16="http://schemas.microsoft.com/office/drawing/2014/main" id="{7E09E744-D516-476F-8C59-5A14C219E7DE}"/>
              </a:ext>
            </a:extLst>
          </p:cNvPr>
          <p:cNvSpPr txBox="1"/>
          <p:nvPr/>
        </p:nvSpPr>
        <p:spPr>
          <a:xfrm>
            <a:off x="2807775" y="1498184"/>
            <a:ext cx="5446144" cy="584775"/>
          </a:xfrm>
          <a:prstGeom prst="rect">
            <a:avLst/>
          </a:prstGeom>
          <a:noFill/>
        </p:spPr>
        <p:txBody>
          <a:bodyPr wrap="square" rtlCol="0">
            <a:spAutoFit/>
          </a:bodyPr>
          <a:lstStyle/>
          <a:p>
            <a:pPr algn="ctr"/>
            <a:r>
              <a:rPr lang="en-US" sz="3200" dirty="0">
                <a:solidFill>
                  <a:srgbClr val="0000CC"/>
                </a:solidFill>
                <a:latin typeface="Comic Sans MS" panose="030F0702030302020204" pitchFamily="66" charset="0"/>
              </a:rPr>
              <a:t>Are you ready?</a:t>
            </a:r>
            <a:endParaRPr lang="en-GB" sz="3200" dirty="0">
              <a:solidFill>
                <a:srgbClr val="0000CC"/>
              </a:solidFill>
              <a:latin typeface="Comic Sans MS" panose="030F0702030302020204" pitchFamily="66" charset="0"/>
            </a:endParaRPr>
          </a:p>
        </p:txBody>
      </p:sp>
      <p:sp>
        <p:nvSpPr>
          <p:cNvPr id="42" name="TextBox 41">
            <a:extLst>
              <a:ext uri="{FF2B5EF4-FFF2-40B4-BE49-F238E27FC236}">
                <a16:creationId xmlns:a16="http://schemas.microsoft.com/office/drawing/2014/main" id="{6CF727E4-22E3-490D-85A7-C1DDF372BEDF}"/>
              </a:ext>
            </a:extLst>
          </p:cNvPr>
          <p:cNvSpPr txBox="1"/>
          <p:nvPr/>
        </p:nvSpPr>
        <p:spPr>
          <a:xfrm>
            <a:off x="437865" y="986381"/>
            <a:ext cx="10388872" cy="584775"/>
          </a:xfrm>
          <a:prstGeom prst="rect">
            <a:avLst/>
          </a:prstGeom>
          <a:noFill/>
        </p:spPr>
        <p:txBody>
          <a:bodyPr wrap="square" rtlCol="0">
            <a:spAutoFit/>
          </a:bodyPr>
          <a:lstStyle/>
          <a:p>
            <a:pPr algn="ctr"/>
            <a:r>
              <a:rPr lang="en-US" sz="3200" dirty="0">
                <a:solidFill>
                  <a:srgbClr val="0000CC"/>
                </a:solidFill>
                <a:latin typeface="Comic Sans MS" panose="030F0702030302020204" pitchFamily="66" charset="0"/>
              </a:rPr>
              <a:t>I have brought a new song that I hope you really like.</a:t>
            </a:r>
          </a:p>
        </p:txBody>
      </p:sp>
      <p:sp>
        <p:nvSpPr>
          <p:cNvPr id="21" name="Rectangle 20">
            <a:hlinkClick r:id="rId7" action="ppaction://hlinksldjump"/>
            <a:extLst>
              <a:ext uri="{FF2B5EF4-FFF2-40B4-BE49-F238E27FC236}">
                <a16:creationId xmlns:a16="http://schemas.microsoft.com/office/drawing/2014/main" id="{92A65BBD-B4B2-4E92-9267-D1AAA7EC7C64}"/>
              </a:ext>
            </a:extLst>
          </p:cNvPr>
          <p:cNvSpPr/>
          <p:nvPr/>
        </p:nvSpPr>
        <p:spPr>
          <a:xfrm>
            <a:off x="-196075" y="0"/>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2C5B77C6-AB4D-478C-8F4F-618E16F38D4F}"/>
              </a:ext>
            </a:extLst>
          </p:cNvPr>
          <p:cNvGrpSpPr/>
          <p:nvPr/>
        </p:nvGrpSpPr>
        <p:grpSpPr>
          <a:xfrm>
            <a:off x="10124374" y="5564649"/>
            <a:ext cx="2011680" cy="941878"/>
            <a:chOff x="3474720" y="-1626814"/>
            <a:chExt cx="2011680" cy="941878"/>
          </a:xfrm>
        </p:grpSpPr>
        <p:sp>
          <p:nvSpPr>
            <p:cNvPr id="24" name="Arrow: Right 23">
              <a:hlinkClick r:id="" action="ppaction://hlinkshowjump?jump=nextslide"/>
              <a:extLst>
                <a:ext uri="{FF2B5EF4-FFF2-40B4-BE49-F238E27FC236}">
                  <a16:creationId xmlns:a16="http://schemas.microsoft.com/office/drawing/2014/main" id="{03FF05B9-FCA5-4D38-89A9-E19A532EBA77}"/>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8011FB07-3FE6-49FF-99F7-0BA3E7C921D6}"/>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
        <p:nvSpPr>
          <p:cNvPr id="41" name="TextBox 40">
            <a:hlinkClick r:id="rId8"/>
            <a:extLst>
              <a:ext uri="{FF2B5EF4-FFF2-40B4-BE49-F238E27FC236}">
                <a16:creationId xmlns:a16="http://schemas.microsoft.com/office/drawing/2014/main" id="{56BDA860-8C74-4C43-8DAE-548F7C498F4D}"/>
              </a:ext>
            </a:extLst>
          </p:cNvPr>
          <p:cNvSpPr txBox="1"/>
          <p:nvPr/>
        </p:nvSpPr>
        <p:spPr>
          <a:xfrm>
            <a:off x="329053" y="5648013"/>
            <a:ext cx="4147241" cy="707886"/>
          </a:xfrm>
          <a:prstGeom prst="rect">
            <a:avLst/>
          </a:prstGeom>
          <a:noFill/>
        </p:spPr>
        <p:txBody>
          <a:bodyPr wrap="square" rtlCol="0">
            <a:spAutoFit/>
          </a:bodyPr>
          <a:lstStyle/>
          <a:p>
            <a:pPr algn="ctr"/>
            <a:r>
              <a:rPr lang="en-GB" sz="4000" b="1" dirty="0">
                <a:solidFill>
                  <a:srgbClr val="0000FF"/>
                </a:solidFill>
              </a:rPr>
              <a:t>Superhero</a:t>
            </a:r>
          </a:p>
        </p:txBody>
      </p:sp>
      <p:sp>
        <p:nvSpPr>
          <p:cNvPr id="44" name="TextBox 43">
            <a:hlinkClick r:id="rId9"/>
            <a:extLst>
              <a:ext uri="{FF2B5EF4-FFF2-40B4-BE49-F238E27FC236}">
                <a16:creationId xmlns:a16="http://schemas.microsoft.com/office/drawing/2014/main" id="{A85A0CFD-D0FA-4254-8B26-D04B52777106}"/>
              </a:ext>
            </a:extLst>
          </p:cNvPr>
          <p:cNvSpPr txBox="1"/>
          <p:nvPr/>
        </p:nvSpPr>
        <p:spPr>
          <a:xfrm>
            <a:off x="4833112" y="5712743"/>
            <a:ext cx="4054798" cy="646331"/>
          </a:xfrm>
          <a:prstGeom prst="rect">
            <a:avLst/>
          </a:prstGeom>
          <a:noFill/>
        </p:spPr>
        <p:txBody>
          <a:bodyPr wrap="square" rtlCol="0">
            <a:spAutoFit/>
          </a:bodyPr>
          <a:lstStyle/>
          <a:p>
            <a:pPr algn="ctr"/>
            <a:r>
              <a:rPr lang="en-GB" sz="3600" b="1" dirty="0">
                <a:solidFill>
                  <a:srgbClr val="0000FF"/>
                </a:solidFill>
                <a:latin typeface="Comic Sans MS" panose="030F0702030302020204" pitchFamily="66" charset="0"/>
              </a:rPr>
              <a:t>All for you</a:t>
            </a:r>
          </a:p>
        </p:txBody>
      </p:sp>
    </p:spTree>
    <p:extLst>
      <p:ext uri="{BB962C8B-B14F-4D97-AF65-F5344CB8AC3E}">
        <p14:creationId xmlns:p14="http://schemas.microsoft.com/office/powerpoint/2010/main" val="15235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250"/>
                                  </p:stCondLst>
                                  <p:childTnLst>
                                    <p:animMotion origin="layout" path="M 4.58333E-6 4.44444E-6 L 0.95911 -0.00325 " pathEditMode="relative" rAng="0" ptsTypes="AA">
                                      <p:cBhvr>
                                        <p:cTn id="6" dur="5000" fill="hold"/>
                                        <p:tgtEl>
                                          <p:spTgt spid="2"/>
                                        </p:tgtEl>
                                        <p:attrNameLst>
                                          <p:attrName>ppt_x</p:attrName>
                                          <p:attrName>ppt_y</p:attrName>
                                        </p:attrNameLst>
                                      </p:cBhvr>
                                      <p:rCtr x="47956" y="-162"/>
                                    </p:animMotion>
                                  </p:childTnLst>
                                </p:cTn>
                              </p:par>
                              <p:par>
                                <p:cTn id="7" presetID="1" presetClass="entr" presetSubtype="0" fill="hold" nodeType="withEffect">
                                  <p:stCondLst>
                                    <p:cond delay="125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xit" presetSubtype="0" fill="hold" nodeType="withEffect">
                                  <p:stCondLst>
                                    <p:cond delay="1500"/>
                                  </p:stCondLst>
                                  <p:childTnLst>
                                    <p:set>
                                      <p:cBhvr>
                                        <p:cTn id="10" dur="1" fill="hold">
                                          <p:stCondLst>
                                            <p:cond delay="0"/>
                                          </p:stCondLst>
                                        </p:cTn>
                                        <p:tgtEl>
                                          <p:spTgt spid="4"/>
                                        </p:tgtEl>
                                        <p:attrNameLst>
                                          <p:attrName>style.visibility</p:attrName>
                                        </p:attrNameLst>
                                      </p:cBhvr>
                                      <p:to>
                                        <p:strVal val="hidden"/>
                                      </p:to>
                                    </p:set>
                                  </p:childTnLst>
                                </p:cTn>
                              </p:par>
                              <p:par>
                                <p:cTn id="11" presetID="63" presetClass="path" presetSubtype="0" accel="50000" decel="50000" fill="hold" nodeType="withEffect">
                                  <p:stCondLst>
                                    <p:cond delay="3000"/>
                                  </p:stCondLst>
                                  <p:childTnLst>
                                    <p:animMotion origin="layout" path="M 1.04167E-6 -3.33333E-6 L 0.29114 -0.00185 " pathEditMode="relative" rAng="0" ptsTypes="AA">
                                      <p:cBhvr>
                                        <p:cTn id="12" dur="2500" fill="hold"/>
                                        <p:tgtEl>
                                          <p:spTgt spid="26"/>
                                        </p:tgtEl>
                                        <p:attrNameLst>
                                          <p:attrName>ppt_x</p:attrName>
                                          <p:attrName>ppt_y</p:attrName>
                                        </p:attrNameLst>
                                      </p:cBhvr>
                                      <p:rCtr x="14557" y="-93"/>
                                    </p:animMotion>
                                  </p:childTnLst>
                                </p:cTn>
                              </p:par>
                            </p:childTnLst>
                          </p:cTn>
                        </p:par>
                        <p:par>
                          <p:cTn id="13" fill="hold">
                            <p:stCondLst>
                              <p:cond delay="5500"/>
                            </p:stCondLst>
                            <p:childTnLst>
                              <p:par>
                                <p:cTn id="14" presetID="35" presetClass="path" presetSubtype="0" accel="50000" decel="50000" fill="hold" nodeType="afterEffect">
                                  <p:stCondLst>
                                    <p:cond delay="1000"/>
                                  </p:stCondLst>
                                  <p:childTnLst>
                                    <p:animMotion origin="layout" path="M -2.08333E-6 -4.81481E-6 L -0.33646 0.00047 " pathEditMode="relative" rAng="0" ptsTypes="AA">
                                      <p:cBhvr>
                                        <p:cTn id="15" dur="2000" fill="hold"/>
                                        <p:tgtEl>
                                          <p:spTgt spid="31"/>
                                        </p:tgtEl>
                                        <p:attrNameLst>
                                          <p:attrName>ppt_x</p:attrName>
                                          <p:attrName>ppt_y</p:attrName>
                                        </p:attrNameLst>
                                      </p:cBhvr>
                                      <p:rCtr x="-16823" y="23"/>
                                    </p:animMotion>
                                  </p:childTnLst>
                                </p:cTn>
                              </p:par>
                            </p:childTnLst>
                          </p:cTn>
                        </p:par>
                        <p:par>
                          <p:cTn id="16" fill="hold">
                            <p:stCondLst>
                              <p:cond delay="8500"/>
                            </p:stCondLst>
                            <p:childTnLst>
                              <p:par>
                                <p:cTn id="17" presetID="22" presetClass="entr" presetSubtype="4" fill="hold" nodeType="afterEffect">
                                  <p:stCondLst>
                                    <p:cond delay="50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1750"/>
                                        <p:tgtEl>
                                          <p:spTgt spid="32"/>
                                        </p:tgtEl>
                                      </p:cBhvr>
                                    </p:animEffect>
                                  </p:childTnLst>
                                </p:cTn>
                              </p:par>
                            </p:childTnLst>
                          </p:cTn>
                        </p:par>
                        <p:par>
                          <p:cTn id="20" fill="hold">
                            <p:stCondLst>
                              <p:cond delay="10750"/>
                            </p:stCondLst>
                            <p:childTnLst>
                              <p:par>
                                <p:cTn id="21" presetID="22" presetClass="entr" presetSubtype="8" fill="hold" grpId="0" nodeType="afterEffect">
                                  <p:stCondLst>
                                    <p:cond delay="200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1750"/>
                                        <p:tgtEl>
                                          <p:spTgt spid="42"/>
                                        </p:tgtEl>
                                      </p:cBhvr>
                                    </p:animEffect>
                                  </p:childTnLst>
                                </p:cTn>
                              </p:par>
                            </p:childTnLst>
                          </p:cTn>
                        </p:par>
                        <p:par>
                          <p:cTn id="24" fill="hold">
                            <p:stCondLst>
                              <p:cond delay="14500"/>
                            </p:stCondLst>
                            <p:childTnLst>
                              <p:par>
                                <p:cTn id="25" presetID="22" presetClass="entr" presetSubtype="8" fill="hold" grpId="0" nodeType="afterEffect">
                                  <p:stCondLst>
                                    <p:cond delay="200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1750"/>
                                        <p:tgtEl>
                                          <p:spTgt spid="39"/>
                                        </p:tgtEl>
                                      </p:cBhvr>
                                    </p:animEffect>
                                  </p:childTnLst>
                                </p:cTn>
                              </p:par>
                            </p:childTnLst>
                          </p:cTn>
                        </p:par>
                        <p:par>
                          <p:cTn id="28" fill="hold">
                            <p:stCondLst>
                              <p:cond delay="18250"/>
                            </p:stCondLst>
                            <p:childTnLst>
                              <p:par>
                                <p:cTn id="29" presetID="1" presetClass="entr" presetSubtype="0" fill="hold" nodeType="afterEffect">
                                  <p:stCondLst>
                                    <p:cond delay="100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19250"/>
                            </p:stCondLst>
                            <p:childTnLst>
                              <p:par>
                                <p:cTn id="32" presetID="1" presetClass="exit" presetSubtype="0" fill="hold" nodeType="afterEffect">
                                  <p:stCondLst>
                                    <p:cond delay="0"/>
                                  </p:stCondLst>
                                  <p:childTnLst>
                                    <p:set>
                                      <p:cBhvr>
                                        <p:cTn id="33" dur="1" fill="hold">
                                          <p:stCondLst>
                                            <p:cond delay="0"/>
                                          </p:stCondLst>
                                        </p:cTn>
                                        <p:tgtEl>
                                          <p:spTgt spid="31"/>
                                        </p:tgtEl>
                                        <p:attrNameLst>
                                          <p:attrName>style.visibility</p:attrName>
                                        </p:attrNameLst>
                                      </p:cBhvr>
                                      <p:to>
                                        <p:strVal val="hidden"/>
                                      </p:to>
                                    </p:set>
                                  </p:childTnLst>
                                </p:cTn>
                              </p:par>
                            </p:childTnLst>
                          </p:cTn>
                        </p:par>
                        <p:par>
                          <p:cTn id="34" fill="hold">
                            <p:stCondLst>
                              <p:cond delay="19250"/>
                            </p:stCondLst>
                            <p:childTnLst>
                              <p:par>
                                <p:cTn id="35" presetID="22" presetClass="entr" presetSubtype="8"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1750"/>
                                        <p:tgtEl>
                                          <p:spTgt spid="35"/>
                                        </p:tgtEl>
                                      </p:cBhvr>
                                    </p:animEffect>
                                  </p:childTnLst>
                                </p:cTn>
                              </p:par>
                            </p:childTnLst>
                          </p:cTn>
                        </p:par>
                        <p:par>
                          <p:cTn id="38" fill="hold">
                            <p:stCondLst>
                              <p:cond delay="21000"/>
                            </p:stCondLst>
                            <p:childTnLst>
                              <p:par>
                                <p:cTn id="39" presetID="26" presetClass="entr" presetSubtype="0"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80">
                                          <p:stCondLst>
                                            <p:cond delay="0"/>
                                          </p:stCondLst>
                                        </p:cTn>
                                        <p:tgtEl>
                                          <p:spTgt spid="41"/>
                                        </p:tgtEl>
                                      </p:cBhvr>
                                    </p:animEffect>
                                    <p:anim calcmode="lin" valueType="num">
                                      <p:cBhvr>
                                        <p:cTn id="42"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47" dur="26">
                                          <p:stCondLst>
                                            <p:cond delay="650"/>
                                          </p:stCondLst>
                                        </p:cTn>
                                        <p:tgtEl>
                                          <p:spTgt spid="41"/>
                                        </p:tgtEl>
                                      </p:cBhvr>
                                      <p:to x="100000" y="60000"/>
                                    </p:animScale>
                                    <p:animScale>
                                      <p:cBhvr>
                                        <p:cTn id="48" dur="166" decel="50000">
                                          <p:stCondLst>
                                            <p:cond delay="676"/>
                                          </p:stCondLst>
                                        </p:cTn>
                                        <p:tgtEl>
                                          <p:spTgt spid="41"/>
                                        </p:tgtEl>
                                      </p:cBhvr>
                                      <p:to x="100000" y="100000"/>
                                    </p:animScale>
                                    <p:animScale>
                                      <p:cBhvr>
                                        <p:cTn id="49" dur="26">
                                          <p:stCondLst>
                                            <p:cond delay="1312"/>
                                          </p:stCondLst>
                                        </p:cTn>
                                        <p:tgtEl>
                                          <p:spTgt spid="41"/>
                                        </p:tgtEl>
                                      </p:cBhvr>
                                      <p:to x="100000" y="80000"/>
                                    </p:animScale>
                                    <p:animScale>
                                      <p:cBhvr>
                                        <p:cTn id="50" dur="166" decel="50000">
                                          <p:stCondLst>
                                            <p:cond delay="1338"/>
                                          </p:stCondLst>
                                        </p:cTn>
                                        <p:tgtEl>
                                          <p:spTgt spid="41"/>
                                        </p:tgtEl>
                                      </p:cBhvr>
                                      <p:to x="100000" y="100000"/>
                                    </p:animScale>
                                    <p:animScale>
                                      <p:cBhvr>
                                        <p:cTn id="51" dur="26">
                                          <p:stCondLst>
                                            <p:cond delay="1642"/>
                                          </p:stCondLst>
                                        </p:cTn>
                                        <p:tgtEl>
                                          <p:spTgt spid="41"/>
                                        </p:tgtEl>
                                      </p:cBhvr>
                                      <p:to x="100000" y="90000"/>
                                    </p:animScale>
                                    <p:animScale>
                                      <p:cBhvr>
                                        <p:cTn id="52" dur="166" decel="50000">
                                          <p:stCondLst>
                                            <p:cond delay="1668"/>
                                          </p:stCondLst>
                                        </p:cTn>
                                        <p:tgtEl>
                                          <p:spTgt spid="41"/>
                                        </p:tgtEl>
                                      </p:cBhvr>
                                      <p:to x="100000" y="100000"/>
                                    </p:animScale>
                                    <p:animScale>
                                      <p:cBhvr>
                                        <p:cTn id="53" dur="26">
                                          <p:stCondLst>
                                            <p:cond delay="1808"/>
                                          </p:stCondLst>
                                        </p:cTn>
                                        <p:tgtEl>
                                          <p:spTgt spid="41"/>
                                        </p:tgtEl>
                                      </p:cBhvr>
                                      <p:to x="100000" y="95000"/>
                                    </p:animScale>
                                    <p:animScale>
                                      <p:cBhvr>
                                        <p:cTn id="54" dur="166" decel="50000">
                                          <p:stCondLst>
                                            <p:cond delay="1834"/>
                                          </p:stCondLst>
                                        </p:cTn>
                                        <p:tgtEl>
                                          <p:spTgt spid="41"/>
                                        </p:tgtEl>
                                      </p:cBhvr>
                                      <p:to x="100000" y="100000"/>
                                    </p:animScale>
                                  </p:childTnLst>
                                </p:cTn>
                              </p:par>
                            </p:childTnLst>
                          </p:cTn>
                        </p:par>
                        <p:par>
                          <p:cTn id="55" fill="hold">
                            <p:stCondLst>
                              <p:cond delay="23000"/>
                            </p:stCondLst>
                            <p:childTnLst>
                              <p:par>
                                <p:cTn id="56" presetID="26"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down)">
                                      <p:cBhvr>
                                        <p:cTn id="58" dur="580">
                                          <p:stCondLst>
                                            <p:cond delay="0"/>
                                          </p:stCondLst>
                                        </p:cTn>
                                        <p:tgtEl>
                                          <p:spTgt spid="44"/>
                                        </p:tgtEl>
                                      </p:cBhvr>
                                    </p:animEffect>
                                    <p:anim calcmode="lin" valueType="num">
                                      <p:cBhvr>
                                        <p:cTn id="59"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4" dur="26">
                                          <p:stCondLst>
                                            <p:cond delay="650"/>
                                          </p:stCondLst>
                                        </p:cTn>
                                        <p:tgtEl>
                                          <p:spTgt spid="44"/>
                                        </p:tgtEl>
                                      </p:cBhvr>
                                      <p:to x="100000" y="60000"/>
                                    </p:animScale>
                                    <p:animScale>
                                      <p:cBhvr>
                                        <p:cTn id="65" dur="166" decel="50000">
                                          <p:stCondLst>
                                            <p:cond delay="676"/>
                                          </p:stCondLst>
                                        </p:cTn>
                                        <p:tgtEl>
                                          <p:spTgt spid="44"/>
                                        </p:tgtEl>
                                      </p:cBhvr>
                                      <p:to x="100000" y="100000"/>
                                    </p:animScale>
                                    <p:animScale>
                                      <p:cBhvr>
                                        <p:cTn id="66" dur="26">
                                          <p:stCondLst>
                                            <p:cond delay="1312"/>
                                          </p:stCondLst>
                                        </p:cTn>
                                        <p:tgtEl>
                                          <p:spTgt spid="44"/>
                                        </p:tgtEl>
                                      </p:cBhvr>
                                      <p:to x="100000" y="80000"/>
                                    </p:animScale>
                                    <p:animScale>
                                      <p:cBhvr>
                                        <p:cTn id="67" dur="166" decel="50000">
                                          <p:stCondLst>
                                            <p:cond delay="1338"/>
                                          </p:stCondLst>
                                        </p:cTn>
                                        <p:tgtEl>
                                          <p:spTgt spid="44"/>
                                        </p:tgtEl>
                                      </p:cBhvr>
                                      <p:to x="100000" y="100000"/>
                                    </p:animScale>
                                    <p:animScale>
                                      <p:cBhvr>
                                        <p:cTn id="68" dur="26">
                                          <p:stCondLst>
                                            <p:cond delay="1642"/>
                                          </p:stCondLst>
                                        </p:cTn>
                                        <p:tgtEl>
                                          <p:spTgt spid="44"/>
                                        </p:tgtEl>
                                      </p:cBhvr>
                                      <p:to x="100000" y="90000"/>
                                    </p:animScale>
                                    <p:animScale>
                                      <p:cBhvr>
                                        <p:cTn id="69" dur="166" decel="50000">
                                          <p:stCondLst>
                                            <p:cond delay="1668"/>
                                          </p:stCondLst>
                                        </p:cTn>
                                        <p:tgtEl>
                                          <p:spTgt spid="44"/>
                                        </p:tgtEl>
                                      </p:cBhvr>
                                      <p:to x="100000" y="100000"/>
                                    </p:animScale>
                                    <p:animScale>
                                      <p:cBhvr>
                                        <p:cTn id="70" dur="26">
                                          <p:stCondLst>
                                            <p:cond delay="1808"/>
                                          </p:stCondLst>
                                        </p:cTn>
                                        <p:tgtEl>
                                          <p:spTgt spid="44"/>
                                        </p:tgtEl>
                                      </p:cBhvr>
                                      <p:to x="100000" y="95000"/>
                                    </p:animScale>
                                    <p:animScale>
                                      <p:cBhvr>
                                        <p:cTn id="71" dur="166" decel="50000">
                                          <p:stCondLst>
                                            <p:cond delay="1834"/>
                                          </p:stCondLst>
                                        </p:cTn>
                                        <p:tgtEl>
                                          <p:spTgt spid="44"/>
                                        </p:tgtEl>
                                      </p:cBhvr>
                                      <p:to x="100000" y="100000"/>
                                    </p:animScale>
                                  </p:childTnLst>
                                </p:cTn>
                              </p:par>
                            </p:childTnLst>
                          </p:cTn>
                        </p:par>
                        <p:par>
                          <p:cTn id="72" fill="hold">
                            <p:stCondLst>
                              <p:cond delay="25000"/>
                            </p:stCondLst>
                            <p:childTnLst>
                              <p:par>
                                <p:cTn id="73" presetID="53" presetClass="entr" presetSubtype="16" fill="hold" grpId="0" nodeType="afterEffect">
                                  <p:stCondLst>
                                    <p:cond delay="1000"/>
                                  </p:stCondLst>
                                  <p:childTnLst>
                                    <p:set>
                                      <p:cBhvr>
                                        <p:cTn id="74" dur="1" fill="hold">
                                          <p:stCondLst>
                                            <p:cond delay="0"/>
                                          </p:stCondLst>
                                        </p:cTn>
                                        <p:tgtEl>
                                          <p:spTgt spid="38"/>
                                        </p:tgtEl>
                                        <p:attrNameLst>
                                          <p:attrName>style.visibility</p:attrName>
                                        </p:attrNameLst>
                                      </p:cBhvr>
                                      <p:to>
                                        <p:strVal val="visible"/>
                                      </p:to>
                                    </p:set>
                                    <p:anim calcmode="lin" valueType="num">
                                      <p:cBhvr>
                                        <p:cTn id="75" dur="1000" fill="hold"/>
                                        <p:tgtEl>
                                          <p:spTgt spid="38"/>
                                        </p:tgtEl>
                                        <p:attrNameLst>
                                          <p:attrName>ppt_w</p:attrName>
                                        </p:attrNameLst>
                                      </p:cBhvr>
                                      <p:tavLst>
                                        <p:tav tm="0">
                                          <p:val>
                                            <p:fltVal val="0"/>
                                          </p:val>
                                        </p:tav>
                                        <p:tav tm="100000">
                                          <p:val>
                                            <p:strVal val="#ppt_w"/>
                                          </p:val>
                                        </p:tav>
                                      </p:tavLst>
                                    </p:anim>
                                    <p:anim calcmode="lin" valueType="num">
                                      <p:cBhvr>
                                        <p:cTn id="76" dur="1000" fill="hold"/>
                                        <p:tgtEl>
                                          <p:spTgt spid="38"/>
                                        </p:tgtEl>
                                        <p:attrNameLst>
                                          <p:attrName>ppt_h</p:attrName>
                                        </p:attrNameLst>
                                      </p:cBhvr>
                                      <p:tavLst>
                                        <p:tav tm="0">
                                          <p:val>
                                            <p:fltVal val="0"/>
                                          </p:val>
                                        </p:tav>
                                        <p:tav tm="100000">
                                          <p:val>
                                            <p:strVal val="#ppt_h"/>
                                          </p:val>
                                        </p:tav>
                                      </p:tavLst>
                                    </p:anim>
                                    <p:animEffect transition="in" filter="fade">
                                      <p:cBhvr>
                                        <p:cTn id="77" dur="1000"/>
                                        <p:tgtEl>
                                          <p:spTgt spid="38"/>
                                        </p:tgtEl>
                                      </p:cBhvr>
                                    </p:animEffect>
                                  </p:childTnLst>
                                </p:cTn>
                              </p:par>
                            </p:childTnLst>
                          </p:cTn>
                        </p:par>
                        <p:par>
                          <p:cTn id="78" fill="hold">
                            <p:stCondLst>
                              <p:cond delay="27000"/>
                            </p:stCondLst>
                            <p:childTnLst>
                              <p:par>
                                <p:cTn id="79" presetID="22" presetClass="entr" presetSubtype="8" fill="hold" nodeType="afterEffect">
                                  <p:stCondLst>
                                    <p:cond delay="100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2" grpId="0"/>
      <p:bldP spid="41"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vector graphics&#10;&#10;Description automatically generated">
            <a:extLst>
              <a:ext uri="{FF2B5EF4-FFF2-40B4-BE49-F238E27FC236}">
                <a16:creationId xmlns:a16="http://schemas.microsoft.com/office/drawing/2014/main" id="{8DA4E6E6-C014-4D24-B4A0-B73B4DEEE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101" y="2774420"/>
            <a:ext cx="1921428" cy="3534305"/>
          </a:xfrm>
          <a:prstGeom prst="rect">
            <a:avLst/>
          </a:prstGeom>
        </p:spPr>
      </p:pic>
      <p:pic>
        <p:nvPicPr>
          <p:cNvPr id="3" name="Picture 2">
            <a:extLst>
              <a:ext uri="{FF2B5EF4-FFF2-40B4-BE49-F238E27FC236}">
                <a16:creationId xmlns:a16="http://schemas.microsoft.com/office/drawing/2014/main" id="{7C205AD0-2924-4C96-AA64-20DA71635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936" y="2712134"/>
            <a:ext cx="1921428" cy="3532176"/>
          </a:xfrm>
          <a:prstGeom prst="rect">
            <a:avLst/>
          </a:prstGeom>
        </p:spPr>
      </p:pic>
      <p:pic>
        <p:nvPicPr>
          <p:cNvPr id="26" name="Picture 25" descr="A picture containing toy, vector graphics&#10;&#10;Description automatically generated">
            <a:extLst>
              <a:ext uri="{FF2B5EF4-FFF2-40B4-BE49-F238E27FC236}">
                <a16:creationId xmlns:a16="http://schemas.microsoft.com/office/drawing/2014/main" id="{058B4D7D-DC1A-43B3-A5F0-821E7A32D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605" y="2716277"/>
            <a:ext cx="2530707" cy="3523890"/>
          </a:xfrm>
          <a:prstGeom prst="rect">
            <a:avLst/>
          </a:prstGeom>
        </p:spPr>
      </p:pic>
      <p:pic>
        <p:nvPicPr>
          <p:cNvPr id="4" name="Picture 3">
            <a:extLst>
              <a:ext uri="{FF2B5EF4-FFF2-40B4-BE49-F238E27FC236}">
                <a16:creationId xmlns:a16="http://schemas.microsoft.com/office/drawing/2014/main" id="{FFD9E63C-4B1B-49E6-BB79-FBAF1C057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pic>
        <p:nvPicPr>
          <p:cNvPr id="5" name="Picture 4" descr="A picture containing clipart, vector graphics&#10;&#10;Description automatically generated">
            <a:extLst>
              <a:ext uri="{FF2B5EF4-FFF2-40B4-BE49-F238E27FC236}">
                <a16:creationId xmlns:a16="http://schemas.microsoft.com/office/drawing/2014/main" id="{1DE32501-79ED-4695-B837-738E61A79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3599" y="2774420"/>
            <a:ext cx="1921428" cy="3534305"/>
          </a:xfrm>
          <a:prstGeom prst="rect">
            <a:avLst/>
          </a:prstGeom>
        </p:spPr>
      </p:pic>
      <p:grpSp>
        <p:nvGrpSpPr>
          <p:cNvPr id="9" name="Group 8">
            <a:extLst>
              <a:ext uri="{FF2B5EF4-FFF2-40B4-BE49-F238E27FC236}">
                <a16:creationId xmlns:a16="http://schemas.microsoft.com/office/drawing/2014/main" id="{E8E2FC3A-4E49-4B93-887E-B0305F14470D}"/>
              </a:ext>
            </a:extLst>
          </p:cNvPr>
          <p:cNvGrpSpPr/>
          <p:nvPr/>
        </p:nvGrpSpPr>
        <p:grpSpPr>
          <a:xfrm>
            <a:off x="348771" y="177512"/>
            <a:ext cx="10150044" cy="1873994"/>
            <a:chOff x="247422" y="112484"/>
            <a:chExt cx="12364992" cy="1419859"/>
          </a:xfrm>
        </p:grpSpPr>
        <p:sp>
          <p:nvSpPr>
            <p:cNvPr id="10" name="Speech Bubble: Rectangle with Corners Rounded 9">
              <a:extLst>
                <a:ext uri="{FF2B5EF4-FFF2-40B4-BE49-F238E27FC236}">
                  <a16:creationId xmlns:a16="http://schemas.microsoft.com/office/drawing/2014/main" id="{14397A4F-F8CB-4E27-81DB-804E82E57895}"/>
                </a:ext>
              </a:extLst>
            </p:cNvPr>
            <p:cNvSpPr/>
            <p:nvPr/>
          </p:nvSpPr>
          <p:spPr>
            <a:xfrm>
              <a:off x="247422" y="112484"/>
              <a:ext cx="12364992" cy="1419859"/>
            </a:xfrm>
            <a:prstGeom prst="wedgeRoundRectCallout">
              <a:avLst>
                <a:gd name="adj1" fmla="val -37022"/>
                <a:gd name="adj2" fmla="val 127186"/>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DF4FE81E-0E53-43FA-84DB-7EDA2AB51886}"/>
                </a:ext>
              </a:extLst>
            </p:cNvPr>
            <p:cNvSpPr txBox="1"/>
            <p:nvPr/>
          </p:nvSpPr>
          <p:spPr>
            <a:xfrm>
              <a:off x="303368" y="182995"/>
              <a:ext cx="12094235" cy="439517"/>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Do you remember last week we learnt that Jesus</a:t>
              </a:r>
              <a:endParaRPr lang="en-US" sz="3600" dirty="0">
                <a:latin typeface="Comic Sans MS" panose="030F0702030302020204" pitchFamily="66" charset="0"/>
              </a:endParaRPr>
            </a:p>
          </p:txBody>
        </p:sp>
      </p:grpSp>
      <p:sp>
        <p:nvSpPr>
          <p:cNvPr id="12" name="TextBox 11">
            <a:extLst>
              <a:ext uri="{FF2B5EF4-FFF2-40B4-BE49-F238E27FC236}">
                <a16:creationId xmlns:a16="http://schemas.microsoft.com/office/drawing/2014/main" id="{3568E69A-24A6-419A-82E3-FB9D31806874}"/>
              </a:ext>
            </a:extLst>
          </p:cNvPr>
          <p:cNvSpPr txBox="1"/>
          <p:nvPr/>
        </p:nvSpPr>
        <p:spPr>
          <a:xfrm>
            <a:off x="881848" y="802344"/>
            <a:ext cx="8953482"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came to Jerusalem to celebrate a festival?</a:t>
            </a:r>
            <a:endParaRPr lang="en-US" sz="3600" dirty="0">
              <a:latin typeface="Comic Sans MS" panose="030F0702030302020204" pitchFamily="66" charset="0"/>
            </a:endParaRPr>
          </a:p>
        </p:txBody>
      </p:sp>
      <p:sp>
        <p:nvSpPr>
          <p:cNvPr id="13" name="TextBox 12">
            <a:extLst>
              <a:ext uri="{FF2B5EF4-FFF2-40B4-BE49-F238E27FC236}">
                <a16:creationId xmlns:a16="http://schemas.microsoft.com/office/drawing/2014/main" id="{DCA2E6BF-8358-4412-B5B2-8FB04C1EA3B2}"/>
              </a:ext>
            </a:extLst>
          </p:cNvPr>
          <p:cNvSpPr txBox="1"/>
          <p:nvPr/>
        </p:nvSpPr>
        <p:spPr>
          <a:xfrm>
            <a:off x="1535907" y="1296498"/>
            <a:ext cx="7645363"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Can you remember what it was called?</a:t>
            </a:r>
            <a:endParaRPr lang="en-US" sz="3600" dirty="0">
              <a:latin typeface="Comic Sans MS" panose="030F0702030302020204" pitchFamily="66" charset="0"/>
            </a:endParaRPr>
          </a:p>
        </p:txBody>
      </p:sp>
      <p:grpSp>
        <p:nvGrpSpPr>
          <p:cNvPr id="15" name="Group 14">
            <a:extLst>
              <a:ext uri="{FF2B5EF4-FFF2-40B4-BE49-F238E27FC236}">
                <a16:creationId xmlns:a16="http://schemas.microsoft.com/office/drawing/2014/main" id="{D5802A6D-C3F8-4B63-BED9-9F11C27BFC6B}"/>
              </a:ext>
            </a:extLst>
          </p:cNvPr>
          <p:cNvGrpSpPr/>
          <p:nvPr/>
        </p:nvGrpSpPr>
        <p:grpSpPr>
          <a:xfrm>
            <a:off x="2646474" y="2440184"/>
            <a:ext cx="7188856" cy="2366312"/>
            <a:chOff x="7701657" y="3605994"/>
            <a:chExt cx="4921086" cy="1694399"/>
          </a:xfrm>
        </p:grpSpPr>
        <p:sp>
          <p:nvSpPr>
            <p:cNvPr id="16" name="Speech Bubble: Rectangle with Corners Rounded 15">
              <a:extLst>
                <a:ext uri="{FF2B5EF4-FFF2-40B4-BE49-F238E27FC236}">
                  <a16:creationId xmlns:a16="http://schemas.microsoft.com/office/drawing/2014/main" id="{F5DC8C3B-6EEC-4AB6-9126-23699A328F85}"/>
                </a:ext>
              </a:extLst>
            </p:cNvPr>
            <p:cNvSpPr/>
            <p:nvPr/>
          </p:nvSpPr>
          <p:spPr>
            <a:xfrm>
              <a:off x="7701657" y="3605994"/>
              <a:ext cx="4921086" cy="1694399"/>
            </a:xfrm>
            <a:prstGeom prst="wedgeRoundRectCallout">
              <a:avLst>
                <a:gd name="adj1" fmla="val 57670"/>
                <a:gd name="adj2" fmla="val -404"/>
                <a:gd name="adj3" fmla="val 16667"/>
              </a:avLst>
            </a:prstGeom>
            <a:solidFill>
              <a:schemeClr val="bg1">
                <a:alpha val="20000"/>
              </a:schemeClr>
            </a:solidFill>
            <a:ln w="3175">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252DD9C0-71B9-4226-AC06-B56B5FBE446F}"/>
                </a:ext>
              </a:extLst>
            </p:cNvPr>
            <p:cNvSpPr txBox="1"/>
            <p:nvPr/>
          </p:nvSpPr>
          <p:spPr>
            <a:xfrm>
              <a:off x="7701657" y="3780752"/>
              <a:ext cx="4921086" cy="678743"/>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It was called Passover.</a:t>
              </a:r>
            </a:p>
          </p:txBody>
        </p:sp>
      </p:grpSp>
      <p:sp>
        <p:nvSpPr>
          <p:cNvPr id="18" name="TextBox 17">
            <a:extLst>
              <a:ext uri="{FF2B5EF4-FFF2-40B4-BE49-F238E27FC236}">
                <a16:creationId xmlns:a16="http://schemas.microsoft.com/office/drawing/2014/main" id="{49259AB3-925F-4411-A7FE-9DACA2052FCD}"/>
              </a:ext>
            </a:extLst>
          </p:cNvPr>
          <p:cNvSpPr txBox="1"/>
          <p:nvPr/>
        </p:nvSpPr>
        <p:spPr>
          <a:xfrm>
            <a:off x="2552700" y="3166581"/>
            <a:ext cx="7282630"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 people met each year and shared</a:t>
            </a:r>
            <a:endParaRPr lang="en-US" sz="3600" dirty="0">
              <a:latin typeface="Comic Sans MS" panose="030F0702030302020204" pitchFamily="66" charset="0"/>
            </a:endParaRPr>
          </a:p>
        </p:txBody>
      </p:sp>
      <p:sp>
        <p:nvSpPr>
          <p:cNvPr id="19" name="TextBox 18">
            <a:extLst>
              <a:ext uri="{FF2B5EF4-FFF2-40B4-BE49-F238E27FC236}">
                <a16:creationId xmlns:a16="http://schemas.microsoft.com/office/drawing/2014/main" id="{E12E11B5-CD5A-43AA-857F-143279362110}"/>
              </a:ext>
            </a:extLst>
          </p:cNvPr>
          <p:cNvSpPr txBox="1"/>
          <p:nvPr/>
        </p:nvSpPr>
        <p:spPr>
          <a:xfrm>
            <a:off x="2552700" y="3689919"/>
            <a:ext cx="7282630"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a meal to remind them how God had</a:t>
            </a:r>
            <a:endParaRPr lang="en-US" sz="3600" dirty="0">
              <a:latin typeface="Comic Sans MS" panose="030F0702030302020204" pitchFamily="66" charset="0"/>
            </a:endParaRPr>
          </a:p>
        </p:txBody>
      </p:sp>
      <p:grpSp>
        <p:nvGrpSpPr>
          <p:cNvPr id="21" name="Group 20">
            <a:extLst>
              <a:ext uri="{FF2B5EF4-FFF2-40B4-BE49-F238E27FC236}">
                <a16:creationId xmlns:a16="http://schemas.microsoft.com/office/drawing/2014/main" id="{07CC75F5-5B2E-4456-BD9A-E70333F2B98C}"/>
              </a:ext>
            </a:extLst>
          </p:cNvPr>
          <p:cNvGrpSpPr/>
          <p:nvPr/>
        </p:nvGrpSpPr>
        <p:grpSpPr>
          <a:xfrm>
            <a:off x="2365829" y="4917070"/>
            <a:ext cx="7509101" cy="1327240"/>
            <a:chOff x="247422" y="112484"/>
            <a:chExt cx="12364992" cy="1419859"/>
          </a:xfrm>
        </p:grpSpPr>
        <p:sp>
          <p:nvSpPr>
            <p:cNvPr id="22" name="Speech Bubble: Rectangle with Corners Rounded 21">
              <a:extLst>
                <a:ext uri="{FF2B5EF4-FFF2-40B4-BE49-F238E27FC236}">
                  <a16:creationId xmlns:a16="http://schemas.microsoft.com/office/drawing/2014/main" id="{3DE49D40-77DD-44A3-8072-D3CFF670A027}"/>
                </a:ext>
              </a:extLst>
            </p:cNvPr>
            <p:cNvSpPr/>
            <p:nvPr/>
          </p:nvSpPr>
          <p:spPr>
            <a:xfrm>
              <a:off x="247422" y="112484"/>
              <a:ext cx="12364992" cy="1419859"/>
            </a:xfrm>
            <a:prstGeom prst="wedgeRoundRectCallout">
              <a:avLst>
                <a:gd name="adj1" fmla="val -59637"/>
                <a:gd name="adj2" fmla="val -157142"/>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DCEF2FA4-4812-4F8D-83B1-936C0F0424A3}"/>
                </a:ext>
              </a:extLst>
            </p:cNvPr>
            <p:cNvSpPr txBox="1"/>
            <p:nvPr/>
          </p:nvSpPr>
          <p:spPr>
            <a:xfrm>
              <a:off x="303368" y="182995"/>
              <a:ext cx="12094235" cy="439517"/>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That’s right. Jesus and his disciples </a:t>
              </a:r>
              <a:endParaRPr lang="en-US" sz="3600" dirty="0">
                <a:latin typeface="Comic Sans MS" panose="030F0702030302020204" pitchFamily="66" charset="0"/>
              </a:endParaRPr>
            </a:p>
          </p:txBody>
        </p:sp>
      </p:grpSp>
      <p:sp>
        <p:nvSpPr>
          <p:cNvPr id="24" name="TextBox 23">
            <a:extLst>
              <a:ext uri="{FF2B5EF4-FFF2-40B4-BE49-F238E27FC236}">
                <a16:creationId xmlns:a16="http://schemas.microsoft.com/office/drawing/2014/main" id="{9F76DAD6-1319-4D45-927A-9585A64F6EE5}"/>
              </a:ext>
            </a:extLst>
          </p:cNvPr>
          <p:cNvSpPr txBox="1"/>
          <p:nvPr/>
        </p:nvSpPr>
        <p:spPr>
          <a:xfrm>
            <a:off x="2701712" y="5478250"/>
            <a:ext cx="7056055"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celebrated in that white house.</a:t>
            </a:r>
            <a:endParaRPr lang="en-US" sz="3600" dirty="0">
              <a:latin typeface="Comic Sans MS" panose="030F0702030302020204" pitchFamily="66" charset="0"/>
            </a:endParaRPr>
          </a:p>
        </p:txBody>
      </p:sp>
      <p:sp>
        <p:nvSpPr>
          <p:cNvPr id="20" name="TextBox 19">
            <a:extLst>
              <a:ext uri="{FF2B5EF4-FFF2-40B4-BE49-F238E27FC236}">
                <a16:creationId xmlns:a16="http://schemas.microsoft.com/office/drawing/2014/main" id="{9B25A3B6-371F-4C43-B9F2-E0493CBA7E87}"/>
              </a:ext>
            </a:extLst>
          </p:cNvPr>
          <p:cNvSpPr txBox="1"/>
          <p:nvPr/>
        </p:nvSpPr>
        <p:spPr>
          <a:xfrm>
            <a:off x="2951022" y="4175241"/>
            <a:ext cx="6475870"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saved them from the Egyptians.</a:t>
            </a:r>
            <a:endParaRPr lang="en-US" sz="3600" dirty="0">
              <a:latin typeface="Comic Sans MS" panose="030F0702030302020204" pitchFamily="66" charset="0"/>
            </a:endParaRPr>
          </a:p>
        </p:txBody>
      </p:sp>
      <p:sp>
        <p:nvSpPr>
          <p:cNvPr id="27" name="Rectangle 26">
            <a:hlinkClick r:id="rId5" action="ppaction://hlinksldjump"/>
            <a:extLst>
              <a:ext uri="{FF2B5EF4-FFF2-40B4-BE49-F238E27FC236}">
                <a16:creationId xmlns:a16="http://schemas.microsoft.com/office/drawing/2014/main" id="{8B26A016-B1F3-4C1F-9E56-417323AFB703}"/>
              </a:ext>
            </a:extLst>
          </p:cNvPr>
          <p:cNvSpPr/>
          <p:nvPr/>
        </p:nvSpPr>
        <p:spPr>
          <a:xfrm>
            <a:off x="-166508"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F94811F1-2F92-4745-A924-C9C5C46759B7}"/>
              </a:ext>
            </a:extLst>
          </p:cNvPr>
          <p:cNvGrpSpPr/>
          <p:nvPr/>
        </p:nvGrpSpPr>
        <p:grpSpPr>
          <a:xfrm>
            <a:off x="10124374" y="5564649"/>
            <a:ext cx="2011680" cy="941878"/>
            <a:chOff x="3474720" y="-1626814"/>
            <a:chExt cx="2011680" cy="941878"/>
          </a:xfrm>
        </p:grpSpPr>
        <p:sp>
          <p:nvSpPr>
            <p:cNvPr id="7" name="Arrow: Right 6">
              <a:hlinkClick r:id="" action="ppaction://hlinkshowjump?jump=nextslide"/>
              <a:extLst>
                <a:ext uri="{FF2B5EF4-FFF2-40B4-BE49-F238E27FC236}">
                  <a16:creationId xmlns:a16="http://schemas.microsoft.com/office/drawing/2014/main" id="{D080F2D6-33A5-4788-B5FA-9701803711A2}"/>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5513463-841A-4E85-8890-52249534480D}"/>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pic>
        <p:nvPicPr>
          <p:cNvPr id="14" name="Picture 13">
            <a:extLst>
              <a:ext uri="{FF2B5EF4-FFF2-40B4-BE49-F238E27FC236}">
                <a16:creationId xmlns:a16="http://schemas.microsoft.com/office/drawing/2014/main" id="{A5E7C2EF-C84F-4E0A-9EAA-03E4B5FB1C8D}"/>
              </a:ext>
            </a:extLst>
          </p:cNvPr>
          <p:cNvPicPr>
            <a:picLocks noChangeAspect="1"/>
          </p:cNvPicPr>
          <p:nvPr/>
        </p:nvPicPr>
        <p:blipFill>
          <a:blip r:embed="rId6"/>
          <a:stretch>
            <a:fillRect/>
          </a:stretch>
        </p:blipFill>
        <p:spPr>
          <a:xfrm>
            <a:off x="10732978" y="653578"/>
            <a:ext cx="1154347" cy="1252415"/>
          </a:xfrm>
          <a:prstGeom prst="rect">
            <a:avLst/>
          </a:prstGeom>
        </p:spPr>
      </p:pic>
    </p:spTree>
    <p:extLst>
      <p:ext uri="{BB962C8B-B14F-4D97-AF65-F5344CB8AC3E}">
        <p14:creationId xmlns:p14="http://schemas.microsoft.com/office/powerpoint/2010/main" val="192129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08333E-6 2.22222E-6 L 0.23542 2.22222E-6 " pathEditMode="relative" rAng="0" ptsTypes="AA">
                                      <p:cBhvr>
                                        <p:cTn id="6" dur="3000" fill="hold"/>
                                        <p:tgtEl>
                                          <p:spTgt spid="3"/>
                                        </p:tgtEl>
                                        <p:attrNameLst>
                                          <p:attrName>ppt_x</p:attrName>
                                          <p:attrName>ppt_y</p:attrName>
                                        </p:attrNameLst>
                                      </p:cBhvr>
                                      <p:rCtr x="11771" y="0"/>
                                    </p:animMotion>
                                  </p:childTnLst>
                                </p:cTn>
                              </p:par>
                              <p:par>
                                <p:cTn id="7" presetID="35" presetClass="path" presetSubtype="0" accel="50000" decel="50000" fill="hold" nodeType="withEffect">
                                  <p:stCondLst>
                                    <p:cond delay="0"/>
                                  </p:stCondLst>
                                  <p:childTnLst>
                                    <p:animMotion origin="layout" path="M 2.5E-6 1.48148E-6 L -0.29922 -0.00046 " pathEditMode="relative" rAng="0" ptsTypes="AA">
                                      <p:cBhvr>
                                        <p:cTn id="8" dur="3000" fill="hold"/>
                                        <p:tgtEl>
                                          <p:spTgt spid="5"/>
                                        </p:tgtEl>
                                        <p:attrNameLst>
                                          <p:attrName>ppt_x</p:attrName>
                                          <p:attrName>ppt_y</p:attrName>
                                        </p:attrNameLst>
                                      </p:cBhvr>
                                      <p:rCtr x="-14961" y="-23"/>
                                    </p:animMotion>
                                  </p:childTnLst>
                                </p:cTn>
                              </p:par>
                            </p:childTnLst>
                          </p:cTn>
                        </p:par>
                        <p:par>
                          <p:cTn id="9" fill="hold">
                            <p:stCondLst>
                              <p:cond delay="3000"/>
                            </p:stCondLst>
                            <p:childTnLst>
                              <p:par>
                                <p:cTn id="10" presetID="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3000"/>
                            </p:stCondLst>
                            <p:childTnLst>
                              <p:par>
                                <p:cTn id="13" presetID="1" presetClass="exit" presetSubtype="0" fill="hold" nodeType="after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par>
                          <p:cTn id="15" fill="hold">
                            <p:stCondLst>
                              <p:cond delay="3000"/>
                            </p:stCondLst>
                            <p:childTnLst>
                              <p:par>
                                <p:cTn id="16" presetID="1"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par>
                          <p:cTn id="18" fill="hold">
                            <p:stCondLst>
                              <p:cond delay="3000"/>
                            </p:stCondLst>
                            <p:childTnLst>
                              <p:par>
                                <p:cTn id="19" presetID="1" presetClass="exit" presetSubtype="0" fill="hold" nodeType="after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par>
                          <p:cTn id="21" fill="hold">
                            <p:stCondLst>
                              <p:cond delay="3000"/>
                            </p:stCondLst>
                            <p:childTnLst>
                              <p:par>
                                <p:cTn id="22" presetID="22" presetClass="entr" presetSubtype="4" fill="hold" nodeType="after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1750"/>
                                        <p:tgtEl>
                                          <p:spTgt spid="9"/>
                                        </p:tgtEl>
                                      </p:cBhvr>
                                    </p:animEffect>
                                  </p:childTnLst>
                                </p:cTn>
                              </p:par>
                            </p:childTnLst>
                          </p:cTn>
                        </p:par>
                        <p:par>
                          <p:cTn id="25" fill="hold">
                            <p:stCondLst>
                              <p:cond delay="5000"/>
                            </p:stCondLst>
                            <p:childTnLst>
                              <p:par>
                                <p:cTn id="26" presetID="22" presetClass="entr" presetSubtype="8" fill="hold" grpId="0" nodeType="after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750"/>
                                        <p:tgtEl>
                                          <p:spTgt spid="12"/>
                                        </p:tgtEl>
                                      </p:cBhvr>
                                    </p:animEffect>
                                  </p:childTnLst>
                                </p:cTn>
                              </p:par>
                            </p:childTnLst>
                          </p:cTn>
                        </p:par>
                        <p:par>
                          <p:cTn id="29" fill="hold">
                            <p:stCondLst>
                              <p:cond delay="7250"/>
                            </p:stCondLst>
                            <p:childTnLst>
                              <p:par>
                                <p:cTn id="30" presetID="22" presetClass="entr" presetSubtype="8" fill="hold" grpId="0" nodeType="afterEffect">
                                  <p:stCondLst>
                                    <p:cond delay="150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750"/>
                                        <p:tgtEl>
                                          <p:spTgt spid="13"/>
                                        </p:tgtEl>
                                      </p:cBhvr>
                                    </p:animEffect>
                                  </p:childTnLst>
                                </p:cTn>
                              </p:par>
                            </p:childTnLst>
                          </p:cTn>
                        </p:par>
                        <p:par>
                          <p:cTn id="33" fill="hold">
                            <p:stCondLst>
                              <p:cond delay="10500"/>
                            </p:stCondLst>
                            <p:childTnLst>
                              <p:par>
                                <p:cTn id="34" presetID="1"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4"/>
                    </p:tgtEl>
                  </p:cond>
                </p:stCondLst>
                <p:endSync evt="end" delay="0">
                  <p:rtn val="all"/>
                </p:endSync>
                <p:childTnLst>
                  <p:par>
                    <p:cTn id="37" fill="hold">
                      <p:stCondLst>
                        <p:cond delay="0"/>
                      </p:stCondLst>
                      <p:childTnLst>
                        <p:par>
                          <p:cTn id="38" fill="hold">
                            <p:stCondLst>
                              <p:cond delay="0"/>
                            </p:stCondLst>
                            <p:childTnLst>
                              <p:par>
                                <p:cTn id="39" presetID="1" presetClass="exit" presetSubtype="0" fill="hold" nodeType="afterEffect">
                                  <p:stCondLst>
                                    <p:cond delay="0"/>
                                  </p:stCondLst>
                                  <p:childTnLst>
                                    <p:set>
                                      <p:cBhvr>
                                        <p:cTn id="40" dur="1" fill="hold">
                                          <p:stCondLst>
                                            <p:cond delay="0"/>
                                          </p:stCondLst>
                                        </p:cTn>
                                        <p:tgtEl>
                                          <p:spTgt spid="14"/>
                                        </p:tgtEl>
                                        <p:attrNameLst>
                                          <p:attrName>style.visibility</p:attrName>
                                        </p:attrNameLst>
                                      </p:cBhvr>
                                      <p:to>
                                        <p:strVal val="hidden"/>
                                      </p:to>
                                    </p:set>
                                  </p:childTnLst>
                                </p:cTn>
                              </p:par>
                            </p:childTnLst>
                          </p:cTn>
                        </p:par>
                        <p:par>
                          <p:cTn id="41" fill="hold">
                            <p:stCondLst>
                              <p:cond delay="0"/>
                            </p:stCondLst>
                            <p:childTnLst>
                              <p:par>
                                <p:cTn id="42" presetID="22" presetClass="entr" presetSubtype="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right)">
                                      <p:cBhvr>
                                        <p:cTn id="44" dur="1750"/>
                                        <p:tgtEl>
                                          <p:spTgt spid="15"/>
                                        </p:tgtEl>
                                      </p:cBhvr>
                                    </p:animEffect>
                                  </p:childTnLst>
                                </p:cTn>
                              </p:par>
                            </p:childTnLst>
                          </p:cTn>
                        </p:par>
                        <p:par>
                          <p:cTn id="45" fill="hold">
                            <p:stCondLst>
                              <p:cond delay="1750"/>
                            </p:stCondLst>
                            <p:childTnLst>
                              <p:par>
                                <p:cTn id="46" presetID="22" presetClass="entr" presetSubtype="8" fill="hold" grpId="0" nodeType="afterEffect">
                                  <p:stCondLst>
                                    <p:cond delay="125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1750"/>
                                        <p:tgtEl>
                                          <p:spTgt spid="18"/>
                                        </p:tgtEl>
                                      </p:cBhvr>
                                    </p:animEffect>
                                  </p:childTnLst>
                                </p:cTn>
                              </p:par>
                            </p:childTnLst>
                          </p:cTn>
                        </p:par>
                        <p:par>
                          <p:cTn id="49" fill="hold">
                            <p:stCondLst>
                              <p:cond delay="4750"/>
                            </p:stCondLst>
                            <p:childTnLst>
                              <p:par>
                                <p:cTn id="50" presetID="22" presetClass="entr" presetSubtype="8" fill="hold" grpId="0" nodeType="afterEffect">
                                  <p:stCondLst>
                                    <p:cond delay="25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1750"/>
                                        <p:tgtEl>
                                          <p:spTgt spid="19"/>
                                        </p:tgtEl>
                                      </p:cBhvr>
                                    </p:animEffect>
                                  </p:childTnLst>
                                </p:cTn>
                              </p:par>
                            </p:childTnLst>
                          </p:cTn>
                        </p:par>
                        <p:par>
                          <p:cTn id="53" fill="hold">
                            <p:stCondLst>
                              <p:cond delay="6750"/>
                            </p:stCondLst>
                            <p:childTnLst>
                              <p:par>
                                <p:cTn id="54" presetID="22" presetClass="entr" presetSubtype="8" fill="hold" grpId="0" nodeType="afterEffect">
                                  <p:stCondLst>
                                    <p:cond delay="25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1750"/>
                                        <p:tgtEl>
                                          <p:spTgt spid="20"/>
                                        </p:tgtEl>
                                      </p:cBhvr>
                                    </p:animEffect>
                                  </p:childTnLst>
                                </p:cTn>
                              </p:par>
                            </p:childTnLst>
                          </p:cTn>
                        </p:par>
                        <p:par>
                          <p:cTn id="57" fill="hold">
                            <p:stCondLst>
                              <p:cond delay="8750"/>
                            </p:stCondLst>
                            <p:childTnLst>
                              <p:par>
                                <p:cTn id="58" presetID="22" presetClass="entr" presetSubtype="1" fill="hold" nodeType="afterEffect">
                                  <p:stCondLst>
                                    <p:cond delay="200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1750"/>
                                        <p:tgtEl>
                                          <p:spTgt spid="21"/>
                                        </p:tgtEl>
                                      </p:cBhvr>
                                    </p:animEffect>
                                  </p:childTnLst>
                                </p:cTn>
                              </p:par>
                            </p:childTnLst>
                          </p:cTn>
                        </p:par>
                        <p:par>
                          <p:cTn id="61" fill="hold">
                            <p:stCondLst>
                              <p:cond delay="12500"/>
                            </p:stCondLst>
                            <p:childTnLst>
                              <p:par>
                                <p:cTn id="62" presetID="22" presetClass="entr" presetSubtype="8" fill="hold" grpId="0" nodeType="afterEffect">
                                  <p:stCondLst>
                                    <p:cond delay="25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1750"/>
                                        <p:tgtEl>
                                          <p:spTgt spid="24"/>
                                        </p:tgtEl>
                                      </p:cBhvr>
                                    </p:animEffect>
                                  </p:childTnLst>
                                </p:cTn>
                              </p:par>
                            </p:childTnLst>
                          </p:cTn>
                        </p:par>
                        <p:par>
                          <p:cTn id="65" fill="hold">
                            <p:stCondLst>
                              <p:cond delay="14500"/>
                            </p:stCondLst>
                            <p:childTnLst>
                              <p:par>
                                <p:cTn id="66" presetID="1" presetClass="entr" presetSubtype="0" fill="hold" nodeType="afterEffect">
                                  <p:stCondLst>
                                    <p:cond delay="0"/>
                                  </p:stCondLst>
                                  <p:childTnLst>
                                    <p:set>
                                      <p:cBhvr>
                                        <p:cTn id="67" dur="1" fill="hold">
                                          <p:stCondLst>
                                            <p:cond delay="0"/>
                                          </p:stCondLst>
                                        </p:cTn>
                                        <p:tgtEl>
                                          <p:spTgt spid="26"/>
                                        </p:tgtEl>
                                        <p:attrNameLst>
                                          <p:attrName>style.visibility</p:attrName>
                                        </p:attrNameLst>
                                      </p:cBhvr>
                                      <p:to>
                                        <p:strVal val="visible"/>
                                      </p:to>
                                    </p:set>
                                  </p:childTnLst>
                                </p:cTn>
                              </p:par>
                            </p:childTnLst>
                          </p:cTn>
                        </p:par>
                        <p:par>
                          <p:cTn id="68" fill="hold">
                            <p:stCondLst>
                              <p:cond delay="14500"/>
                            </p:stCondLst>
                            <p:childTnLst>
                              <p:par>
                                <p:cTn id="69" presetID="1" presetClass="exit" presetSubtype="0" fill="hold" nodeType="afterEffect">
                                  <p:stCondLst>
                                    <p:cond delay="0"/>
                                  </p:stCondLst>
                                  <p:childTnLst>
                                    <p:set>
                                      <p:cBhvr>
                                        <p:cTn id="70" dur="1" fill="hold">
                                          <p:stCondLst>
                                            <p:cond delay="0"/>
                                          </p:stCondLst>
                                        </p:cTn>
                                        <p:tgtEl>
                                          <p:spTgt spid="4"/>
                                        </p:tgtEl>
                                        <p:attrNameLst>
                                          <p:attrName>style.visibility</p:attrName>
                                        </p:attrNameLst>
                                      </p:cBhvr>
                                      <p:to>
                                        <p:strVal val="hidden"/>
                                      </p:to>
                                    </p:set>
                                  </p:childTnLst>
                                </p:cTn>
                              </p:par>
                            </p:childTnLst>
                          </p:cTn>
                        </p:par>
                        <p:par>
                          <p:cTn id="71" fill="hold">
                            <p:stCondLst>
                              <p:cond delay="14500"/>
                            </p:stCondLst>
                            <p:childTnLst>
                              <p:par>
                                <p:cTn id="72" presetID="22" presetClass="entr" presetSubtype="8" fill="hold" nodeType="afterEffect">
                                  <p:stCondLst>
                                    <p:cond delay="1000"/>
                                  </p:stCondLst>
                                  <p:childTnLst>
                                    <p:set>
                                      <p:cBhvr>
                                        <p:cTn id="73" dur="1" fill="hold">
                                          <p:stCondLst>
                                            <p:cond delay="0"/>
                                          </p:stCondLst>
                                        </p:cTn>
                                        <p:tgtEl>
                                          <p:spTgt spid="6"/>
                                        </p:tgtEl>
                                        <p:attrNameLst>
                                          <p:attrName>style.visibility</p:attrName>
                                        </p:attrNameLst>
                                      </p:cBhvr>
                                      <p:to>
                                        <p:strVal val="visible"/>
                                      </p:to>
                                    </p:set>
                                    <p:animEffect transition="in" filter="wipe(left)">
                                      <p:cBhvr>
                                        <p:cTn id="74" dur="500"/>
                                        <p:tgtEl>
                                          <p:spTgt spid="6"/>
                                        </p:tgtEl>
                                      </p:cBhvr>
                                    </p:animEffect>
                                  </p:childTnLst>
                                </p:cTn>
                              </p:par>
                            </p:childTnLst>
                          </p:cTn>
                        </p:par>
                      </p:childTnLst>
                    </p:cTn>
                  </p:par>
                </p:childTnLst>
              </p:cTn>
              <p:nextCondLst>
                <p:cond evt="onClick" delay="0">
                  <p:tgtEl>
                    <p:spTgt spid="14"/>
                  </p:tgtEl>
                </p:cond>
              </p:nextCondLst>
            </p:seq>
          </p:childTnLst>
        </p:cTn>
      </p:par>
    </p:tnLst>
    <p:bldLst>
      <p:bldP spid="12" grpId="0"/>
      <p:bldP spid="13" grpId="0"/>
      <p:bldP spid="18" grpId="0"/>
      <p:bldP spid="19" grpId="0"/>
      <p:bldP spid="24"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 vector graphics&#10;&#10;Description automatically generated">
            <a:extLst>
              <a:ext uri="{FF2B5EF4-FFF2-40B4-BE49-F238E27FC236}">
                <a16:creationId xmlns:a16="http://schemas.microsoft.com/office/drawing/2014/main" id="{8DA4E6E6-C014-4D24-B4A0-B73B4DEEE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8101" y="2774420"/>
            <a:ext cx="1921428" cy="3534305"/>
          </a:xfrm>
          <a:prstGeom prst="rect">
            <a:avLst/>
          </a:prstGeom>
        </p:spPr>
      </p:pic>
      <p:pic>
        <p:nvPicPr>
          <p:cNvPr id="4" name="Picture 3">
            <a:extLst>
              <a:ext uri="{FF2B5EF4-FFF2-40B4-BE49-F238E27FC236}">
                <a16:creationId xmlns:a16="http://schemas.microsoft.com/office/drawing/2014/main" id="{FFD9E63C-4B1B-49E6-BB79-FBAF1C057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84" y="2712134"/>
            <a:ext cx="1921428" cy="3532176"/>
          </a:xfrm>
          <a:prstGeom prst="rect">
            <a:avLst/>
          </a:prstGeom>
        </p:spPr>
      </p:pic>
      <p:grpSp>
        <p:nvGrpSpPr>
          <p:cNvPr id="15" name="Group 14">
            <a:extLst>
              <a:ext uri="{FF2B5EF4-FFF2-40B4-BE49-F238E27FC236}">
                <a16:creationId xmlns:a16="http://schemas.microsoft.com/office/drawing/2014/main" id="{D5802A6D-C3F8-4B63-BED9-9F11C27BFC6B}"/>
              </a:ext>
            </a:extLst>
          </p:cNvPr>
          <p:cNvGrpSpPr/>
          <p:nvPr/>
        </p:nvGrpSpPr>
        <p:grpSpPr>
          <a:xfrm>
            <a:off x="780284" y="219850"/>
            <a:ext cx="10040116" cy="1468939"/>
            <a:chOff x="7701657" y="3605994"/>
            <a:chExt cx="4921086" cy="1694399"/>
          </a:xfrm>
        </p:grpSpPr>
        <p:sp>
          <p:nvSpPr>
            <p:cNvPr id="16" name="Speech Bubble: Rectangle with Corners Rounded 15">
              <a:extLst>
                <a:ext uri="{FF2B5EF4-FFF2-40B4-BE49-F238E27FC236}">
                  <a16:creationId xmlns:a16="http://schemas.microsoft.com/office/drawing/2014/main" id="{F5DC8C3B-6EEC-4AB6-9126-23699A328F85}"/>
                </a:ext>
              </a:extLst>
            </p:cNvPr>
            <p:cNvSpPr/>
            <p:nvPr/>
          </p:nvSpPr>
          <p:spPr>
            <a:xfrm>
              <a:off x="7701657" y="3605994"/>
              <a:ext cx="4921086" cy="1694399"/>
            </a:xfrm>
            <a:prstGeom prst="wedgeRoundRectCallout">
              <a:avLst>
                <a:gd name="adj1" fmla="val 45604"/>
                <a:gd name="adj2" fmla="val 178514"/>
                <a:gd name="adj3" fmla="val 16667"/>
              </a:avLst>
            </a:prstGeom>
            <a:solidFill>
              <a:schemeClr val="bg1">
                <a:alpha val="20000"/>
              </a:schemeClr>
            </a:solidFill>
            <a:ln w="3175">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252DD9C0-71B9-4226-AC06-B56B5FBE446F}"/>
                </a:ext>
              </a:extLst>
            </p:cNvPr>
            <p:cNvSpPr txBox="1"/>
            <p:nvPr/>
          </p:nvSpPr>
          <p:spPr>
            <a:xfrm>
              <a:off x="7794159" y="3780752"/>
              <a:ext cx="4828584" cy="1260824"/>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Wow! Jesus and the disciples went to that house.</a:t>
              </a:r>
            </a:p>
          </p:txBody>
        </p:sp>
      </p:grpSp>
      <p:sp>
        <p:nvSpPr>
          <p:cNvPr id="18" name="TextBox 17">
            <a:extLst>
              <a:ext uri="{FF2B5EF4-FFF2-40B4-BE49-F238E27FC236}">
                <a16:creationId xmlns:a16="http://schemas.microsoft.com/office/drawing/2014/main" id="{49259AB3-925F-4411-A7FE-9DACA2052FCD}"/>
              </a:ext>
            </a:extLst>
          </p:cNvPr>
          <p:cNvSpPr txBox="1"/>
          <p:nvPr/>
        </p:nvSpPr>
        <p:spPr>
          <a:xfrm>
            <a:off x="1489832" y="1024272"/>
            <a:ext cx="8458356"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Did one of the disciples own the house?</a:t>
            </a:r>
            <a:endParaRPr lang="en-US" sz="3600" dirty="0">
              <a:latin typeface="Comic Sans MS" panose="030F0702030302020204" pitchFamily="66" charset="0"/>
            </a:endParaRPr>
          </a:p>
        </p:txBody>
      </p:sp>
      <p:grpSp>
        <p:nvGrpSpPr>
          <p:cNvPr id="21" name="Group 20">
            <a:extLst>
              <a:ext uri="{FF2B5EF4-FFF2-40B4-BE49-F238E27FC236}">
                <a16:creationId xmlns:a16="http://schemas.microsoft.com/office/drawing/2014/main" id="{07CC75F5-5B2E-4456-BD9A-E70333F2B98C}"/>
              </a:ext>
            </a:extLst>
          </p:cNvPr>
          <p:cNvGrpSpPr/>
          <p:nvPr/>
        </p:nvGrpSpPr>
        <p:grpSpPr>
          <a:xfrm>
            <a:off x="2370538" y="2280443"/>
            <a:ext cx="7450924" cy="1798335"/>
            <a:chOff x="247422" y="112484"/>
            <a:chExt cx="12420937" cy="1419859"/>
          </a:xfrm>
        </p:grpSpPr>
        <p:sp>
          <p:nvSpPr>
            <p:cNvPr id="22" name="Speech Bubble: Rectangle with Corners Rounded 21">
              <a:extLst>
                <a:ext uri="{FF2B5EF4-FFF2-40B4-BE49-F238E27FC236}">
                  <a16:creationId xmlns:a16="http://schemas.microsoft.com/office/drawing/2014/main" id="{3DE49D40-77DD-44A3-8072-D3CFF670A027}"/>
                </a:ext>
              </a:extLst>
            </p:cNvPr>
            <p:cNvSpPr/>
            <p:nvPr/>
          </p:nvSpPr>
          <p:spPr>
            <a:xfrm>
              <a:off x="247422" y="112484"/>
              <a:ext cx="12364992" cy="1419859"/>
            </a:xfrm>
            <a:prstGeom prst="wedgeRoundRectCallout">
              <a:avLst>
                <a:gd name="adj1" fmla="val -59842"/>
                <a:gd name="adj2" fmla="val 17433"/>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DCEF2FA4-4812-4F8D-83B1-936C0F0424A3}"/>
                </a:ext>
              </a:extLst>
            </p:cNvPr>
            <p:cNvSpPr txBox="1"/>
            <p:nvPr/>
          </p:nvSpPr>
          <p:spPr>
            <a:xfrm>
              <a:off x="978303" y="201838"/>
              <a:ext cx="11690056" cy="458009"/>
            </a:xfrm>
            <a:prstGeom prst="rect">
              <a:avLst/>
            </a:prstGeom>
            <a:noFill/>
            <a:ln>
              <a:noFill/>
            </a:ln>
          </p:spPr>
          <p:txBody>
            <a:bodyPr wrap="square" rtlCol="0">
              <a:spAutoFit/>
            </a:bodyPr>
            <a:lstStyle/>
            <a:p>
              <a:pPr>
                <a:lnSpc>
                  <a:spcPts val="4000"/>
                </a:lnSpc>
              </a:pPr>
              <a:r>
                <a:rPr lang="en-US" sz="3200" dirty="0">
                  <a:latin typeface="Comic Sans MS" panose="030F0702030302020204" pitchFamily="66" charset="0"/>
                </a:rPr>
                <a:t>I don’t think so. </a:t>
              </a:r>
              <a:endParaRPr lang="en-US" sz="3600" dirty="0">
                <a:latin typeface="Comic Sans MS" panose="030F0702030302020204" pitchFamily="66" charset="0"/>
              </a:endParaRPr>
            </a:p>
          </p:txBody>
        </p:sp>
      </p:grpSp>
      <p:sp>
        <p:nvSpPr>
          <p:cNvPr id="24" name="TextBox 23">
            <a:extLst>
              <a:ext uri="{FF2B5EF4-FFF2-40B4-BE49-F238E27FC236}">
                <a16:creationId xmlns:a16="http://schemas.microsoft.com/office/drawing/2014/main" id="{9F76DAD6-1319-4D45-927A-9585A64F6EE5}"/>
              </a:ext>
            </a:extLst>
          </p:cNvPr>
          <p:cNvSpPr txBox="1"/>
          <p:nvPr/>
        </p:nvSpPr>
        <p:spPr>
          <a:xfrm>
            <a:off x="2500055" y="2869570"/>
            <a:ext cx="7403112"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that Jesus told the disciples to speak</a:t>
            </a:r>
            <a:endParaRPr lang="en-US" sz="3600" dirty="0">
              <a:latin typeface="Comic Sans MS" panose="030F0702030302020204" pitchFamily="66" charset="0"/>
            </a:endParaRPr>
          </a:p>
        </p:txBody>
      </p:sp>
      <p:sp>
        <p:nvSpPr>
          <p:cNvPr id="27" name="TextBox 26">
            <a:extLst>
              <a:ext uri="{FF2B5EF4-FFF2-40B4-BE49-F238E27FC236}">
                <a16:creationId xmlns:a16="http://schemas.microsoft.com/office/drawing/2014/main" id="{5902E2ED-D57A-43C7-8963-D04761EFFBBE}"/>
              </a:ext>
            </a:extLst>
          </p:cNvPr>
          <p:cNvSpPr txBox="1"/>
          <p:nvPr/>
        </p:nvSpPr>
        <p:spPr>
          <a:xfrm>
            <a:off x="5894704" y="2389222"/>
            <a:ext cx="3989348"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The Bible tells us</a:t>
            </a:r>
            <a:endParaRPr lang="en-US" sz="3600" dirty="0">
              <a:latin typeface="Comic Sans MS" panose="030F0702030302020204" pitchFamily="66" charset="0"/>
            </a:endParaRPr>
          </a:p>
        </p:txBody>
      </p:sp>
      <p:sp>
        <p:nvSpPr>
          <p:cNvPr id="28" name="TextBox 27">
            <a:extLst>
              <a:ext uri="{FF2B5EF4-FFF2-40B4-BE49-F238E27FC236}">
                <a16:creationId xmlns:a16="http://schemas.microsoft.com/office/drawing/2014/main" id="{9D87FA63-850D-4265-8C30-CD770B77D958}"/>
              </a:ext>
            </a:extLst>
          </p:cNvPr>
          <p:cNvSpPr txBox="1"/>
          <p:nvPr/>
        </p:nvSpPr>
        <p:spPr>
          <a:xfrm>
            <a:off x="2545076" y="3349918"/>
            <a:ext cx="7403112"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to the person who owned the house.</a:t>
            </a:r>
            <a:endParaRPr lang="en-US" sz="3600" dirty="0">
              <a:latin typeface="Comic Sans MS" panose="030F0702030302020204" pitchFamily="66" charset="0"/>
            </a:endParaRPr>
          </a:p>
        </p:txBody>
      </p:sp>
      <p:grpSp>
        <p:nvGrpSpPr>
          <p:cNvPr id="29" name="Group 28">
            <a:extLst>
              <a:ext uri="{FF2B5EF4-FFF2-40B4-BE49-F238E27FC236}">
                <a16:creationId xmlns:a16="http://schemas.microsoft.com/office/drawing/2014/main" id="{B31871A0-8116-4142-A968-61CB044EC550}"/>
              </a:ext>
            </a:extLst>
          </p:cNvPr>
          <p:cNvGrpSpPr/>
          <p:nvPr/>
        </p:nvGrpSpPr>
        <p:grpSpPr>
          <a:xfrm>
            <a:off x="3139393" y="4384042"/>
            <a:ext cx="6291450" cy="2367278"/>
            <a:chOff x="247422" y="112484"/>
            <a:chExt cx="12420937" cy="1419859"/>
          </a:xfrm>
        </p:grpSpPr>
        <p:sp>
          <p:nvSpPr>
            <p:cNvPr id="30" name="Speech Bubble: Rectangle with Corners Rounded 29">
              <a:extLst>
                <a:ext uri="{FF2B5EF4-FFF2-40B4-BE49-F238E27FC236}">
                  <a16:creationId xmlns:a16="http://schemas.microsoft.com/office/drawing/2014/main" id="{9DD8D422-87E1-44E3-A8F0-AC7B29E335B9}"/>
                </a:ext>
              </a:extLst>
            </p:cNvPr>
            <p:cNvSpPr/>
            <p:nvPr/>
          </p:nvSpPr>
          <p:spPr>
            <a:xfrm>
              <a:off x="247422" y="112484"/>
              <a:ext cx="12364991" cy="1419859"/>
            </a:xfrm>
            <a:prstGeom prst="wedgeRoundRectCallout">
              <a:avLst>
                <a:gd name="adj1" fmla="val -72994"/>
                <a:gd name="adj2" fmla="val -86738"/>
                <a:gd name="adj3" fmla="val 16667"/>
              </a:avLst>
            </a:prstGeom>
            <a:solidFill>
              <a:schemeClr val="bg1">
                <a:alpha val="36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DFE908BF-63F9-47B9-8E4A-9B65AB1D8104}"/>
                </a:ext>
              </a:extLst>
            </p:cNvPr>
            <p:cNvSpPr txBox="1"/>
            <p:nvPr/>
          </p:nvSpPr>
          <p:spPr>
            <a:xfrm>
              <a:off x="978303" y="201838"/>
              <a:ext cx="11690056" cy="458009"/>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Let’s read the story.</a:t>
              </a:r>
              <a:endParaRPr lang="en-US" sz="3600" dirty="0">
                <a:latin typeface="Comic Sans MS" panose="030F0702030302020204" pitchFamily="66" charset="0"/>
              </a:endParaRPr>
            </a:p>
          </p:txBody>
        </p:sp>
      </p:grpSp>
      <p:sp>
        <p:nvSpPr>
          <p:cNvPr id="26" name="TextBox 25">
            <a:extLst>
              <a:ext uri="{FF2B5EF4-FFF2-40B4-BE49-F238E27FC236}">
                <a16:creationId xmlns:a16="http://schemas.microsoft.com/office/drawing/2014/main" id="{55B54FEB-0719-4A20-B620-FB412AF2113D}"/>
              </a:ext>
            </a:extLst>
          </p:cNvPr>
          <p:cNvSpPr txBox="1"/>
          <p:nvPr/>
        </p:nvSpPr>
        <p:spPr>
          <a:xfrm>
            <a:off x="3178820" y="5543244"/>
            <a:ext cx="6148408"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of our friends read the reading</a:t>
            </a:r>
            <a:endParaRPr lang="en-US" sz="3600" dirty="0">
              <a:latin typeface="Comic Sans MS" panose="030F0702030302020204" pitchFamily="66" charset="0"/>
            </a:endParaRPr>
          </a:p>
        </p:txBody>
      </p:sp>
      <p:sp>
        <p:nvSpPr>
          <p:cNvPr id="32" name="TextBox 31">
            <a:extLst>
              <a:ext uri="{FF2B5EF4-FFF2-40B4-BE49-F238E27FC236}">
                <a16:creationId xmlns:a16="http://schemas.microsoft.com/office/drawing/2014/main" id="{B8FAB981-8575-4CF0-944A-5B3F67309A6E}"/>
              </a:ext>
            </a:extLst>
          </p:cNvPr>
          <p:cNvSpPr txBox="1"/>
          <p:nvPr/>
        </p:nvSpPr>
        <p:spPr>
          <a:xfrm>
            <a:off x="3172428" y="5040731"/>
            <a:ext cx="6148408" cy="580095"/>
          </a:xfrm>
          <a:prstGeom prst="rect">
            <a:avLst/>
          </a:prstGeom>
          <a:noFill/>
          <a:ln>
            <a:noFill/>
          </a:ln>
        </p:spPr>
        <p:txBody>
          <a:bodyPr wrap="square" rtlCol="0">
            <a:spAutoFit/>
          </a:bodyPr>
          <a:lstStyle/>
          <a:p>
            <a:pPr algn="ctr">
              <a:lnSpc>
                <a:spcPts val="4000"/>
              </a:lnSpc>
            </a:pPr>
            <a:r>
              <a:rPr lang="en-US" sz="3200" dirty="0">
                <a:latin typeface="Comic Sans MS" panose="030F0702030302020204" pitchFamily="66" charset="0"/>
              </a:rPr>
              <a:t>If you would like to watch one</a:t>
            </a:r>
            <a:endParaRPr lang="en-US" sz="3600" dirty="0">
              <a:latin typeface="Comic Sans MS" panose="030F0702030302020204" pitchFamily="66" charset="0"/>
            </a:endParaRPr>
          </a:p>
        </p:txBody>
      </p:sp>
      <p:sp>
        <p:nvSpPr>
          <p:cNvPr id="20" name="Rectangle 19">
            <a:hlinkClick r:id="rId4" action="ppaction://hlinksldjump"/>
            <a:extLst>
              <a:ext uri="{FF2B5EF4-FFF2-40B4-BE49-F238E27FC236}">
                <a16:creationId xmlns:a16="http://schemas.microsoft.com/office/drawing/2014/main" id="{72AFFC1E-B018-4B6D-BB16-F3BA440312BC}"/>
              </a:ext>
            </a:extLst>
          </p:cNvPr>
          <p:cNvSpPr/>
          <p:nvPr/>
        </p:nvSpPr>
        <p:spPr>
          <a:xfrm>
            <a:off x="-205172" y="-311982"/>
            <a:ext cx="13785021" cy="7481964"/>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F94811F1-2F92-4745-A924-C9C5C46759B7}"/>
              </a:ext>
            </a:extLst>
          </p:cNvPr>
          <p:cNvGrpSpPr/>
          <p:nvPr/>
        </p:nvGrpSpPr>
        <p:grpSpPr>
          <a:xfrm>
            <a:off x="10124374" y="5564649"/>
            <a:ext cx="2011680" cy="941878"/>
            <a:chOff x="3474720" y="-1626814"/>
            <a:chExt cx="2011680" cy="941878"/>
          </a:xfrm>
        </p:grpSpPr>
        <p:sp>
          <p:nvSpPr>
            <p:cNvPr id="7" name="Arrow: Right 6">
              <a:hlinkClick r:id="" action="ppaction://hlinkshowjump?jump=nextslide"/>
              <a:extLst>
                <a:ext uri="{FF2B5EF4-FFF2-40B4-BE49-F238E27FC236}">
                  <a16:creationId xmlns:a16="http://schemas.microsoft.com/office/drawing/2014/main" id="{D080F2D6-33A5-4788-B5FA-9701803711A2}"/>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5513463-841A-4E85-8890-52249534480D}"/>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
        <p:nvSpPr>
          <p:cNvPr id="25" name="TextBox 24">
            <a:hlinkClick r:id="rId5"/>
            <a:extLst>
              <a:ext uri="{FF2B5EF4-FFF2-40B4-BE49-F238E27FC236}">
                <a16:creationId xmlns:a16="http://schemas.microsoft.com/office/drawing/2014/main" id="{AC43C05F-3996-4B0C-81F4-C3DAEDCDDCB7}"/>
              </a:ext>
            </a:extLst>
          </p:cNvPr>
          <p:cNvSpPr txBox="1"/>
          <p:nvPr/>
        </p:nvSpPr>
        <p:spPr>
          <a:xfrm>
            <a:off x="4334349" y="6045757"/>
            <a:ext cx="3873199" cy="580095"/>
          </a:xfrm>
          <a:prstGeom prst="rect">
            <a:avLst/>
          </a:prstGeom>
          <a:noFill/>
          <a:ln>
            <a:noFill/>
          </a:ln>
        </p:spPr>
        <p:txBody>
          <a:bodyPr wrap="square" rtlCol="0">
            <a:spAutoFit/>
          </a:bodyPr>
          <a:lstStyle/>
          <a:p>
            <a:pPr algn="ctr">
              <a:lnSpc>
                <a:spcPts val="4000"/>
              </a:lnSpc>
            </a:pPr>
            <a:r>
              <a:rPr lang="en-US" sz="3200" dirty="0">
                <a:solidFill>
                  <a:srgbClr val="0000CC"/>
                </a:solidFill>
                <a:latin typeface="Comic Sans MS" panose="030F0702030302020204" pitchFamily="66" charset="0"/>
              </a:rPr>
              <a:t>Click Here </a:t>
            </a:r>
            <a:endParaRPr lang="en-US" sz="3600" dirty="0">
              <a:solidFill>
                <a:srgbClr val="0000CC"/>
              </a:solidFill>
              <a:latin typeface="Comic Sans MS" panose="030F0702030302020204" pitchFamily="66" charset="0"/>
            </a:endParaRPr>
          </a:p>
        </p:txBody>
      </p:sp>
    </p:spTree>
    <p:extLst>
      <p:ext uri="{BB962C8B-B14F-4D97-AF65-F5344CB8AC3E}">
        <p14:creationId xmlns:p14="http://schemas.microsoft.com/office/powerpoint/2010/main" val="323617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750"/>
                                        <p:tgtEl>
                                          <p:spTgt spid="15"/>
                                        </p:tgtEl>
                                      </p:cBhvr>
                                    </p:animEffect>
                                  </p:childTnLst>
                                </p:cTn>
                              </p:par>
                            </p:childTnLst>
                          </p:cTn>
                        </p:par>
                        <p:par>
                          <p:cTn id="14" fill="hold">
                            <p:stCondLst>
                              <p:cond delay="1750"/>
                            </p:stCondLst>
                            <p:childTnLst>
                              <p:par>
                                <p:cTn id="15" presetID="22" presetClass="entr" presetSubtype="8" fill="hold" grpId="0" nodeType="afterEffect">
                                  <p:stCondLst>
                                    <p:cond delay="125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1750"/>
                                        <p:tgtEl>
                                          <p:spTgt spid="18"/>
                                        </p:tgtEl>
                                      </p:cBhvr>
                                    </p:animEffect>
                                  </p:childTnLst>
                                </p:cTn>
                              </p:par>
                            </p:childTnLst>
                          </p:cTn>
                        </p:par>
                        <p:par>
                          <p:cTn id="18" fill="hold">
                            <p:stCondLst>
                              <p:cond delay="4750"/>
                            </p:stCondLst>
                            <p:childTnLst>
                              <p:par>
                                <p:cTn id="19" presetID="22" presetClass="entr" presetSubtype="8" fill="hold" nodeType="afterEffect">
                                  <p:stCondLst>
                                    <p:cond delay="200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1750"/>
                                        <p:tgtEl>
                                          <p:spTgt spid="21"/>
                                        </p:tgtEl>
                                      </p:cBhvr>
                                    </p:animEffect>
                                  </p:childTnLst>
                                </p:cTn>
                              </p:par>
                            </p:childTnLst>
                          </p:cTn>
                        </p:par>
                        <p:par>
                          <p:cTn id="22" fill="hold">
                            <p:stCondLst>
                              <p:cond delay="8500"/>
                            </p:stCondLst>
                            <p:childTnLst>
                              <p:par>
                                <p:cTn id="23" presetID="22" presetClass="entr" presetSubtype="8" fill="hold" grpId="0" nodeType="afterEffect">
                                  <p:stCondLst>
                                    <p:cond delay="200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1750"/>
                                        <p:tgtEl>
                                          <p:spTgt spid="27"/>
                                        </p:tgtEl>
                                      </p:cBhvr>
                                    </p:animEffect>
                                  </p:childTnLst>
                                </p:cTn>
                              </p:par>
                            </p:childTnLst>
                          </p:cTn>
                        </p:par>
                        <p:par>
                          <p:cTn id="26" fill="hold">
                            <p:stCondLst>
                              <p:cond delay="12250"/>
                            </p:stCondLst>
                            <p:childTnLst>
                              <p:par>
                                <p:cTn id="27" presetID="22" presetClass="entr" presetSubtype="8" fill="hold" grpId="0" nodeType="afterEffect">
                                  <p:stCondLst>
                                    <p:cond delay="50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1750"/>
                                        <p:tgtEl>
                                          <p:spTgt spid="24"/>
                                        </p:tgtEl>
                                      </p:cBhvr>
                                    </p:animEffect>
                                  </p:childTnLst>
                                </p:cTn>
                              </p:par>
                            </p:childTnLst>
                          </p:cTn>
                        </p:par>
                        <p:par>
                          <p:cTn id="30" fill="hold">
                            <p:stCondLst>
                              <p:cond delay="14500"/>
                            </p:stCondLst>
                            <p:childTnLst>
                              <p:par>
                                <p:cTn id="31" presetID="22" presetClass="entr" presetSubtype="8"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1750"/>
                                        <p:tgtEl>
                                          <p:spTgt spid="28"/>
                                        </p:tgtEl>
                                      </p:cBhvr>
                                    </p:animEffect>
                                  </p:childTnLst>
                                </p:cTn>
                              </p:par>
                            </p:childTnLst>
                          </p:cTn>
                        </p:par>
                        <p:par>
                          <p:cTn id="34" fill="hold">
                            <p:stCondLst>
                              <p:cond delay="16250"/>
                            </p:stCondLst>
                            <p:childTnLst>
                              <p:par>
                                <p:cTn id="35" presetID="22" presetClass="entr" presetSubtype="1" fill="hold" nodeType="afterEffect">
                                  <p:stCondLst>
                                    <p:cond delay="200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1750"/>
                                        <p:tgtEl>
                                          <p:spTgt spid="29"/>
                                        </p:tgtEl>
                                      </p:cBhvr>
                                    </p:animEffect>
                                  </p:childTnLst>
                                </p:cTn>
                              </p:par>
                            </p:childTnLst>
                          </p:cTn>
                        </p:par>
                        <p:par>
                          <p:cTn id="38" fill="hold">
                            <p:stCondLst>
                              <p:cond delay="20000"/>
                            </p:stCondLst>
                            <p:childTnLst>
                              <p:par>
                                <p:cTn id="39" presetID="22" presetClass="entr" presetSubtype="8" fill="hold" grpId="0" nodeType="afterEffect">
                                  <p:stCondLst>
                                    <p:cond delay="150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1750"/>
                                        <p:tgtEl>
                                          <p:spTgt spid="32"/>
                                        </p:tgtEl>
                                      </p:cBhvr>
                                    </p:animEffect>
                                  </p:childTnLst>
                                </p:cTn>
                              </p:par>
                            </p:childTnLst>
                          </p:cTn>
                        </p:par>
                        <p:par>
                          <p:cTn id="42" fill="hold">
                            <p:stCondLst>
                              <p:cond delay="23250"/>
                            </p:stCondLst>
                            <p:childTnLst>
                              <p:par>
                                <p:cTn id="43" presetID="22" presetClass="entr" presetSubtype="8" fill="hold" grpId="0" nodeType="afterEffect">
                                  <p:stCondLst>
                                    <p:cond delay="25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1750"/>
                                        <p:tgtEl>
                                          <p:spTgt spid="26"/>
                                        </p:tgtEl>
                                      </p:cBhvr>
                                    </p:animEffect>
                                  </p:childTnLst>
                                </p:cTn>
                              </p:par>
                            </p:childTnLst>
                          </p:cTn>
                        </p:par>
                        <p:par>
                          <p:cTn id="46" fill="hold">
                            <p:stCondLst>
                              <p:cond delay="25250"/>
                            </p:stCondLst>
                            <p:childTnLst>
                              <p:par>
                                <p:cTn id="47" presetID="22" presetClass="entr" presetSubtype="8" fill="hold" grpId="0" nodeType="afterEffect">
                                  <p:stCondLst>
                                    <p:cond delay="25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1750"/>
                                        <p:tgtEl>
                                          <p:spTgt spid="25"/>
                                        </p:tgtEl>
                                      </p:cBhvr>
                                    </p:animEffect>
                                  </p:childTnLst>
                                </p:cTn>
                              </p:par>
                            </p:childTnLst>
                          </p:cTn>
                        </p:par>
                        <p:par>
                          <p:cTn id="50" fill="hold">
                            <p:stCondLst>
                              <p:cond delay="27250"/>
                            </p:stCondLst>
                            <p:childTnLst>
                              <p:par>
                                <p:cTn id="51" presetID="22" presetClass="entr" presetSubtype="8" fill="hold" nodeType="afterEffect">
                                  <p:stCondLst>
                                    <p:cond delay="100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7" grpId="0"/>
      <p:bldP spid="28" grpId="0"/>
      <p:bldP spid="26" grpId="0"/>
      <p:bldP spid="32"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72DE20F-A242-47E8-8117-18F9954FA14B}"/>
              </a:ext>
            </a:extLst>
          </p:cNvPr>
          <p:cNvSpPr txBox="1"/>
          <p:nvPr/>
        </p:nvSpPr>
        <p:spPr>
          <a:xfrm>
            <a:off x="268516" y="903514"/>
            <a:ext cx="11586600" cy="5905143"/>
          </a:xfrm>
          <a:prstGeom prst="rect">
            <a:avLst/>
          </a:prstGeom>
          <a:noFill/>
        </p:spPr>
        <p:txBody>
          <a:bodyPr wrap="square">
            <a:spAutoFit/>
          </a:bodyPr>
          <a:lstStyle/>
          <a:p>
            <a:pPr>
              <a:lnSpc>
                <a:spcPts val="3500"/>
              </a:lnSpc>
            </a:pPr>
            <a:r>
              <a:rPr lang="en-US" sz="2800" dirty="0">
                <a:solidFill>
                  <a:srgbClr val="0000CC"/>
                </a:solidFill>
                <a:latin typeface="Comic Sans MS" panose="030F0702030302020204" pitchFamily="66" charset="0"/>
              </a:rPr>
              <a:t>The Day of Unleavened Bread came. This was the day the Passover lambs had to be sacrificed. Jesus said to Peter and John, “Go and prepare the Passover meal for us to eat.”</a:t>
            </a:r>
          </a:p>
          <a:p>
            <a:pPr>
              <a:lnSpc>
                <a:spcPts val="3500"/>
              </a:lnSpc>
            </a:pPr>
            <a:r>
              <a:rPr lang="en-US" sz="2800" dirty="0">
                <a:latin typeface="Comic Sans MS" panose="030F0702030302020204" pitchFamily="66" charset="0"/>
              </a:rPr>
              <a:t>They asked, “Where do you want us to prepare it?”</a:t>
            </a:r>
          </a:p>
          <a:p>
            <a:pPr>
              <a:lnSpc>
                <a:spcPts val="3500"/>
              </a:lnSpc>
            </a:pPr>
            <a:r>
              <a:rPr lang="en-US" sz="2800" dirty="0">
                <a:latin typeface="Comic Sans MS" panose="030F0702030302020204" pitchFamily="66" charset="0"/>
              </a:rPr>
              <a:t>Jesus said to them, </a:t>
            </a:r>
            <a:r>
              <a:rPr lang="en-US" sz="2800" b="1" baseline="30000" dirty="0">
                <a:latin typeface="Comic Sans MS" panose="030F0702030302020204" pitchFamily="66" charset="0"/>
              </a:rPr>
              <a:t> </a:t>
            </a:r>
            <a:r>
              <a:rPr lang="en-US" sz="2800" dirty="0">
                <a:latin typeface="Comic Sans MS" panose="030F0702030302020204" pitchFamily="66" charset="0"/>
              </a:rPr>
              <a:t>“Listen! After you go into the </a:t>
            </a:r>
          </a:p>
          <a:p>
            <a:pPr>
              <a:lnSpc>
                <a:spcPts val="3500"/>
              </a:lnSpc>
            </a:pPr>
            <a:r>
              <a:rPr lang="en-US" sz="2800" dirty="0">
                <a:latin typeface="Comic Sans MS" panose="030F0702030302020204" pitchFamily="66" charset="0"/>
              </a:rPr>
              <a:t>city, you will see a man carrying a jar of water. </a:t>
            </a:r>
          </a:p>
          <a:p>
            <a:pPr>
              <a:lnSpc>
                <a:spcPts val="3500"/>
              </a:lnSpc>
            </a:pPr>
            <a:r>
              <a:rPr lang="en-US" sz="2800" dirty="0">
                <a:latin typeface="Comic Sans MS" panose="030F0702030302020204" pitchFamily="66" charset="0"/>
              </a:rPr>
              <a:t>Follow him into the house that he enters. Tell the person </a:t>
            </a:r>
          </a:p>
          <a:p>
            <a:pPr>
              <a:lnSpc>
                <a:spcPts val="3500"/>
              </a:lnSpc>
            </a:pPr>
            <a:r>
              <a:rPr lang="en-US" sz="2800" dirty="0">
                <a:latin typeface="Comic Sans MS" panose="030F0702030302020204" pitchFamily="66" charset="0"/>
              </a:rPr>
              <a:t>who owns that house, ‘The Teacher asks that you please </a:t>
            </a:r>
          </a:p>
          <a:p>
            <a:pPr>
              <a:lnSpc>
                <a:spcPts val="3500"/>
              </a:lnSpc>
            </a:pPr>
            <a:r>
              <a:rPr lang="en-US" sz="2800" dirty="0">
                <a:latin typeface="Comic Sans MS" panose="030F0702030302020204" pitchFamily="66" charset="0"/>
              </a:rPr>
              <a:t>show us the room where he and his followers may eat the </a:t>
            </a:r>
          </a:p>
          <a:p>
            <a:pPr>
              <a:lnSpc>
                <a:spcPts val="3500"/>
              </a:lnSpc>
            </a:pPr>
            <a:r>
              <a:rPr lang="en-US" sz="2800" dirty="0">
                <a:latin typeface="Comic Sans MS" panose="030F0702030302020204" pitchFamily="66" charset="0"/>
              </a:rPr>
              <a:t>Passover meal.’ </a:t>
            </a:r>
            <a:r>
              <a:rPr lang="en-US" sz="2800" dirty="0">
                <a:solidFill>
                  <a:srgbClr val="FF0000"/>
                </a:solidFill>
                <a:latin typeface="Comic Sans MS" panose="030F0702030302020204" pitchFamily="66" charset="0"/>
              </a:rPr>
              <a:t>Then he will show you a large room </a:t>
            </a:r>
          </a:p>
          <a:p>
            <a:pPr>
              <a:lnSpc>
                <a:spcPts val="3500"/>
              </a:lnSpc>
            </a:pPr>
            <a:r>
              <a:rPr lang="en-US" sz="2800" dirty="0">
                <a:solidFill>
                  <a:srgbClr val="FF0000"/>
                </a:solidFill>
                <a:latin typeface="Comic Sans MS" panose="030F0702030302020204" pitchFamily="66" charset="0"/>
              </a:rPr>
              <a:t>upstairs. This room is ready for you. Prepare the Passover meal there.” So, Peter and John left. Everything happened </a:t>
            </a:r>
          </a:p>
          <a:p>
            <a:pPr>
              <a:lnSpc>
                <a:spcPts val="3500"/>
              </a:lnSpc>
            </a:pPr>
            <a:r>
              <a:rPr lang="en-US" sz="2800" dirty="0">
                <a:solidFill>
                  <a:srgbClr val="FF0000"/>
                </a:solidFill>
                <a:latin typeface="Comic Sans MS" panose="030F0702030302020204" pitchFamily="66" charset="0"/>
              </a:rPr>
              <a:t>as Jesus had said. So, they prepared the Passover meal.</a:t>
            </a:r>
          </a:p>
        </p:txBody>
      </p:sp>
      <p:pic>
        <p:nvPicPr>
          <p:cNvPr id="12" name="Picture 11" descr="A close up of a logo&#10;&#10;Description automatically generated">
            <a:extLst>
              <a:ext uri="{FF2B5EF4-FFF2-40B4-BE49-F238E27FC236}">
                <a16:creationId xmlns:a16="http://schemas.microsoft.com/office/drawing/2014/main" id="{23BA86CD-A2E3-4F8E-986D-F6FDB5709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5850" y="1998687"/>
            <a:ext cx="2248502" cy="3457551"/>
          </a:xfrm>
          <a:prstGeom prst="rect">
            <a:avLst/>
          </a:prstGeom>
        </p:spPr>
      </p:pic>
      <p:sp>
        <p:nvSpPr>
          <p:cNvPr id="5" name="Rectangle 4">
            <a:extLst>
              <a:ext uri="{FF2B5EF4-FFF2-40B4-BE49-F238E27FC236}">
                <a16:creationId xmlns:a16="http://schemas.microsoft.com/office/drawing/2014/main" id="{9BD2C93E-58C9-4981-A6B1-3224755C8C9B}"/>
              </a:ext>
            </a:extLst>
          </p:cNvPr>
          <p:cNvSpPr/>
          <p:nvPr/>
        </p:nvSpPr>
        <p:spPr>
          <a:xfrm>
            <a:off x="2324100" y="318739"/>
            <a:ext cx="6066084" cy="584775"/>
          </a:xfrm>
          <a:prstGeom prst="rect">
            <a:avLst/>
          </a:prstGeom>
        </p:spPr>
        <p:txBody>
          <a:bodyPr wrap="none">
            <a:spAutoFit/>
          </a:bodyPr>
          <a:lstStyle/>
          <a:p>
            <a:r>
              <a:rPr lang="en-US" sz="3200" dirty="0">
                <a:solidFill>
                  <a:srgbClr val="FF0000"/>
                </a:solidFill>
                <a:effectLst/>
                <a:latin typeface="Comic Sans MS" panose="030F0702030302020204" pitchFamily="66" charset="0"/>
                <a:ea typeface="Arial Unicode MS"/>
                <a:cs typeface="Arial" panose="020B0604020202020204" pitchFamily="34" charset="0"/>
              </a:rPr>
              <a:t>Luke Chapter 22 verses  7 - 13</a:t>
            </a:r>
            <a:endParaRPr lang="en-GB" sz="3200" b="1" dirty="0">
              <a:solidFill>
                <a:srgbClr val="FF0000"/>
              </a:solidFill>
              <a:latin typeface="Comic Sans MS" panose="030F0702030302020204" pitchFamily="66" charset="0"/>
            </a:endParaRPr>
          </a:p>
        </p:txBody>
      </p:sp>
      <p:sp>
        <p:nvSpPr>
          <p:cNvPr id="11" name="Rectangle 10">
            <a:hlinkClick r:id="rId4" action="ppaction://hlinksldjump"/>
            <a:extLst>
              <a:ext uri="{FF2B5EF4-FFF2-40B4-BE49-F238E27FC236}">
                <a16:creationId xmlns:a16="http://schemas.microsoft.com/office/drawing/2014/main" id="{04B3928A-2151-4811-A370-6A5448556445}"/>
              </a:ext>
            </a:extLst>
          </p:cNvPr>
          <p:cNvSpPr/>
          <p:nvPr/>
        </p:nvSpPr>
        <p:spPr>
          <a:xfrm>
            <a:off x="-391519"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A1989891-7E30-4696-9A53-A8DCCE9CD6C8}"/>
              </a:ext>
            </a:extLst>
          </p:cNvPr>
          <p:cNvGrpSpPr/>
          <p:nvPr/>
        </p:nvGrpSpPr>
        <p:grpSpPr>
          <a:xfrm>
            <a:off x="10124374" y="5564649"/>
            <a:ext cx="2011680" cy="941878"/>
            <a:chOff x="3474720" y="-1626814"/>
            <a:chExt cx="2011680" cy="941878"/>
          </a:xfrm>
        </p:grpSpPr>
        <p:sp>
          <p:nvSpPr>
            <p:cNvPr id="14" name="Arrow: Right 13">
              <a:hlinkClick r:id="" action="ppaction://hlinkshowjump?jump=nextslide"/>
              <a:extLst>
                <a:ext uri="{FF2B5EF4-FFF2-40B4-BE49-F238E27FC236}">
                  <a16:creationId xmlns:a16="http://schemas.microsoft.com/office/drawing/2014/main" id="{B7C06975-6FB3-4BA6-A337-1756E1FBC196}"/>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82D75D42-08C4-4830-84B8-31D58066AB0E}"/>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311305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500"/>
                                  </p:stCondLst>
                                  <p:childTnLst>
                                    <p:animMotion origin="layout" path="M 2.22045E-16 1.48148E-6 L -0.2944 0.00023 " pathEditMode="relative" rAng="0" ptsTypes="AA">
                                      <p:cBhvr>
                                        <p:cTn id="6" dur="2000" fill="hold"/>
                                        <p:tgtEl>
                                          <p:spTgt spid="12"/>
                                        </p:tgtEl>
                                        <p:attrNameLst>
                                          <p:attrName>ppt_x</p:attrName>
                                          <p:attrName>ppt_y</p:attrName>
                                        </p:attrNameLst>
                                      </p:cBhvr>
                                      <p:rCtr x="-14727" y="0"/>
                                    </p:animMotion>
                                  </p:childTnLst>
                                </p:cTn>
                              </p:par>
                            </p:childTnLst>
                          </p:cTn>
                        </p:par>
                        <p:par>
                          <p:cTn id="7" fill="hold">
                            <p:stCondLst>
                              <p:cond delay="2500"/>
                            </p:stCondLst>
                            <p:childTnLst>
                              <p:par>
                                <p:cTn id="8" presetID="22" presetClass="entr" presetSubtype="1" fill="hold" grpId="0" nodeType="after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1500"/>
                                        <p:tgtEl>
                                          <p:spTgt spid="10"/>
                                        </p:tgtEl>
                                      </p:cBhvr>
                                    </p:animEffect>
                                  </p:childTnLst>
                                </p:cTn>
                              </p:par>
                            </p:childTnLst>
                          </p:cTn>
                        </p:par>
                        <p:par>
                          <p:cTn id="11" fill="hold">
                            <p:stCondLst>
                              <p:cond delay="4250"/>
                            </p:stCondLst>
                            <p:childTnLst>
                              <p:par>
                                <p:cTn id="12" presetID="22" presetClass="entr" presetSubtype="8" fill="hold" nodeType="after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C9A0DB6F-39B1-4DA0-ADEF-655DF0465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10" name="TextBox 9">
            <a:extLst>
              <a:ext uri="{FF2B5EF4-FFF2-40B4-BE49-F238E27FC236}">
                <a16:creationId xmlns:a16="http://schemas.microsoft.com/office/drawing/2014/main" id="{372DE20F-A242-47E8-8117-18F9954FA14B}"/>
              </a:ext>
            </a:extLst>
          </p:cNvPr>
          <p:cNvSpPr txBox="1"/>
          <p:nvPr/>
        </p:nvSpPr>
        <p:spPr>
          <a:xfrm>
            <a:off x="268516" y="903514"/>
            <a:ext cx="11586600" cy="5905143"/>
          </a:xfrm>
          <a:prstGeom prst="rect">
            <a:avLst/>
          </a:prstGeom>
          <a:noFill/>
        </p:spPr>
        <p:txBody>
          <a:bodyPr wrap="square">
            <a:spAutoFit/>
          </a:bodyPr>
          <a:lstStyle/>
          <a:p>
            <a:pPr>
              <a:lnSpc>
                <a:spcPts val="3500"/>
              </a:lnSpc>
            </a:pPr>
            <a:r>
              <a:rPr lang="en-US" sz="2800" dirty="0">
                <a:solidFill>
                  <a:srgbClr val="0000CC"/>
                </a:solidFill>
                <a:latin typeface="Comic Sans MS" panose="030F0702030302020204" pitchFamily="66" charset="0"/>
              </a:rPr>
              <a:t>When the time came, Jesus and the apostles were sitting at the table.</a:t>
            </a:r>
            <a:r>
              <a:rPr lang="en-US" sz="2800" b="1" baseline="30000" dirty="0">
                <a:solidFill>
                  <a:srgbClr val="0000CC"/>
                </a:solidFill>
                <a:latin typeface="Comic Sans MS" panose="030F0702030302020204" pitchFamily="66" charset="0"/>
              </a:rPr>
              <a:t> </a:t>
            </a:r>
            <a:r>
              <a:rPr lang="en-US" sz="2800" dirty="0">
                <a:solidFill>
                  <a:srgbClr val="0000CC"/>
                </a:solidFill>
                <a:latin typeface="Comic Sans MS" panose="030F0702030302020204" pitchFamily="66" charset="0"/>
              </a:rPr>
              <a:t>He said to them, “I wanted very much to eat this Passover meal with you before I die. I will never eat another </a:t>
            </a:r>
          </a:p>
          <a:p>
            <a:pPr>
              <a:lnSpc>
                <a:spcPts val="3500"/>
              </a:lnSpc>
            </a:pPr>
            <a:r>
              <a:rPr lang="en-US" sz="2800" dirty="0">
                <a:solidFill>
                  <a:srgbClr val="0000CC"/>
                </a:solidFill>
                <a:latin typeface="Comic Sans MS" panose="030F0702030302020204" pitchFamily="66" charset="0"/>
              </a:rPr>
              <a:t>Passover meal until it is given its true meaning in the </a:t>
            </a:r>
          </a:p>
          <a:p>
            <a:pPr>
              <a:lnSpc>
                <a:spcPts val="3500"/>
              </a:lnSpc>
            </a:pPr>
            <a:r>
              <a:rPr lang="en-US" sz="2800" dirty="0">
                <a:solidFill>
                  <a:srgbClr val="0000CC"/>
                </a:solidFill>
                <a:latin typeface="Comic Sans MS" panose="030F0702030302020204" pitchFamily="66" charset="0"/>
              </a:rPr>
              <a:t>kingdom of God.”</a:t>
            </a:r>
          </a:p>
          <a:p>
            <a:pPr>
              <a:lnSpc>
                <a:spcPts val="3500"/>
              </a:lnSpc>
            </a:pPr>
            <a:r>
              <a:rPr lang="en-US" sz="2800" dirty="0">
                <a:latin typeface="Comic Sans MS" panose="030F0702030302020204" pitchFamily="66" charset="0"/>
              </a:rPr>
              <a:t>Then Jesus took a cup. He gave thanks to God for </a:t>
            </a:r>
          </a:p>
          <a:p>
            <a:pPr>
              <a:lnSpc>
                <a:spcPts val="3500"/>
              </a:lnSpc>
            </a:pPr>
            <a:r>
              <a:rPr lang="en-US" sz="2800" dirty="0">
                <a:latin typeface="Comic Sans MS" panose="030F0702030302020204" pitchFamily="66" charset="0"/>
              </a:rPr>
              <a:t>it and said, “Take this cup and give it to everyone here. </a:t>
            </a:r>
          </a:p>
          <a:p>
            <a:pPr>
              <a:lnSpc>
                <a:spcPts val="3500"/>
              </a:lnSpc>
            </a:pPr>
            <a:r>
              <a:rPr lang="en-US" sz="2800" dirty="0">
                <a:latin typeface="Comic Sans MS" panose="030F0702030302020204" pitchFamily="66" charset="0"/>
              </a:rPr>
              <a:t>I will not drink again from the fruit of the vine until God’s </a:t>
            </a:r>
          </a:p>
          <a:p>
            <a:pPr>
              <a:lnSpc>
                <a:spcPts val="3500"/>
              </a:lnSpc>
            </a:pPr>
            <a:r>
              <a:rPr lang="en-US" sz="2800" dirty="0">
                <a:latin typeface="Comic Sans MS" panose="030F0702030302020204" pitchFamily="66" charset="0"/>
              </a:rPr>
              <a:t>kingdom comes.”</a:t>
            </a:r>
          </a:p>
          <a:p>
            <a:pPr>
              <a:lnSpc>
                <a:spcPts val="3500"/>
              </a:lnSpc>
            </a:pPr>
            <a:r>
              <a:rPr lang="en-US" sz="2800" dirty="0">
                <a:solidFill>
                  <a:srgbClr val="FF0000"/>
                </a:solidFill>
                <a:latin typeface="Comic Sans MS" panose="030F0702030302020204" pitchFamily="66" charset="0"/>
              </a:rPr>
              <a:t>Then Jesus took some bread. He thanked God for it, </a:t>
            </a:r>
          </a:p>
          <a:p>
            <a:pPr>
              <a:lnSpc>
                <a:spcPts val="3500"/>
              </a:lnSpc>
            </a:pPr>
            <a:r>
              <a:rPr lang="en-US" sz="2800" dirty="0">
                <a:solidFill>
                  <a:srgbClr val="FF0000"/>
                </a:solidFill>
                <a:latin typeface="Comic Sans MS" panose="030F0702030302020204" pitchFamily="66" charset="0"/>
              </a:rPr>
              <a:t>broke it and gave it to the apostles. Then Jesus said, </a:t>
            </a:r>
          </a:p>
          <a:p>
            <a:pPr>
              <a:lnSpc>
                <a:spcPts val="3500"/>
              </a:lnSpc>
            </a:pPr>
            <a:r>
              <a:rPr lang="en-US" sz="2800" dirty="0">
                <a:solidFill>
                  <a:srgbClr val="FF0000"/>
                </a:solidFill>
                <a:latin typeface="Comic Sans MS" panose="030F0702030302020204" pitchFamily="66" charset="0"/>
              </a:rPr>
              <a:t>“This bread is my body that I am giving for you. </a:t>
            </a:r>
          </a:p>
          <a:p>
            <a:pPr>
              <a:lnSpc>
                <a:spcPts val="3500"/>
              </a:lnSpc>
            </a:pPr>
            <a:r>
              <a:rPr lang="en-US" sz="2800" dirty="0">
                <a:solidFill>
                  <a:srgbClr val="FF0000"/>
                </a:solidFill>
                <a:latin typeface="Comic Sans MS" panose="030F0702030302020204" pitchFamily="66" charset="0"/>
              </a:rPr>
              <a:t>Do this to remember me.” </a:t>
            </a:r>
            <a:endParaRPr lang="en-GB" sz="2800" dirty="0">
              <a:solidFill>
                <a:srgbClr val="FF0000"/>
              </a:solidFill>
              <a:latin typeface="Comic Sans MS" panose="030F0702030302020204" pitchFamily="66" charset="0"/>
            </a:endParaRP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6250429" cy="584775"/>
          </a:xfrm>
          <a:prstGeom prst="rect">
            <a:avLst/>
          </a:prstGeom>
        </p:spPr>
        <p:txBody>
          <a:bodyPr wrap="none">
            <a:spAutoFit/>
          </a:bodyPr>
          <a:lstStyle/>
          <a:p>
            <a:r>
              <a:rPr lang="en-US" sz="3200" dirty="0">
                <a:solidFill>
                  <a:srgbClr val="FF0000"/>
                </a:solidFill>
                <a:effectLst/>
                <a:latin typeface="Comic Sans MS" panose="030F0702030302020204" pitchFamily="66" charset="0"/>
                <a:ea typeface="Arial Unicode MS"/>
                <a:cs typeface="Arial" panose="020B0604020202020204" pitchFamily="34" charset="0"/>
              </a:rPr>
              <a:t>Luke Chapter 22 verses  14 - 19</a:t>
            </a:r>
            <a:endParaRPr lang="en-GB" sz="3200" b="1" dirty="0">
              <a:solidFill>
                <a:srgbClr val="FF0000"/>
              </a:solidFill>
              <a:latin typeface="Comic Sans MS" panose="030F0702030302020204" pitchFamily="66" charset="0"/>
            </a:endParaRPr>
          </a:p>
        </p:txBody>
      </p:sp>
      <p:sp>
        <p:nvSpPr>
          <p:cNvPr id="12" name="Rectangle 11">
            <a:hlinkClick r:id="rId4" action="ppaction://hlinksldjump"/>
            <a:extLst>
              <a:ext uri="{FF2B5EF4-FFF2-40B4-BE49-F238E27FC236}">
                <a16:creationId xmlns:a16="http://schemas.microsoft.com/office/drawing/2014/main" id="{ADDF40E1-BDDE-408F-8578-843C17000578}"/>
              </a:ext>
            </a:extLst>
          </p:cNvPr>
          <p:cNvSpPr/>
          <p:nvPr/>
        </p:nvSpPr>
        <p:spPr>
          <a:xfrm>
            <a:off x="-466130" y="-186621"/>
            <a:ext cx="13470709" cy="7231241"/>
          </a:xfrm>
          <a:prstGeom prst="rect">
            <a:avLst/>
          </a:prstGeom>
          <a:solidFill>
            <a:schemeClr val="accent1">
              <a:lumMod val="20000"/>
              <a:lumOff val="80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78383F40-39BE-4BC3-B32B-8CED86FDCC3E}"/>
              </a:ext>
            </a:extLst>
          </p:cNvPr>
          <p:cNvGrpSpPr/>
          <p:nvPr/>
        </p:nvGrpSpPr>
        <p:grpSpPr>
          <a:xfrm>
            <a:off x="9932322" y="5778292"/>
            <a:ext cx="2011680" cy="941878"/>
            <a:chOff x="3474720" y="-1626814"/>
            <a:chExt cx="2011680" cy="941878"/>
          </a:xfrm>
        </p:grpSpPr>
        <p:sp>
          <p:nvSpPr>
            <p:cNvPr id="17" name="Arrow: Right 16">
              <a:hlinkClick r:id="" action="ppaction://hlinkshowjump?jump=nextslide"/>
              <a:extLst>
                <a:ext uri="{FF2B5EF4-FFF2-40B4-BE49-F238E27FC236}">
                  <a16:creationId xmlns:a16="http://schemas.microsoft.com/office/drawing/2014/main" id="{C4FEC6B2-7A29-46C6-8D6D-37090E682C12}"/>
                </a:ext>
              </a:extLst>
            </p:cNvPr>
            <p:cNvSpPr/>
            <p:nvPr/>
          </p:nvSpPr>
          <p:spPr>
            <a:xfrm>
              <a:off x="3474720" y="-1626814"/>
              <a:ext cx="2011680" cy="94187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35892F7-1DC1-4F97-8EED-19B9267DA7E2}"/>
                </a:ext>
              </a:extLst>
            </p:cNvPr>
            <p:cNvSpPr txBox="1"/>
            <p:nvPr/>
          </p:nvSpPr>
          <p:spPr>
            <a:xfrm>
              <a:off x="3474720" y="-1390458"/>
              <a:ext cx="1749197" cy="461665"/>
            </a:xfrm>
            <a:prstGeom prst="rect">
              <a:avLst/>
            </a:prstGeom>
            <a:noFill/>
          </p:spPr>
          <p:txBody>
            <a:bodyPr wrap="none" rtlCol="0">
              <a:spAutoFit/>
            </a:bodyPr>
            <a:lstStyle/>
            <a:p>
              <a:r>
                <a:rPr lang="en-US" sz="2400" dirty="0">
                  <a:latin typeface="Comic Sans MS" panose="030F0702030302020204" pitchFamily="66" charset="0"/>
                </a:rPr>
                <a:t>Next Slide</a:t>
              </a:r>
              <a:endParaRPr lang="en-GB" sz="2400" dirty="0">
                <a:latin typeface="Comic Sans MS" panose="030F0702030302020204" pitchFamily="66" charset="0"/>
              </a:endParaRPr>
            </a:p>
          </p:txBody>
        </p:sp>
      </p:grpSp>
    </p:spTree>
    <p:extLst>
      <p:ext uri="{BB962C8B-B14F-4D97-AF65-F5344CB8AC3E}">
        <p14:creationId xmlns:p14="http://schemas.microsoft.com/office/powerpoint/2010/main" val="176750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500"/>
                                        <p:tgtEl>
                                          <p:spTgt spid="10"/>
                                        </p:tgtEl>
                                      </p:cBhvr>
                                    </p:animEffect>
                                  </p:childTnLst>
                                </p:cTn>
                              </p:par>
                            </p:childTnLst>
                          </p:cTn>
                        </p:par>
                        <p:par>
                          <p:cTn id="8" fill="hold">
                            <p:stCondLst>
                              <p:cond delay="1750"/>
                            </p:stCondLst>
                            <p:childTnLst>
                              <p:par>
                                <p:cTn id="9" presetID="22" presetClass="entr" presetSubtype="8"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4891</TotalTime>
  <Words>1745</Words>
  <Application>Microsoft Office PowerPoint</Application>
  <PresentationFormat>Widescreen</PresentationFormat>
  <Paragraphs>247</Paragraphs>
  <Slides>29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Hancock</dc:creator>
  <cp:lastModifiedBy>Bryan Hancock</cp:lastModifiedBy>
  <cp:revision>255</cp:revision>
  <dcterms:created xsi:type="dcterms:W3CDTF">2020-12-17T20:46:52Z</dcterms:created>
  <dcterms:modified xsi:type="dcterms:W3CDTF">2021-03-24T22:14:20Z</dcterms:modified>
</cp:coreProperties>
</file>