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0" r:id="rId2"/>
    <p:sldId id="668" r:id="rId3"/>
    <p:sldId id="6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4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14" y="654"/>
      </p:cViewPr>
      <p:guideLst>
        <p:guide orient="horz" pos="640"/>
        <p:guide pos="4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2C4002B-922E-42EF-A14F-5D70C8DB27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48" y="0"/>
            <a:ext cx="838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99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BAF5-FDFB-4A4D-9DA2-2ED12624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6D53B-E2E1-44F7-8ED2-486261E3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5BDA-4C11-458A-9013-BF6672F2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02B61-0E19-45ED-A9A7-A1A1B300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05550-825C-4BA8-822F-5B7D34DA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5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035A9-BA97-4A9D-AADC-093510D28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A27DF-BF02-4F57-9383-5A50CDC11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A5504-29B8-422E-8D9C-E8C092E5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B8A4D-B7C5-417B-BB5D-8897EDAE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A628-2E7B-417C-BB7D-69ACF789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F889-A377-483A-9CC0-3599833F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BA75-2724-4D41-B9FE-9B995771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38244-D7F1-4D16-A865-3D0034FB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C10D7-4A0C-467C-8CD6-8153303C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F4EC4-B06C-4010-BD7E-1170F9DA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EC3B-79DF-4D8B-9865-0604E117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87859-1166-4AEE-B78A-E22BC894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09A4C-4DDD-4DA6-8267-0C4A9EAE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26EF-B398-448D-8353-53A45908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C3538-0FBC-4837-836F-2F40A609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9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9FFE-0800-48D0-AC7F-0834055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AACD-8047-4141-916E-F3827CDF5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7AF90-9556-4B99-BBF6-D4B652172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13BA1-E66F-4A38-B521-6AA18266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91F52-369F-4342-88B9-FB726BEF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3859E-A168-4071-9208-19B594C1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1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A213-F1EA-46F8-B263-DD1A9699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5BC20-B452-42B3-9B82-C740AB83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E7F5-7E32-4448-B0FD-62EA37F2A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8132D-A5EF-4E14-B78E-F0C0F0EA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7DAEC-1FFE-467B-8474-2A9C88BDE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C0E852-AF03-4480-8B40-55C80E0E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2E8A2-707E-4008-8EAF-0D1ABF6A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F7784-BC4E-4067-B245-366F5A80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4C1F-9655-46DC-979C-BD0823A0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A4FB-C89E-4008-8311-45613549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5901D-B8E7-46B9-B42C-ADF56E0E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6B64E-D5D3-4F29-9768-7556E264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F2216-9F73-4299-B053-D35D1714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7205-CFE1-4768-AD56-5CCD8B36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E71AB-7283-425A-ABAE-19C21F03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4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E4F1-3748-4230-A77D-DDD06460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6994-94C3-4996-B0AE-FDE1CBD1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9E360-DEDC-4C30-88C0-ABA407314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85F48-0FDB-4980-906E-E160E597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2CEFA-E8F8-411E-BA16-0FD62C21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1A797-C798-404A-9402-7685EFC83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8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314-75B2-48C1-8172-E94D6EFD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ED7E6-EED0-46E5-A362-4BD650BA0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A0C08-2CD1-4330-9200-AE418CC9D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9855E-49E0-46A1-AE6C-C43F5EB5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DA093-C46D-42CE-9763-F3B73F82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13442-9105-47A0-9884-70C03059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9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5F42C-3F1F-446E-AF8C-14EAECA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ECDAB-5E5C-4438-9C0A-F1AD6FAD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63E8-A30F-4422-BF75-A9C636618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B1A4-F0B9-4BD5-A078-3BC0E33138F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D3801-1729-4BC8-B90E-7630E4845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2ADCD-F687-4638-A540-1FFBEE373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c2.ca/sourcedocs/uploads/images/Gallery/Picture%20Sets/Ancient%20Egypt/Daily%20life/Court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c2.ca/sourcedocs/uploads/images/Gallery/Picture%20Sets/Ancient%20Egypt/Daily%20life/Court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101A6C-865C-4427-9C2B-5504E431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422" y="1369539"/>
            <a:ext cx="9154732" cy="2990786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27CFD1-1658-4166-820E-6477E10A2CF8}"/>
              </a:ext>
            </a:extLst>
          </p:cNvPr>
          <p:cNvSpPr/>
          <p:nvPr/>
        </p:nvSpPr>
        <p:spPr>
          <a:xfrm>
            <a:off x="-193183" y="-190292"/>
            <a:ext cx="12659932" cy="727367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E3104D-6F9F-4E66-813E-D2144360D439}"/>
              </a:ext>
            </a:extLst>
          </p:cNvPr>
          <p:cNvSpPr/>
          <p:nvPr/>
        </p:nvSpPr>
        <p:spPr>
          <a:xfrm>
            <a:off x="3222203" y="190291"/>
            <a:ext cx="6005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SPOT THE FROG</a:t>
            </a:r>
            <a:endParaRPr lang="en-GB" sz="54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0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 descr="A picture containing toy&#10;&#10;Description automatically generated">
            <a:extLst>
              <a:ext uri="{FF2B5EF4-FFF2-40B4-BE49-F238E27FC236}">
                <a16:creationId xmlns:a16="http://schemas.microsoft.com/office/drawing/2014/main" id="{F5401C35-CC3C-4FD1-A7E6-7F897CC72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205" y="2917745"/>
            <a:ext cx="1375229" cy="207314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A1EABF7-1AA4-449B-935E-A1563250E757}"/>
              </a:ext>
            </a:extLst>
          </p:cNvPr>
          <p:cNvGrpSpPr/>
          <p:nvPr/>
        </p:nvGrpSpPr>
        <p:grpSpPr>
          <a:xfrm>
            <a:off x="7548076" y="4811712"/>
            <a:ext cx="3162354" cy="1530658"/>
            <a:chOff x="7548076" y="4811712"/>
            <a:chExt cx="3162354" cy="1530658"/>
          </a:xfrm>
        </p:grpSpPr>
        <p:sp>
          <p:nvSpPr>
            <p:cNvPr id="66" name="Speech Bubble: Rectangle with Corners Rounded 65">
              <a:extLst>
                <a:ext uri="{FF2B5EF4-FFF2-40B4-BE49-F238E27FC236}">
                  <a16:creationId xmlns:a16="http://schemas.microsoft.com/office/drawing/2014/main" id="{2AE3FF69-4EDB-4152-85F9-DCA055E72072}"/>
                </a:ext>
              </a:extLst>
            </p:cNvPr>
            <p:cNvSpPr/>
            <p:nvPr/>
          </p:nvSpPr>
          <p:spPr>
            <a:xfrm>
              <a:off x="7548076" y="4811712"/>
              <a:ext cx="3162354" cy="1530658"/>
            </a:xfrm>
            <a:prstGeom prst="wedgeRoundRectCallout">
              <a:avLst>
                <a:gd name="adj1" fmla="val 64284"/>
                <a:gd name="adj2" fmla="val -137588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0CC4F-57A4-4E9D-9762-AB91A803B839}"/>
                </a:ext>
              </a:extLst>
            </p:cNvPr>
            <p:cNvSpPr txBox="1"/>
            <p:nvPr/>
          </p:nvSpPr>
          <p:spPr>
            <a:xfrm>
              <a:off x="7574257" y="4865042"/>
              <a:ext cx="3012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The frogs have invaded the palace.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Can you find 15 frogs?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Click on the frog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when you find it.</a:t>
              </a:r>
              <a:endParaRPr lang="en-GB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C5E1D22-2AC1-4FD9-B10B-57803A507A14}"/>
              </a:ext>
            </a:extLst>
          </p:cNvPr>
          <p:cNvSpPr txBox="1"/>
          <p:nvPr/>
        </p:nvSpPr>
        <p:spPr>
          <a:xfrm>
            <a:off x="3435909" y="6639582"/>
            <a:ext cx="78137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Original Image:</a:t>
            </a:r>
            <a:r>
              <a:rPr lang="en-GB" sz="1000" dirty="0">
                <a:solidFill>
                  <a:srgbClr val="0563C1"/>
                </a:solidFill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https://tc2.ca/sourcedocs/uploads/images/Gallery/Picture%20Sets/Ancient%20Egypt/Daily%20life/Court.jpg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52254C-55B4-4CD2-847E-22FAB744B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422" y="4920900"/>
            <a:ext cx="330306" cy="3048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E3CE3D-0912-4A40-8957-F45212970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422" y="4116096"/>
            <a:ext cx="330306" cy="3048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7DB9FD-5BB7-4110-88B3-4D5B822D0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34007" y="2661277"/>
            <a:ext cx="330306" cy="304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AE26B1-89E9-44F5-8ECE-6525BD1FB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166" y="4333017"/>
            <a:ext cx="330306" cy="304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43E0C2-FA76-4940-937B-49531B7B3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302" y="542469"/>
            <a:ext cx="330306" cy="30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D8EA7-9F1D-409B-AA36-88322877B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117" y="2642510"/>
            <a:ext cx="330306" cy="30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817106-E0AC-4059-838F-0DDD32905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8082" y="3555903"/>
            <a:ext cx="330306" cy="3048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8B5B34-1E11-4C11-B1ED-851C7A74A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789179" y="5354952"/>
            <a:ext cx="330306" cy="3048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E80E08F-0632-4732-9F23-5D18F1D63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102448" y="4416387"/>
            <a:ext cx="330306" cy="30489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E8E933E-8A04-4F39-A577-199CCECB9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970946" y="2966175"/>
            <a:ext cx="330306" cy="30489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F4C64B5-F637-4E14-91E0-FDC400297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631240" y="1375854"/>
            <a:ext cx="330306" cy="3048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0A2A60B-699B-43A7-8913-149C61EAB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964100" y="3128556"/>
            <a:ext cx="330306" cy="30489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2F77D79-167B-42CE-8582-9872F9922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1810" y="1288207"/>
            <a:ext cx="330306" cy="30489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5893579-BE43-4B26-B733-AA6125D84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012491" y="3708352"/>
            <a:ext cx="330306" cy="30489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1F57F27-B4B5-47FE-A923-1AC9562AF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4406" y="1937297"/>
            <a:ext cx="330306" cy="304898"/>
          </a:xfrm>
          <a:prstGeom prst="rect">
            <a:avLst/>
          </a:prstGeom>
        </p:spPr>
      </p:pic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BFD46B8-6843-4D59-BE9C-46D65988BE56}"/>
              </a:ext>
            </a:extLst>
          </p:cNvPr>
          <p:cNvSpPr/>
          <p:nvPr/>
        </p:nvSpPr>
        <p:spPr>
          <a:xfrm>
            <a:off x="9201150" y="1857375"/>
            <a:ext cx="300038" cy="438150"/>
          </a:xfrm>
          <a:custGeom>
            <a:avLst/>
            <a:gdLst>
              <a:gd name="connsiteX0" fmla="*/ 300038 w 300038"/>
              <a:gd name="connsiteY0" fmla="*/ 0 h 438150"/>
              <a:gd name="connsiteX1" fmla="*/ 285750 w 300038"/>
              <a:gd name="connsiteY1" fmla="*/ 438150 h 438150"/>
              <a:gd name="connsiteX2" fmla="*/ 0 w 300038"/>
              <a:gd name="connsiteY2" fmla="*/ 352425 h 438150"/>
              <a:gd name="connsiteX3" fmla="*/ 0 w 300038"/>
              <a:gd name="connsiteY3" fmla="*/ 152400 h 438150"/>
              <a:gd name="connsiteX4" fmla="*/ 300038 w 300038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038" h="438150">
                <a:moveTo>
                  <a:pt x="300038" y="0"/>
                </a:moveTo>
                <a:lnTo>
                  <a:pt x="285750" y="438150"/>
                </a:lnTo>
                <a:lnTo>
                  <a:pt x="0" y="352425"/>
                </a:lnTo>
                <a:lnTo>
                  <a:pt x="0" y="152400"/>
                </a:lnTo>
                <a:lnTo>
                  <a:pt x="30003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166F989-908E-458A-BA6E-29DAD4027226}"/>
              </a:ext>
            </a:extLst>
          </p:cNvPr>
          <p:cNvSpPr/>
          <p:nvPr/>
        </p:nvSpPr>
        <p:spPr>
          <a:xfrm>
            <a:off x="7172325" y="3700463"/>
            <a:ext cx="252413" cy="381000"/>
          </a:xfrm>
          <a:custGeom>
            <a:avLst/>
            <a:gdLst>
              <a:gd name="connsiteX0" fmla="*/ 9525 w 252413"/>
              <a:gd name="connsiteY0" fmla="*/ 0 h 381000"/>
              <a:gd name="connsiteX1" fmla="*/ 0 w 252413"/>
              <a:gd name="connsiteY1" fmla="*/ 381000 h 381000"/>
              <a:gd name="connsiteX2" fmla="*/ 252413 w 252413"/>
              <a:gd name="connsiteY2" fmla="*/ 266700 h 381000"/>
              <a:gd name="connsiteX3" fmla="*/ 252413 w 252413"/>
              <a:gd name="connsiteY3" fmla="*/ 76200 h 381000"/>
              <a:gd name="connsiteX4" fmla="*/ 9525 w 25241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413" h="381000">
                <a:moveTo>
                  <a:pt x="9525" y="0"/>
                </a:moveTo>
                <a:lnTo>
                  <a:pt x="0" y="381000"/>
                </a:lnTo>
                <a:lnTo>
                  <a:pt x="252413" y="266700"/>
                </a:lnTo>
                <a:lnTo>
                  <a:pt x="252413" y="76200"/>
                </a:lnTo>
                <a:lnTo>
                  <a:pt x="952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B2DD6D6-0CA4-45F8-AC0B-EA3E4CCC3A04}"/>
              </a:ext>
            </a:extLst>
          </p:cNvPr>
          <p:cNvSpPr/>
          <p:nvPr/>
        </p:nvSpPr>
        <p:spPr>
          <a:xfrm>
            <a:off x="5995990" y="1238250"/>
            <a:ext cx="185736" cy="404813"/>
          </a:xfrm>
          <a:custGeom>
            <a:avLst/>
            <a:gdLst>
              <a:gd name="connsiteX0" fmla="*/ 166687 w 166687"/>
              <a:gd name="connsiteY0" fmla="*/ 0 h 404813"/>
              <a:gd name="connsiteX1" fmla="*/ 0 w 166687"/>
              <a:gd name="connsiteY1" fmla="*/ 123825 h 404813"/>
              <a:gd name="connsiteX2" fmla="*/ 19050 w 166687"/>
              <a:gd name="connsiteY2" fmla="*/ 404813 h 404813"/>
              <a:gd name="connsiteX3" fmla="*/ 161925 w 166687"/>
              <a:gd name="connsiteY3" fmla="*/ 357188 h 404813"/>
              <a:gd name="connsiteX4" fmla="*/ 166687 w 166687"/>
              <a:gd name="connsiteY4" fmla="*/ 0 h 4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87" h="404813">
                <a:moveTo>
                  <a:pt x="166687" y="0"/>
                </a:moveTo>
                <a:lnTo>
                  <a:pt x="0" y="123825"/>
                </a:lnTo>
                <a:lnTo>
                  <a:pt x="19050" y="404813"/>
                </a:lnTo>
                <a:lnTo>
                  <a:pt x="161925" y="357188"/>
                </a:lnTo>
                <a:cubicBezTo>
                  <a:pt x="163512" y="238125"/>
                  <a:pt x="165100" y="119063"/>
                  <a:pt x="166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DEA1BF4-41B0-45E1-AFAC-C31DA101DDE2}"/>
              </a:ext>
            </a:extLst>
          </p:cNvPr>
          <p:cNvSpPr/>
          <p:nvPr/>
        </p:nvSpPr>
        <p:spPr>
          <a:xfrm>
            <a:off x="6176963" y="1185863"/>
            <a:ext cx="9525" cy="428625"/>
          </a:xfrm>
          <a:custGeom>
            <a:avLst/>
            <a:gdLst>
              <a:gd name="connsiteX0" fmla="*/ 9525 w 9525"/>
              <a:gd name="connsiteY0" fmla="*/ 0 h 428625"/>
              <a:gd name="connsiteX1" fmla="*/ 0 w 9525"/>
              <a:gd name="connsiteY1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428625">
                <a:moveTo>
                  <a:pt x="9525" y="0"/>
                </a:moveTo>
                <a:lnTo>
                  <a:pt x="0" y="4286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D4E1A26-CD34-4FC8-97C1-9BE55F7DF75F}"/>
              </a:ext>
            </a:extLst>
          </p:cNvPr>
          <p:cNvSpPr/>
          <p:nvPr/>
        </p:nvSpPr>
        <p:spPr>
          <a:xfrm>
            <a:off x="9482138" y="1719263"/>
            <a:ext cx="19050" cy="681037"/>
          </a:xfrm>
          <a:custGeom>
            <a:avLst/>
            <a:gdLst>
              <a:gd name="connsiteX0" fmla="*/ 19050 w 19050"/>
              <a:gd name="connsiteY0" fmla="*/ 0 h 681037"/>
              <a:gd name="connsiteX1" fmla="*/ 0 w 19050"/>
              <a:gd name="connsiteY1" fmla="*/ 6810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681037">
                <a:moveTo>
                  <a:pt x="19050" y="0"/>
                </a:moveTo>
                <a:lnTo>
                  <a:pt x="0" y="68103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3FBB70C-1CF9-4C81-93F7-951DA200A585}"/>
              </a:ext>
            </a:extLst>
          </p:cNvPr>
          <p:cNvSpPr/>
          <p:nvPr/>
        </p:nvSpPr>
        <p:spPr>
          <a:xfrm>
            <a:off x="7172325" y="3543300"/>
            <a:ext cx="0" cy="571500"/>
          </a:xfrm>
          <a:custGeom>
            <a:avLst/>
            <a:gdLst>
              <a:gd name="connsiteX0" fmla="*/ 0 w 0"/>
              <a:gd name="connsiteY0" fmla="*/ 0 h 571500"/>
              <a:gd name="connsiteX1" fmla="*/ 0 w 0"/>
              <a:gd name="connsiteY1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7601CC5-74B2-4638-BDE6-239A662182F2}"/>
              </a:ext>
            </a:extLst>
          </p:cNvPr>
          <p:cNvSpPr/>
          <p:nvPr/>
        </p:nvSpPr>
        <p:spPr>
          <a:xfrm>
            <a:off x="4354711" y="4502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D451E55-2A12-4F77-82B4-ED73A8BAF96C}"/>
              </a:ext>
            </a:extLst>
          </p:cNvPr>
          <p:cNvSpPr/>
          <p:nvPr/>
        </p:nvSpPr>
        <p:spPr>
          <a:xfrm>
            <a:off x="5913744" y="119595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AD74959-8DE8-40B4-B7DA-4EA2CE5341B4}"/>
              </a:ext>
            </a:extLst>
          </p:cNvPr>
          <p:cNvSpPr/>
          <p:nvPr/>
        </p:nvSpPr>
        <p:spPr>
          <a:xfrm>
            <a:off x="6541477" y="130898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A72AB30-BD3E-4D17-BEB6-951EA2AE4FB7}"/>
              </a:ext>
            </a:extLst>
          </p:cNvPr>
          <p:cNvSpPr/>
          <p:nvPr/>
        </p:nvSpPr>
        <p:spPr>
          <a:xfrm>
            <a:off x="9270084" y="1815082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201C5FC-2949-4124-BA89-579687233397}"/>
              </a:ext>
            </a:extLst>
          </p:cNvPr>
          <p:cNvSpPr/>
          <p:nvPr/>
        </p:nvSpPr>
        <p:spPr>
          <a:xfrm>
            <a:off x="8856509" y="304210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5C23757-6484-412B-B9EB-20B800280E49}"/>
              </a:ext>
            </a:extLst>
          </p:cNvPr>
          <p:cNvSpPr/>
          <p:nvPr/>
        </p:nvSpPr>
        <p:spPr>
          <a:xfrm>
            <a:off x="7994857" y="433617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D6AD40B-8365-49CC-AAB2-DE946FEC4A90}"/>
              </a:ext>
            </a:extLst>
          </p:cNvPr>
          <p:cNvSpPr/>
          <p:nvPr/>
        </p:nvSpPr>
        <p:spPr>
          <a:xfrm>
            <a:off x="6858335" y="3622860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D6CF480-F863-40F8-841F-B3D4BDD6AAE8}"/>
              </a:ext>
            </a:extLst>
          </p:cNvPr>
          <p:cNvSpPr/>
          <p:nvPr/>
        </p:nvSpPr>
        <p:spPr>
          <a:xfrm>
            <a:off x="7863355" y="287191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1D73390-F19E-4D59-8431-84C1739487B1}"/>
              </a:ext>
            </a:extLst>
          </p:cNvPr>
          <p:cNvSpPr/>
          <p:nvPr/>
        </p:nvSpPr>
        <p:spPr>
          <a:xfrm>
            <a:off x="6115158" y="254468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0BBCA9C-5521-44D5-A694-6540C4B7E77A}"/>
              </a:ext>
            </a:extLst>
          </p:cNvPr>
          <p:cNvSpPr/>
          <p:nvPr/>
        </p:nvSpPr>
        <p:spPr>
          <a:xfrm>
            <a:off x="5122033" y="2552708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DEC05A5-C822-4C03-B6AA-1722C0912939}"/>
              </a:ext>
            </a:extLst>
          </p:cNvPr>
          <p:cNvSpPr/>
          <p:nvPr/>
        </p:nvSpPr>
        <p:spPr>
          <a:xfrm>
            <a:off x="3520491" y="346492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A192211-C7DA-48B6-B909-04799245942F}"/>
              </a:ext>
            </a:extLst>
          </p:cNvPr>
          <p:cNvSpPr/>
          <p:nvPr/>
        </p:nvSpPr>
        <p:spPr>
          <a:xfrm>
            <a:off x="2713576" y="4221944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2C19D08-8194-4522-92FE-81CB2C57B970}"/>
              </a:ext>
            </a:extLst>
          </p:cNvPr>
          <p:cNvSpPr/>
          <p:nvPr/>
        </p:nvSpPr>
        <p:spPr>
          <a:xfrm>
            <a:off x="4378831" y="4042873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02C0FC3-2C58-4FAA-B100-163A4E9F421E}"/>
              </a:ext>
            </a:extLst>
          </p:cNvPr>
          <p:cNvSpPr/>
          <p:nvPr/>
        </p:nvSpPr>
        <p:spPr>
          <a:xfrm>
            <a:off x="5631476" y="528455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E7B4D00-8A42-40BD-A275-035D0C1D7773}"/>
              </a:ext>
            </a:extLst>
          </p:cNvPr>
          <p:cNvSpPr/>
          <p:nvPr/>
        </p:nvSpPr>
        <p:spPr>
          <a:xfrm>
            <a:off x="4391782" y="4818172"/>
            <a:ext cx="513893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 action="ppaction://hlinksldjump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-166747" y="-200564"/>
            <a:ext cx="12425092" cy="7123744"/>
          </a:xfrm>
          <a:prstGeom prst="rect">
            <a:avLst/>
          </a:prstGeom>
          <a:solidFill>
            <a:srgbClr val="4472C4">
              <a:alpha val="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6555B85-8FA5-4693-BC83-43FD192A9FE8}"/>
              </a:ext>
            </a:extLst>
          </p:cNvPr>
          <p:cNvSpPr/>
          <p:nvPr/>
        </p:nvSpPr>
        <p:spPr>
          <a:xfrm>
            <a:off x="4306799" y="447377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68875E2D-7B65-48C8-8C93-424C8A8129F2}"/>
              </a:ext>
            </a:extLst>
          </p:cNvPr>
          <p:cNvSpPr/>
          <p:nvPr/>
        </p:nvSpPr>
        <p:spPr>
          <a:xfrm>
            <a:off x="5859157" y="1157764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81AF510-A4D3-4B87-82A2-27A0F3302EC7}"/>
              </a:ext>
            </a:extLst>
          </p:cNvPr>
          <p:cNvSpPr/>
          <p:nvPr/>
        </p:nvSpPr>
        <p:spPr>
          <a:xfrm>
            <a:off x="6509085" y="1257934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A2F4E34-21DF-49DD-81DB-057451B576E3}"/>
              </a:ext>
            </a:extLst>
          </p:cNvPr>
          <p:cNvSpPr/>
          <p:nvPr/>
        </p:nvSpPr>
        <p:spPr>
          <a:xfrm>
            <a:off x="9245145" y="1764070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6FD54AA9-A315-4755-9AE2-BF4E5D7233CC}"/>
              </a:ext>
            </a:extLst>
          </p:cNvPr>
          <p:cNvSpPr/>
          <p:nvPr/>
        </p:nvSpPr>
        <p:spPr>
          <a:xfrm>
            <a:off x="8796163" y="3005000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E41F3A8-510C-4AFE-8A01-53679FF227E4}"/>
              </a:ext>
            </a:extLst>
          </p:cNvPr>
          <p:cNvSpPr/>
          <p:nvPr/>
        </p:nvSpPr>
        <p:spPr>
          <a:xfrm>
            <a:off x="7959314" y="4299261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5313B14-A252-42E2-A224-1C1964221C60}"/>
              </a:ext>
            </a:extLst>
          </p:cNvPr>
          <p:cNvSpPr/>
          <p:nvPr/>
        </p:nvSpPr>
        <p:spPr>
          <a:xfrm>
            <a:off x="6809386" y="3608072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CCF2B39-E70E-4D7E-865D-6A365DF517D2}"/>
              </a:ext>
            </a:extLst>
          </p:cNvPr>
          <p:cNvSpPr/>
          <p:nvPr/>
        </p:nvSpPr>
        <p:spPr>
          <a:xfrm>
            <a:off x="7818292" y="281066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D3F33EF-01DA-4011-BBB7-98EBFD597B61}"/>
              </a:ext>
            </a:extLst>
          </p:cNvPr>
          <p:cNvSpPr/>
          <p:nvPr/>
        </p:nvSpPr>
        <p:spPr>
          <a:xfrm>
            <a:off x="6045799" y="251451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94D226B5-2837-4AB0-A36C-66991EA12A89}"/>
              </a:ext>
            </a:extLst>
          </p:cNvPr>
          <p:cNvSpPr/>
          <p:nvPr/>
        </p:nvSpPr>
        <p:spPr>
          <a:xfrm>
            <a:off x="5088464" y="2544687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792FD7BE-478B-4E82-A7FE-7D20BF7F1C56}"/>
              </a:ext>
            </a:extLst>
          </p:cNvPr>
          <p:cNvSpPr/>
          <p:nvPr/>
        </p:nvSpPr>
        <p:spPr>
          <a:xfrm>
            <a:off x="3474331" y="340315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8792FB26-1082-42DA-BE6D-DCB9A333E449}"/>
              </a:ext>
            </a:extLst>
          </p:cNvPr>
          <p:cNvSpPr/>
          <p:nvPr/>
        </p:nvSpPr>
        <p:spPr>
          <a:xfrm>
            <a:off x="2650551" y="420257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9257A88F-D144-4F97-B82D-A21C7F101FDE}"/>
              </a:ext>
            </a:extLst>
          </p:cNvPr>
          <p:cNvSpPr/>
          <p:nvPr/>
        </p:nvSpPr>
        <p:spPr>
          <a:xfrm>
            <a:off x="4334963" y="4017612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B183080-5B61-4A43-9377-46048A8CEEF9}"/>
              </a:ext>
            </a:extLst>
          </p:cNvPr>
          <p:cNvSpPr/>
          <p:nvPr/>
        </p:nvSpPr>
        <p:spPr>
          <a:xfrm>
            <a:off x="5598396" y="5246362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31E1EB1-3477-447A-A4C5-7879016D6C23}"/>
              </a:ext>
            </a:extLst>
          </p:cNvPr>
          <p:cNvSpPr/>
          <p:nvPr/>
        </p:nvSpPr>
        <p:spPr>
          <a:xfrm>
            <a:off x="4322982" y="4768356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8AD466-A25A-448B-9DEC-A75C05E47DD0}"/>
              </a:ext>
            </a:extLst>
          </p:cNvPr>
          <p:cNvSpPr/>
          <p:nvPr/>
        </p:nvSpPr>
        <p:spPr>
          <a:xfrm>
            <a:off x="-192024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for answers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9167E-6 1.11111E-6 L 1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F0CE5E-E4D7-4A65-B0DD-890A5420D3CC}"/>
              </a:ext>
            </a:extLst>
          </p:cNvPr>
          <p:cNvSpPr txBox="1"/>
          <p:nvPr/>
        </p:nvSpPr>
        <p:spPr>
          <a:xfrm>
            <a:off x="3435909" y="6639582"/>
            <a:ext cx="78137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Original Image:</a:t>
            </a:r>
            <a:r>
              <a:rPr lang="en-GB" sz="1000" dirty="0">
                <a:solidFill>
                  <a:srgbClr val="0563C1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https://tc2.ca/sourcedocs/uploads/images/Gallery/Picture%20Sets/Ancient%20Egypt/Daily%20life/Court.jpg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65" name="Picture 64" descr="A picture containing toy&#10;&#10;Description automatically generated">
            <a:extLst>
              <a:ext uri="{FF2B5EF4-FFF2-40B4-BE49-F238E27FC236}">
                <a16:creationId xmlns:a16="http://schemas.microsoft.com/office/drawing/2014/main" id="{F5401C35-CC3C-4FD1-A7E6-7F897CC72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205" y="2917745"/>
            <a:ext cx="1375229" cy="2073146"/>
          </a:xfrm>
          <a:prstGeom prst="rect">
            <a:avLst/>
          </a:prstGeom>
        </p:spPr>
      </p:pic>
      <p:sp>
        <p:nvSpPr>
          <p:cNvPr id="66" name="Speech Bubble: Rectangle with Corners Rounded 65">
            <a:extLst>
              <a:ext uri="{FF2B5EF4-FFF2-40B4-BE49-F238E27FC236}">
                <a16:creationId xmlns:a16="http://schemas.microsoft.com/office/drawing/2014/main" id="{2AE3FF69-4EDB-4152-85F9-DCA055E72072}"/>
              </a:ext>
            </a:extLst>
          </p:cNvPr>
          <p:cNvSpPr/>
          <p:nvPr/>
        </p:nvSpPr>
        <p:spPr>
          <a:xfrm>
            <a:off x="7548076" y="4811712"/>
            <a:ext cx="3162354" cy="1530658"/>
          </a:xfrm>
          <a:prstGeom prst="wedgeRoundRectCallout">
            <a:avLst>
              <a:gd name="adj1" fmla="val 64284"/>
              <a:gd name="adj2" fmla="val -1375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70CC4F-57A4-4E9D-9762-AB91A803B839}"/>
              </a:ext>
            </a:extLst>
          </p:cNvPr>
          <p:cNvSpPr txBox="1"/>
          <p:nvPr/>
        </p:nvSpPr>
        <p:spPr>
          <a:xfrm>
            <a:off x="7574257" y="4865042"/>
            <a:ext cx="301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frogs have invaded the palace.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Can you find 15 frogs?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Click on the frog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when you find it.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52254C-55B4-4CD2-847E-22FAB744B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422" y="4920900"/>
            <a:ext cx="330306" cy="3048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E3CE3D-0912-4A40-8957-F45212970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422" y="4116096"/>
            <a:ext cx="330306" cy="3048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7DB9FD-5BB7-4110-88B3-4D5B822D0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34007" y="2661277"/>
            <a:ext cx="330306" cy="304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AE26B1-89E9-44F5-8ECE-6525BD1FB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166" y="4333017"/>
            <a:ext cx="330306" cy="304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43E0C2-FA76-4940-937B-49531B7B3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302" y="542469"/>
            <a:ext cx="330306" cy="30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D8EA7-9F1D-409B-AA36-88322877B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117" y="2642510"/>
            <a:ext cx="330306" cy="30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817106-E0AC-4059-838F-0DDD32905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8082" y="3555903"/>
            <a:ext cx="330306" cy="3048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8B5B34-1E11-4C11-B1ED-851C7A74A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789179" y="5354952"/>
            <a:ext cx="330306" cy="3048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E80E08F-0632-4732-9F23-5D18F1D63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102448" y="4416387"/>
            <a:ext cx="330306" cy="30489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E8E933E-8A04-4F39-A577-199CCECB9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970946" y="2966175"/>
            <a:ext cx="330306" cy="30489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F4C64B5-F637-4E14-91E0-FDC400297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631240" y="1375854"/>
            <a:ext cx="330306" cy="3048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0A2A60B-699B-43A7-8913-149C61EAB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964100" y="3128556"/>
            <a:ext cx="330306" cy="30489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2F77D79-167B-42CE-8582-9872F9922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1810" y="1288207"/>
            <a:ext cx="330306" cy="30489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5893579-BE43-4B26-B733-AA6125D84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012491" y="3708352"/>
            <a:ext cx="330306" cy="30489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1F57F27-B4B5-47FE-A923-1AC9562AF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4406" y="1937297"/>
            <a:ext cx="330306" cy="304898"/>
          </a:xfrm>
          <a:prstGeom prst="rect">
            <a:avLst/>
          </a:prstGeom>
        </p:spPr>
      </p:pic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BFD46B8-6843-4D59-BE9C-46D65988BE56}"/>
              </a:ext>
            </a:extLst>
          </p:cNvPr>
          <p:cNvSpPr/>
          <p:nvPr/>
        </p:nvSpPr>
        <p:spPr>
          <a:xfrm>
            <a:off x="9201150" y="1857375"/>
            <a:ext cx="300038" cy="438150"/>
          </a:xfrm>
          <a:custGeom>
            <a:avLst/>
            <a:gdLst>
              <a:gd name="connsiteX0" fmla="*/ 300038 w 300038"/>
              <a:gd name="connsiteY0" fmla="*/ 0 h 438150"/>
              <a:gd name="connsiteX1" fmla="*/ 285750 w 300038"/>
              <a:gd name="connsiteY1" fmla="*/ 438150 h 438150"/>
              <a:gd name="connsiteX2" fmla="*/ 0 w 300038"/>
              <a:gd name="connsiteY2" fmla="*/ 352425 h 438150"/>
              <a:gd name="connsiteX3" fmla="*/ 0 w 300038"/>
              <a:gd name="connsiteY3" fmla="*/ 152400 h 438150"/>
              <a:gd name="connsiteX4" fmla="*/ 300038 w 300038"/>
              <a:gd name="connsiteY4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038" h="438150">
                <a:moveTo>
                  <a:pt x="300038" y="0"/>
                </a:moveTo>
                <a:lnTo>
                  <a:pt x="285750" y="438150"/>
                </a:lnTo>
                <a:lnTo>
                  <a:pt x="0" y="352425"/>
                </a:lnTo>
                <a:lnTo>
                  <a:pt x="0" y="152400"/>
                </a:lnTo>
                <a:lnTo>
                  <a:pt x="30003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166F989-908E-458A-BA6E-29DAD4027226}"/>
              </a:ext>
            </a:extLst>
          </p:cNvPr>
          <p:cNvSpPr/>
          <p:nvPr/>
        </p:nvSpPr>
        <p:spPr>
          <a:xfrm>
            <a:off x="7172325" y="3700463"/>
            <a:ext cx="252413" cy="381000"/>
          </a:xfrm>
          <a:custGeom>
            <a:avLst/>
            <a:gdLst>
              <a:gd name="connsiteX0" fmla="*/ 9525 w 252413"/>
              <a:gd name="connsiteY0" fmla="*/ 0 h 381000"/>
              <a:gd name="connsiteX1" fmla="*/ 0 w 252413"/>
              <a:gd name="connsiteY1" fmla="*/ 381000 h 381000"/>
              <a:gd name="connsiteX2" fmla="*/ 252413 w 252413"/>
              <a:gd name="connsiteY2" fmla="*/ 266700 h 381000"/>
              <a:gd name="connsiteX3" fmla="*/ 252413 w 252413"/>
              <a:gd name="connsiteY3" fmla="*/ 76200 h 381000"/>
              <a:gd name="connsiteX4" fmla="*/ 9525 w 25241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413" h="381000">
                <a:moveTo>
                  <a:pt x="9525" y="0"/>
                </a:moveTo>
                <a:lnTo>
                  <a:pt x="0" y="381000"/>
                </a:lnTo>
                <a:lnTo>
                  <a:pt x="252413" y="266700"/>
                </a:lnTo>
                <a:lnTo>
                  <a:pt x="252413" y="76200"/>
                </a:lnTo>
                <a:lnTo>
                  <a:pt x="952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B2DD6D6-0CA4-45F8-AC0B-EA3E4CCC3A04}"/>
              </a:ext>
            </a:extLst>
          </p:cNvPr>
          <p:cNvSpPr/>
          <p:nvPr/>
        </p:nvSpPr>
        <p:spPr>
          <a:xfrm>
            <a:off x="5995990" y="1238250"/>
            <a:ext cx="185736" cy="404813"/>
          </a:xfrm>
          <a:custGeom>
            <a:avLst/>
            <a:gdLst>
              <a:gd name="connsiteX0" fmla="*/ 166687 w 166687"/>
              <a:gd name="connsiteY0" fmla="*/ 0 h 404813"/>
              <a:gd name="connsiteX1" fmla="*/ 0 w 166687"/>
              <a:gd name="connsiteY1" fmla="*/ 123825 h 404813"/>
              <a:gd name="connsiteX2" fmla="*/ 19050 w 166687"/>
              <a:gd name="connsiteY2" fmla="*/ 404813 h 404813"/>
              <a:gd name="connsiteX3" fmla="*/ 161925 w 166687"/>
              <a:gd name="connsiteY3" fmla="*/ 357188 h 404813"/>
              <a:gd name="connsiteX4" fmla="*/ 166687 w 166687"/>
              <a:gd name="connsiteY4" fmla="*/ 0 h 4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87" h="404813">
                <a:moveTo>
                  <a:pt x="166687" y="0"/>
                </a:moveTo>
                <a:lnTo>
                  <a:pt x="0" y="123825"/>
                </a:lnTo>
                <a:lnTo>
                  <a:pt x="19050" y="404813"/>
                </a:lnTo>
                <a:lnTo>
                  <a:pt x="161925" y="357188"/>
                </a:lnTo>
                <a:cubicBezTo>
                  <a:pt x="163512" y="238125"/>
                  <a:pt x="165100" y="119063"/>
                  <a:pt x="166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DEA1BF4-41B0-45E1-AFAC-C31DA101DDE2}"/>
              </a:ext>
            </a:extLst>
          </p:cNvPr>
          <p:cNvSpPr/>
          <p:nvPr/>
        </p:nvSpPr>
        <p:spPr>
          <a:xfrm>
            <a:off x="6176963" y="1185863"/>
            <a:ext cx="9525" cy="428625"/>
          </a:xfrm>
          <a:custGeom>
            <a:avLst/>
            <a:gdLst>
              <a:gd name="connsiteX0" fmla="*/ 9525 w 9525"/>
              <a:gd name="connsiteY0" fmla="*/ 0 h 428625"/>
              <a:gd name="connsiteX1" fmla="*/ 0 w 9525"/>
              <a:gd name="connsiteY1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428625">
                <a:moveTo>
                  <a:pt x="9525" y="0"/>
                </a:moveTo>
                <a:lnTo>
                  <a:pt x="0" y="4286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D4E1A26-CD34-4FC8-97C1-9BE55F7DF75F}"/>
              </a:ext>
            </a:extLst>
          </p:cNvPr>
          <p:cNvSpPr/>
          <p:nvPr/>
        </p:nvSpPr>
        <p:spPr>
          <a:xfrm>
            <a:off x="9482138" y="1719263"/>
            <a:ext cx="19050" cy="681037"/>
          </a:xfrm>
          <a:custGeom>
            <a:avLst/>
            <a:gdLst>
              <a:gd name="connsiteX0" fmla="*/ 19050 w 19050"/>
              <a:gd name="connsiteY0" fmla="*/ 0 h 681037"/>
              <a:gd name="connsiteX1" fmla="*/ 0 w 19050"/>
              <a:gd name="connsiteY1" fmla="*/ 6810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681037">
                <a:moveTo>
                  <a:pt x="19050" y="0"/>
                </a:moveTo>
                <a:lnTo>
                  <a:pt x="0" y="68103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3FBB70C-1CF9-4C81-93F7-951DA200A585}"/>
              </a:ext>
            </a:extLst>
          </p:cNvPr>
          <p:cNvSpPr/>
          <p:nvPr/>
        </p:nvSpPr>
        <p:spPr>
          <a:xfrm>
            <a:off x="7172325" y="3543300"/>
            <a:ext cx="0" cy="571500"/>
          </a:xfrm>
          <a:custGeom>
            <a:avLst/>
            <a:gdLst>
              <a:gd name="connsiteX0" fmla="*/ 0 w 0"/>
              <a:gd name="connsiteY0" fmla="*/ 0 h 571500"/>
              <a:gd name="connsiteX1" fmla="*/ 0 w 0"/>
              <a:gd name="connsiteY1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7601CC5-74B2-4638-BDE6-239A662182F2}"/>
              </a:ext>
            </a:extLst>
          </p:cNvPr>
          <p:cNvSpPr/>
          <p:nvPr/>
        </p:nvSpPr>
        <p:spPr>
          <a:xfrm>
            <a:off x="4354711" y="4502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D451E55-2A12-4F77-82B4-ED73A8BAF96C}"/>
              </a:ext>
            </a:extLst>
          </p:cNvPr>
          <p:cNvSpPr/>
          <p:nvPr/>
        </p:nvSpPr>
        <p:spPr>
          <a:xfrm>
            <a:off x="5913744" y="119595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AD74959-8DE8-40B4-B7DA-4EA2CE5341B4}"/>
              </a:ext>
            </a:extLst>
          </p:cNvPr>
          <p:cNvSpPr/>
          <p:nvPr/>
        </p:nvSpPr>
        <p:spPr>
          <a:xfrm>
            <a:off x="6541477" y="130898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A72AB30-BD3E-4D17-BEB6-951EA2AE4FB7}"/>
              </a:ext>
            </a:extLst>
          </p:cNvPr>
          <p:cNvSpPr/>
          <p:nvPr/>
        </p:nvSpPr>
        <p:spPr>
          <a:xfrm>
            <a:off x="9270084" y="1815082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201C5FC-2949-4124-BA89-579687233397}"/>
              </a:ext>
            </a:extLst>
          </p:cNvPr>
          <p:cNvSpPr/>
          <p:nvPr/>
        </p:nvSpPr>
        <p:spPr>
          <a:xfrm>
            <a:off x="8856509" y="304210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5C23757-6484-412B-B9EB-20B800280E49}"/>
              </a:ext>
            </a:extLst>
          </p:cNvPr>
          <p:cNvSpPr/>
          <p:nvPr/>
        </p:nvSpPr>
        <p:spPr>
          <a:xfrm>
            <a:off x="7994857" y="433617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D6AD40B-8365-49CC-AAB2-DE946FEC4A90}"/>
              </a:ext>
            </a:extLst>
          </p:cNvPr>
          <p:cNvSpPr/>
          <p:nvPr/>
        </p:nvSpPr>
        <p:spPr>
          <a:xfrm>
            <a:off x="6858335" y="3622860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D6CF480-F863-40F8-841F-B3D4BDD6AAE8}"/>
              </a:ext>
            </a:extLst>
          </p:cNvPr>
          <p:cNvSpPr/>
          <p:nvPr/>
        </p:nvSpPr>
        <p:spPr>
          <a:xfrm>
            <a:off x="7863355" y="287191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1D73390-F19E-4D59-8431-84C1739487B1}"/>
              </a:ext>
            </a:extLst>
          </p:cNvPr>
          <p:cNvSpPr/>
          <p:nvPr/>
        </p:nvSpPr>
        <p:spPr>
          <a:xfrm>
            <a:off x="6115158" y="254468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0BBCA9C-5521-44D5-A694-6540C4B7E77A}"/>
              </a:ext>
            </a:extLst>
          </p:cNvPr>
          <p:cNvSpPr/>
          <p:nvPr/>
        </p:nvSpPr>
        <p:spPr>
          <a:xfrm>
            <a:off x="5122033" y="2552708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DEC05A5-C822-4C03-B6AA-1722C0912939}"/>
              </a:ext>
            </a:extLst>
          </p:cNvPr>
          <p:cNvSpPr/>
          <p:nvPr/>
        </p:nvSpPr>
        <p:spPr>
          <a:xfrm>
            <a:off x="3520491" y="346492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A192211-C7DA-48B6-B909-04799245942F}"/>
              </a:ext>
            </a:extLst>
          </p:cNvPr>
          <p:cNvSpPr/>
          <p:nvPr/>
        </p:nvSpPr>
        <p:spPr>
          <a:xfrm>
            <a:off x="2713576" y="4221944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2C19D08-8194-4522-92FE-81CB2C57B970}"/>
              </a:ext>
            </a:extLst>
          </p:cNvPr>
          <p:cNvSpPr/>
          <p:nvPr/>
        </p:nvSpPr>
        <p:spPr>
          <a:xfrm>
            <a:off x="4378831" y="4042873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02C0FC3-2C58-4FAA-B100-163A4E9F421E}"/>
              </a:ext>
            </a:extLst>
          </p:cNvPr>
          <p:cNvSpPr/>
          <p:nvPr/>
        </p:nvSpPr>
        <p:spPr>
          <a:xfrm>
            <a:off x="5631476" y="5284555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E7B4D00-8A42-40BD-A275-035D0C1D7773}"/>
              </a:ext>
            </a:extLst>
          </p:cNvPr>
          <p:cNvSpPr/>
          <p:nvPr/>
        </p:nvSpPr>
        <p:spPr>
          <a:xfrm>
            <a:off x="4391782" y="4818172"/>
            <a:ext cx="513893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 action="ppaction://hlinksldjump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-459173" y="-129317"/>
            <a:ext cx="13110346" cy="7370439"/>
          </a:xfrm>
          <a:prstGeom prst="rect">
            <a:avLst/>
          </a:prstGeom>
          <a:solidFill>
            <a:srgbClr val="4472C4">
              <a:alpha val="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D3F33EF-01DA-4011-BBB7-98EBFD597B61}"/>
              </a:ext>
            </a:extLst>
          </p:cNvPr>
          <p:cNvSpPr/>
          <p:nvPr/>
        </p:nvSpPr>
        <p:spPr>
          <a:xfrm>
            <a:off x="6045799" y="251451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4F8AD466-A25A-448B-9DEC-A75C05E47DD0}"/>
              </a:ext>
            </a:extLst>
          </p:cNvPr>
          <p:cNvSpPr/>
          <p:nvPr/>
        </p:nvSpPr>
        <p:spPr>
          <a:xfrm>
            <a:off x="1025271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End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139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Please click on the “slide show” tab on the top bar and “From Beginning” tab to start the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20</cp:revision>
  <dcterms:created xsi:type="dcterms:W3CDTF">2020-08-17T14:27:59Z</dcterms:created>
  <dcterms:modified xsi:type="dcterms:W3CDTF">2020-08-26T11:17:07Z</dcterms:modified>
</cp:coreProperties>
</file>