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59" r:id="rId5"/>
    <p:sldId id="260" r:id="rId6"/>
    <p:sldId id="265" r:id="rId7"/>
    <p:sldId id="268" r:id="rId8"/>
    <p:sldId id="277" r:id="rId9"/>
    <p:sldId id="278" r:id="rId10"/>
    <p:sldId id="267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9" r:id="rId21"/>
    <p:sldId id="280" r:id="rId22"/>
    <p:sldId id="262" r:id="rId23"/>
    <p:sldId id="26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42" y="210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131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6B278-41C9-4C72-8553-AED547061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64996A-AA60-42EF-AFBE-609528D97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D7E5-7F58-4CB7-B028-B1FCB9787E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A78D3-44C2-4DA3-BEE1-5847AA084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954E4-C855-4E9E-B88C-45E6A0140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0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A28A54-0176-49C7-BD74-A63B20582B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2E768E-C23D-4C0E-A3BF-91EBB2048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61315-14CA-42C6-8074-2DA798376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9D089-65A6-4681-A99D-A9BBDB95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F927-3467-4F86-A0A3-BE7A1B59A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5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369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EF388-33CD-4D4D-AB5D-F921BE499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609ED-4587-478D-943B-B6AE24118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A062F-8B1F-4C85-9D7E-D462E12846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34569-C4F8-4263-93BD-000252FD3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8CF9C-EB29-417B-9B44-E7880064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06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6959B-4146-49B0-A150-AF3CD8656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ED078-E645-4616-84EE-672A5084BB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57D26A-F8DE-4968-BA60-04B3B94062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399436-E587-4656-9AB3-DF9F6F7A09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EBEA9-09B4-4688-A543-83E570227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D1BDD-0380-4BC8-9B89-410DBB953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6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14222-2B44-4420-8FC2-469737696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6D1EA-6385-4504-8017-04497EA97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2C4E0-337B-43B9-B14B-4DDAB1263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B9E67F-0261-465C-B1A4-545D1DF0A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E37271-F4C8-41D9-ACB3-BDE32D798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EC4966-DE3E-4B0D-9305-3F9618FA13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DBEAEF-A017-4B08-8F3D-4BFA4B8B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2114B5-5A5E-493C-9669-D7D113FA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28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14A6F-1730-4526-80FA-18CB792E8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4371F7-52C8-4FE7-AD1A-5ACAEF3895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0A3DFA-E4A8-4A2B-B3A3-33313653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388FB1-BC95-45E3-9866-B55787842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03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9B9D0-08A6-4D10-A4C0-D3E2770FF0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ED86AB-F808-4461-8331-00123FD42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A8E2D-3E15-4005-8608-C4E7DEB89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11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B12B-E6F3-4560-9BE3-CE1600F21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9199E-4043-45D9-97B6-979E93062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8A44D-1C76-4825-B62C-8E8CD7594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DD244-B158-4A7B-BE99-1147F67017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3D032-1130-4DB5-B4AE-E06A672AE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73E65-5BAC-421D-9DFB-28A02646F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85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F94A4-27E5-4CCD-9765-204C2F53E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887470-19F8-4EC2-8B53-21BB56250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90E50-40CA-49F8-952A-B79A3925E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5E7F2-AE8C-4E35-91DD-9C630431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23/03/2021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53454-2F8A-4A6B-A0E1-DD731EF63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B2EAE-F0D1-4D45-B55C-4A51E9F3B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66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292C72-7563-46C5-8931-39BC578460B3}"/>
              </a:ext>
            </a:extLst>
          </p:cNvPr>
          <p:cNvSpPr/>
          <p:nvPr userDrawn="1"/>
        </p:nvSpPr>
        <p:spPr>
          <a:xfrm>
            <a:off x="434848" y="136525"/>
            <a:ext cx="113223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rgbClr val="0000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Jesus celebrates the Passover QUIZ</a:t>
            </a:r>
            <a:endParaRPr lang="en-GB" sz="4400" b="1" cap="none" spc="0" dirty="0">
              <a:ln w="13462">
                <a:solidFill>
                  <a:srgbClr val="0000FF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651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3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8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0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40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4.png"/><Relationship Id="rId4" Type="http://schemas.openxmlformats.org/officeDocument/2006/relationships/slide" Target="slide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EA1190-E725-44B1-8F66-AF66A5C25B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408" y="2653522"/>
            <a:ext cx="2226747" cy="374072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CEA6A1C0-2AAF-46EB-9693-586663286194}"/>
              </a:ext>
            </a:extLst>
          </p:cNvPr>
          <p:cNvGrpSpPr/>
          <p:nvPr/>
        </p:nvGrpSpPr>
        <p:grpSpPr>
          <a:xfrm>
            <a:off x="5241507" y="1017158"/>
            <a:ext cx="6156295" cy="3567721"/>
            <a:chOff x="2240730" y="3361113"/>
            <a:chExt cx="4172989" cy="5469774"/>
          </a:xfrm>
        </p:grpSpPr>
        <p:sp>
          <p:nvSpPr>
            <p:cNvPr id="5" name="Speech Bubble: Rectangle with Corners Rounded 4">
              <a:extLst>
                <a:ext uri="{FF2B5EF4-FFF2-40B4-BE49-F238E27FC236}">
                  <a16:creationId xmlns:a16="http://schemas.microsoft.com/office/drawing/2014/main" id="{16F4AB52-2326-4BF0-8577-094905FB4405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4555"/>
                <a:gd name="adj2" fmla="val 18381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2E890BD-815F-4BD7-BEBC-9E30019F8965}"/>
                </a:ext>
              </a:extLst>
            </p:cNvPr>
            <p:cNvSpPr txBox="1"/>
            <p:nvPr/>
          </p:nvSpPr>
          <p:spPr>
            <a:xfrm>
              <a:off x="2371810" y="3505820"/>
              <a:ext cx="3969737" cy="5001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In this activity you  will be given 10 questions about the story of Jesus celebrating the Passover in </a:t>
              </a: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Luke chapter 22 v 7 - 30.</a:t>
              </a:r>
            </a:p>
            <a:p>
              <a:endParaRPr lang="en-US" sz="10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You will be given 3 possible answers to each question and you have to choose the right one.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Rectangle 8">
            <a:hlinkClick r:id="rId3" action="ppaction://hlinksldjump"/>
            <a:extLst>
              <a:ext uri="{FF2B5EF4-FFF2-40B4-BE49-F238E27FC236}">
                <a16:creationId xmlns:a16="http://schemas.microsoft.com/office/drawing/2014/main" id="{63545BED-F3CD-43DC-B426-4B8FE7FFB6CD}"/>
              </a:ext>
            </a:extLst>
          </p:cNvPr>
          <p:cNvSpPr/>
          <p:nvPr/>
        </p:nvSpPr>
        <p:spPr>
          <a:xfrm>
            <a:off x="-145992" y="-620573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Striped Right 6">
            <a:hlinkClick r:id="rId4" action="ppaction://hlinksldjump"/>
            <a:extLst>
              <a:ext uri="{FF2B5EF4-FFF2-40B4-BE49-F238E27FC236}">
                <a16:creationId xmlns:a16="http://schemas.microsoft.com/office/drawing/2014/main" id="{500260B8-0206-43F4-AE30-E680CF4D6656}"/>
              </a:ext>
            </a:extLst>
          </p:cNvPr>
          <p:cNvSpPr/>
          <p:nvPr/>
        </p:nvSpPr>
        <p:spPr>
          <a:xfrm>
            <a:off x="7471017" y="514793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start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7E190F9-F8D6-4F66-BF31-928D84BB26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7879" y="1017158"/>
            <a:ext cx="2477341" cy="235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249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672704" y="1496813"/>
            <a:ext cx="10446168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did Jesus do when he took the wine cup?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115609" y="3973166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86769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53E2C066-72FD-4D55-88E6-B52C0BA317AE}"/>
              </a:ext>
            </a:extLst>
          </p:cNvPr>
          <p:cNvSpPr/>
          <p:nvPr/>
        </p:nvSpPr>
        <p:spPr>
          <a:xfrm>
            <a:off x="-191020" y="-747550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722462" y="2462055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Gave it to Peter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99438" y="2462055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Gave thanks to God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113905" y="2462055"/>
            <a:ext cx="3192701" cy="10917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Gave it to Judas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46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ubtitle 2">
            <a:extLst>
              <a:ext uri="{FF2B5EF4-FFF2-40B4-BE49-F238E27FC236}">
                <a16:creationId xmlns:a16="http://schemas.microsoft.com/office/drawing/2014/main" id="{09094C49-7D97-47CC-992F-242F1253E090}"/>
              </a:ext>
            </a:extLst>
          </p:cNvPr>
          <p:cNvSpPr txBox="1">
            <a:spLocks/>
          </p:cNvSpPr>
          <p:nvPr/>
        </p:nvSpPr>
        <p:spPr>
          <a:xfrm>
            <a:off x="672704" y="1496813"/>
            <a:ext cx="10446168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did Jesus do when he took the wine cup?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0F92E69-08C2-4869-A79F-00FDB5D371FF}"/>
              </a:ext>
            </a:extLst>
          </p:cNvPr>
          <p:cNvSpPr txBox="1"/>
          <p:nvPr/>
        </p:nvSpPr>
        <p:spPr>
          <a:xfrm>
            <a:off x="4078094" y="86769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: Rounded Corners 21">
            <a:hlinkClick r:id="rId2" action="ppaction://hlinksldjump"/>
            <a:extLst>
              <a:ext uri="{FF2B5EF4-FFF2-40B4-BE49-F238E27FC236}">
                <a16:creationId xmlns:a16="http://schemas.microsoft.com/office/drawing/2014/main" id="{B82515B7-4847-46B9-84CE-25D29A57B200}"/>
              </a:ext>
            </a:extLst>
          </p:cNvPr>
          <p:cNvSpPr/>
          <p:nvPr/>
        </p:nvSpPr>
        <p:spPr>
          <a:xfrm>
            <a:off x="722462" y="2462055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Gave it to Peter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1438E513-3B0A-4D94-B6B6-4B80860EED20}"/>
              </a:ext>
            </a:extLst>
          </p:cNvPr>
          <p:cNvSpPr/>
          <p:nvPr/>
        </p:nvSpPr>
        <p:spPr>
          <a:xfrm>
            <a:off x="4299438" y="2462055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Gave thanks to God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2" action="ppaction://hlinksldjump"/>
            <a:extLst>
              <a:ext uri="{FF2B5EF4-FFF2-40B4-BE49-F238E27FC236}">
                <a16:creationId xmlns:a16="http://schemas.microsoft.com/office/drawing/2014/main" id="{FBF364F3-3374-4494-A882-9C4894E9D8BB}"/>
              </a:ext>
            </a:extLst>
          </p:cNvPr>
          <p:cNvSpPr/>
          <p:nvPr/>
        </p:nvSpPr>
        <p:spPr>
          <a:xfrm>
            <a:off x="8113905" y="2462055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Gave it to Judas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692106" y="3810277"/>
            <a:ext cx="8229600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took the cup and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GAVE THANKS TO GOD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3" name="Rectangle 2">
            <a:hlinkClick r:id="rId3" action="ppaction://hlinksldjump"/>
            <a:extLst>
              <a:ext uri="{FF2B5EF4-FFF2-40B4-BE49-F238E27FC236}">
                <a16:creationId xmlns:a16="http://schemas.microsoft.com/office/drawing/2014/main" id="{32BCB8A4-9A06-4259-88E9-A040D2830287}"/>
              </a:ext>
            </a:extLst>
          </p:cNvPr>
          <p:cNvSpPr/>
          <p:nvPr/>
        </p:nvSpPr>
        <p:spPr>
          <a:xfrm>
            <a:off x="0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0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810395" y="1344547"/>
            <a:ext cx="10571209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After Jesus gave thanks for the bread, </a:t>
            </a:r>
          </a:p>
          <a:p>
            <a:pPr marL="0" indent="0" algn="ctr">
              <a:lnSpc>
                <a:spcPts val="33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he do with the bread? 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2" y="82888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47B7FD5D-310D-4D1E-9017-319D20F10B84}"/>
              </a:ext>
            </a:extLst>
          </p:cNvPr>
          <p:cNvSpPr/>
          <p:nvPr/>
        </p:nvSpPr>
        <p:spPr>
          <a:xfrm>
            <a:off x="-390528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Put it back on the plate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Dunked it in the wine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Broke it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43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5E77D21D-C45C-4D5C-99B5-34053C138947}"/>
              </a:ext>
            </a:extLst>
          </p:cNvPr>
          <p:cNvSpPr txBox="1">
            <a:spLocks/>
          </p:cNvSpPr>
          <p:nvPr/>
        </p:nvSpPr>
        <p:spPr>
          <a:xfrm>
            <a:off x="810395" y="1344547"/>
            <a:ext cx="10571209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After Jesus gave thanks for the bread, </a:t>
            </a:r>
          </a:p>
          <a:p>
            <a:pPr marL="0" indent="0" algn="ctr">
              <a:lnSpc>
                <a:spcPts val="33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he do with the bread? 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D06C874-9A76-4AF1-89E4-FCDBCD8EBDFB}"/>
              </a:ext>
            </a:extLst>
          </p:cNvPr>
          <p:cNvSpPr txBox="1"/>
          <p:nvPr/>
        </p:nvSpPr>
        <p:spPr>
          <a:xfrm>
            <a:off x="4078092" y="82888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05B69859-5E35-4649-800B-D2B12D725E6E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Put it back on the plate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2" action="ppaction://hlinksldjump"/>
            <a:extLst>
              <a:ext uri="{FF2B5EF4-FFF2-40B4-BE49-F238E27FC236}">
                <a16:creationId xmlns:a16="http://schemas.microsoft.com/office/drawing/2014/main" id="{FE73349B-AB19-4446-9B7C-63E33214CD33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Dunked it in the wine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62396F8F-1C4E-4519-B5F4-6A464DA29E8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Broke it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correct.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GB" sz="2800" b="1" dirty="0">
                <a:latin typeface="Comic Sans MS" panose="030F0702030302020204" pitchFamily="66" charset="0"/>
              </a:rPr>
              <a:t>After Jesus had given thanks for the bread, he </a:t>
            </a: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BROKE IT</a:t>
            </a:r>
            <a:r>
              <a:rPr lang="en-GB" sz="2800" b="1" dirty="0">
                <a:latin typeface="Comic Sans MS" panose="030F0702030302020204" pitchFamily="66" charset="0"/>
              </a:rPr>
              <a:t>.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A68867EB-AE38-480B-AF9A-32BA2D78EA19}"/>
              </a:ext>
            </a:extLst>
          </p:cNvPr>
          <p:cNvSpPr/>
          <p:nvPr/>
        </p:nvSpPr>
        <p:spPr>
          <a:xfrm>
            <a:off x="-427037" y="-415860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13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C68A5544-7FC9-4D99-8D41-ABE5F755B37C}"/>
              </a:ext>
            </a:extLst>
          </p:cNvPr>
          <p:cNvSpPr/>
          <p:nvPr/>
        </p:nvSpPr>
        <p:spPr>
          <a:xfrm>
            <a:off x="-302584" y="-687034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His gift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His body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His supper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805D2AD-7AFA-44A5-B193-85FD2A48BEDD}"/>
              </a:ext>
            </a:extLst>
          </p:cNvPr>
          <p:cNvSpPr txBox="1">
            <a:spLocks/>
          </p:cNvSpPr>
          <p:nvPr/>
        </p:nvSpPr>
        <p:spPr>
          <a:xfrm>
            <a:off x="699624" y="1626372"/>
            <a:ext cx="10968635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What did Jesus say the bread was?</a:t>
            </a:r>
            <a:endParaRPr lang="en-GB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4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36000" y="3794453"/>
            <a:ext cx="8678784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ts val="35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said the bread was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HIS BODY</a:t>
            </a:r>
            <a:r>
              <a:rPr lang="en-US" sz="2800" b="1" dirty="0">
                <a:latin typeface="Comic Sans MS" panose="030F0702030302020204" pitchFamily="66" charset="0"/>
              </a:rPr>
              <a:t>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9DB65C72-C016-4093-B33B-986F902ADEBF}"/>
              </a:ext>
            </a:extLst>
          </p:cNvPr>
          <p:cNvSpPr/>
          <p:nvPr/>
        </p:nvSpPr>
        <p:spPr>
          <a:xfrm>
            <a:off x="-613575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4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91309A-3C66-42D9-9617-FF9D827B23D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5" action="ppaction://hlinksldjump"/>
            <a:extLst>
              <a:ext uri="{FF2B5EF4-FFF2-40B4-BE49-F238E27FC236}">
                <a16:creationId xmlns:a16="http://schemas.microsoft.com/office/drawing/2014/main" id="{5A337AAB-B709-436D-AFFE-71543364704E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His gift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A7250DC1-3D56-4DED-8207-78F744433F7D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His body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5" action="ppaction://hlinksldjump"/>
            <a:extLst>
              <a:ext uri="{FF2B5EF4-FFF2-40B4-BE49-F238E27FC236}">
                <a16:creationId xmlns:a16="http://schemas.microsoft.com/office/drawing/2014/main" id="{F99025B7-3354-45DD-8FD8-8C0FFAD7782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His supper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DCB79DF6-CD35-4174-ADCB-FA73C3CBB05A}"/>
              </a:ext>
            </a:extLst>
          </p:cNvPr>
          <p:cNvSpPr txBox="1">
            <a:spLocks/>
          </p:cNvSpPr>
          <p:nvPr/>
        </p:nvSpPr>
        <p:spPr>
          <a:xfrm>
            <a:off x="699624" y="1626372"/>
            <a:ext cx="10968635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What did Jesus say the bread was?</a:t>
            </a:r>
            <a:endParaRPr lang="en-GB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05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282631" y="1633655"/>
            <a:ext cx="11626735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Jesus say the blood represented?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433C393A-FFA3-46D8-9AA0-D1B77245F98E}"/>
              </a:ext>
            </a:extLst>
          </p:cNvPr>
          <p:cNvSpPr/>
          <p:nvPr/>
        </p:nvSpPr>
        <p:spPr>
          <a:xfrm>
            <a:off x="-227531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People’s lives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The best wine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His blood</a:t>
            </a:r>
          </a:p>
        </p:txBody>
      </p:sp>
    </p:spTree>
    <p:extLst>
      <p:ext uri="{BB962C8B-B14F-4D97-AF65-F5344CB8AC3E}">
        <p14:creationId xmlns:p14="http://schemas.microsoft.com/office/powerpoint/2010/main" val="94207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E68EE70F-2C03-4FC5-875E-A1CF0AFED954}"/>
              </a:ext>
            </a:extLst>
          </p:cNvPr>
          <p:cNvSpPr txBox="1">
            <a:spLocks/>
          </p:cNvSpPr>
          <p:nvPr/>
        </p:nvSpPr>
        <p:spPr>
          <a:xfrm>
            <a:off x="282631" y="1633655"/>
            <a:ext cx="11626735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Jesus say the blood represented?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407309E-BF72-4CA3-B1AF-0BFE24B74BB9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F882AFE7-6763-4CDC-9CA4-F96DACB663A2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People’s lives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0EE0198F-20BE-45B8-B475-D49910F6FBC2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The best wine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323A4F9D-595F-44F7-AC3C-EFD850625AEB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His blood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4343996" y="3715187"/>
            <a:ext cx="6730394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Spot on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said the blood represented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HIS BLOOD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FDED7B2A-ACB8-4ABF-9A91-150E2B6A29C3}"/>
              </a:ext>
            </a:extLst>
          </p:cNvPr>
          <p:cNvSpPr/>
          <p:nvPr/>
        </p:nvSpPr>
        <p:spPr>
          <a:xfrm>
            <a:off x="-390527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38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818604" y="1530085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Who did Jesus say the cup showed?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92771" y="835439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FD47DEF1-4E4F-40A0-810F-45EA3A633F57}"/>
              </a:ext>
            </a:extLst>
          </p:cNvPr>
          <p:cNvSpPr/>
          <p:nvPr/>
        </p:nvSpPr>
        <p:spPr>
          <a:xfrm>
            <a:off x="-242845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How good the supper was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395345" y="2479380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The generosity of the man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God’s new agreement 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43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3B58DB94-1DE4-40E4-91D7-8AF31A369BC0}"/>
              </a:ext>
            </a:extLst>
          </p:cNvPr>
          <p:cNvSpPr txBox="1">
            <a:spLocks/>
          </p:cNvSpPr>
          <p:nvPr/>
        </p:nvSpPr>
        <p:spPr>
          <a:xfrm>
            <a:off x="818604" y="1530085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Who did Jesus say the cup showed?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FCAB25-6695-4F78-809F-0458C634165A}"/>
              </a:ext>
            </a:extLst>
          </p:cNvPr>
          <p:cNvSpPr txBox="1"/>
          <p:nvPr/>
        </p:nvSpPr>
        <p:spPr>
          <a:xfrm>
            <a:off x="4092771" y="835439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3E21AA98-7DEB-4FB5-A7F5-EC319913097F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How good the supper was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2" action="ppaction://hlinksldjump"/>
            <a:extLst>
              <a:ext uri="{FF2B5EF4-FFF2-40B4-BE49-F238E27FC236}">
                <a16:creationId xmlns:a16="http://schemas.microsoft.com/office/drawing/2014/main" id="{7C9A3305-4FB6-401F-84AA-F368480949EE}"/>
              </a:ext>
            </a:extLst>
          </p:cNvPr>
          <p:cNvSpPr/>
          <p:nvPr/>
        </p:nvSpPr>
        <p:spPr>
          <a:xfrm>
            <a:off x="4395345" y="2479380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The generosity of the man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3" action="ppaction://hlinksldjump"/>
            <a:extLst>
              <a:ext uri="{FF2B5EF4-FFF2-40B4-BE49-F238E27FC236}">
                <a16:creationId xmlns:a16="http://schemas.microsoft.com/office/drawing/2014/main" id="{A7D5AFC4-62BD-4D81-868F-34FA0D8ABE7B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God’s new agreement 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lnSpc>
                <a:spcPts val="35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said the cup showed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GOD’S NEW AGREEMENT</a:t>
            </a:r>
            <a:r>
              <a:rPr lang="en-US" sz="2800" b="1" dirty="0">
                <a:latin typeface="Comic Sans MS" panose="030F0702030302020204" pitchFamily="66" charset="0"/>
              </a:rPr>
              <a:t> with people.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4FCB5CC8-140D-475F-B982-4FAE7843D278}"/>
              </a:ext>
            </a:extLst>
          </p:cNvPr>
          <p:cNvSpPr/>
          <p:nvPr/>
        </p:nvSpPr>
        <p:spPr>
          <a:xfrm>
            <a:off x="-259470" y="-360300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99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6543D00-79ED-482F-96AF-4B2880E85F39}"/>
              </a:ext>
            </a:extLst>
          </p:cNvPr>
          <p:cNvSpPr txBox="1">
            <a:spLocks/>
          </p:cNvSpPr>
          <p:nvPr/>
        </p:nvSpPr>
        <p:spPr>
          <a:xfrm>
            <a:off x="256032" y="1623044"/>
            <a:ext cx="11795760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Which disciples did Jesus send to get the room ready?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8BD6BCB4-828B-46D1-AABB-9FC1A2F5D5AE}"/>
              </a:ext>
            </a:extLst>
          </p:cNvPr>
          <p:cNvSpPr/>
          <p:nvPr/>
        </p:nvSpPr>
        <p:spPr>
          <a:xfrm>
            <a:off x="-390526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Peter and  John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James and John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Peter and Thomas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3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7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7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uild="p"/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448576" y="1698223"/>
            <a:ext cx="11294846" cy="7851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Jesus said the new agreement begins with His blood being ...?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DDC6D321-488F-402E-9E48-15EA6071997D}"/>
              </a:ext>
            </a:extLst>
          </p:cNvPr>
          <p:cNvSpPr/>
          <p:nvPr/>
        </p:nvSpPr>
        <p:spPr>
          <a:xfrm>
            <a:off x="-390526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Painted on the door posts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Poured out for people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Put in a wine bottle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7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615A9BEA-0F71-473B-A8BA-65E414A3FC6C}"/>
              </a:ext>
            </a:extLst>
          </p:cNvPr>
          <p:cNvSpPr txBox="1">
            <a:spLocks/>
          </p:cNvSpPr>
          <p:nvPr/>
        </p:nvSpPr>
        <p:spPr>
          <a:xfrm>
            <a:off x="448576" y="1698223"/>
            <a:ext cx="11294846" cy="7851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Jesus said the new agreement begins with His blood being ...?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8E97F5-12AF-427E-81C0-2CAE454A941C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CC1420EA-5D4A-43F0-AFB6-DCD89ADCD7FD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Painted on the door posts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8DF5B9F2-754D-4D3E-AD4E-573E7E6D9F5D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Poured out for people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2" action="ppaction://hlinksldjump"/>
            <a:extLst>
              <a:ext uri="{FF2B5EF4-FFF2-40B4-BE49-F238E27FC236}">
                <a16:creationId xmlns:a16="http://schemas.microsoft.com/office/drawing/2014/main" id="{164F0DBE-6A1C-4318-B783-2589A642A522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Put in a wine bottle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757353" y="3679747"/>
            <a:ext cx="8146472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That’s the right answer.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said the new agreement begins with His blood being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POURED OUT FOR YOU</a:t>
            </a:r>
            <a:r>
              <a:rPr lang="en-US" sz="2800" b="1" dirty="0">
                <a:latin typeface="Comic Sans MS" panose="030F0702030302020204" pitchFamily="66" charset="0"/>
              </a:rPr>
              <a:t>.” 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197B0D0E-F36B-4858-B56A-E136AC3D1B6B}"/>
              </a:ext>
            </a:extLst>
          </p:cNvPr>
          <p:cNvSpPr/>
          <p:nvPr/>
        </p:nvSpPr>
        <p:spPr>
          <a:xfrm>
            <a:off x="-216131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86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4A8DC942-DC5B-4C17-B424-DD8126A72B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879" y="1017158"/>
            <a:ext cx="2477341" cy="235324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BA0FCE-66F1-44DD-9D7B-9BF2891C3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585" y="1935617"/>
            <a:ext cx="2287790" cy="39820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27505212-E188-416C-8C34-269280778717}"/>
              </a:ext>
            </a:extLst>
          </p:cNvPr>
          <p:cNvGrpSpPr/>
          <p:nvPr/>
        </p:nvGrpSpPr>
        <p:grpSpPr>
          <a:xfrm>
            <a:off x="6768611" y="1935617"/>
            <a:ext cx="4899133" cy="3422072"/>
            <a:chOff x="2240730" y="3361113"/>
            <a:chExt cx="4172989" cy="5469774"/>
          </a:xfrm>
        </p:grpSpPr>
        <p:sp>
          <p:nvSpPr>
            <p:cNvPr id="9" name="Speech Bubble: Rectangle with Corners Rounded 8">
              <a:extLst>
                <a:ext uri="{FF2B5EF4-FFF2-40B4-BE49-F238E27FC236}">
                  <a16:creationId xmlns:a16="http://schemas.microsoft.com/office/drawing/2014/main" id="{C71A9DEB-794F-44D0-AFB7-2B619DE941C0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80667"/>
                <a:gd name="adj2" fmla="val -23312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E35999B-5D39-4E96-BD83-CF6D1A1CC9A3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Well done for finishing the quiz.</a:t>
              </a:r>
            </a:p>
            <a:p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I’ll have another one for you next week.</a:t>
              </a:r>
            </a:p>
            <a:p>
              <a:pPr algn="ctr"/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See you next time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2" name="Rectangle 11">
            <a:hlinkClick r:id="" action="ppaction://hlinkshowjump?jump=endshow"/>
            <a:extLst>
              <a:ext uri="{FF2B5EF4-FFF2-40B4-BE49-F238E27FC236}">
                <a16:creationId xmlns:a16="http://schemas.microsoft.com/office/drawing/2014/main" id="{835C0A40-DD1B-498B-811B-0C5BC778C98B}"/>
              </a:ext>
            </a:extLst>
          </p:cNvPr>
          <p:cNvSpPr/>
          <p:nvPr/>
        </p:nvSpPr>
        <p:spPr>
          <a:xfrm>
            <a:off x="-390525" y="-620573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64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B158ED5-FBDF-43D2-AAAB-7CF49A28E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879" y="1017158"/>
            <a:ext cx="2477341" cy="235324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BA0FCE-66F1-44DD-9D7B-9BF2891C3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585" y="1935617"/>
            <a:ext cx="2287790" cy="398205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4E2B266D-C176-42B7-866C-025BABF3C999}"/>
              </a:ext>
            </a:extLst>
          </p:cNvPr>
          <p:cNvGrpSpPr/>
          <p:nvPr/>
        </p:nvGrpSpPr>
        <p:grpSpPr>
          <a:xfrm>
            <a:off x="7100421" y="1283690"/>
            <a:ext cx="4149629" cy="3340303"/>
            <a:chOff x="2240730" y="3361113"/>
            <a:chExt cx="4172989" cy="6355529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B898C1AE-1A45-48AC-9E2F-AC15056D3F56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94675"/>
                <a:gd name="adj2" fmla="val 5607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BE656E-D906-43A8-987A-D012C3BFAF7E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6210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Whoops!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That’s not quite right.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Try again.</a:t>
              </a:r>
              <a:endParaRPr lang="en-GB" sz="2800" b="1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Rectangle 8">
            <a:hlinkClick r:id="rId4" action="ppaction://hlinksldjump"/>
            <a:extLst>
              <a:ext uri="{FF2B5EF4-FFF2-40B4-BE49-F238E27FC236}">
                <a16:creationId xmlns:a16="http://schemas.microsoft.com/office/drawing/2014/main" id="{B23ACE7F-CB8C-4C8F-AEBE-8E2476A241D4}"/>
              </a:ext>
            </a:extLst>
          </p:cNvPr>
          <p:cNvSpPr/>
          <p:nvPr/>
        </p:nvSpPr>
        <p:spPr>
          <a:xfrm>
            <a:off x="-390525" y="-34703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Striped Right 6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A7E6C067-1A52-4104-843F-FAA447880138}"/>
              </a:ext>
            </a:extLst>
          </p:cNvPr>
          <p:cNvSpPr/>
          <p:nvPr/>
        </p:nvSpPr>
        <p:spPr>
          <a:xfrm flipH="1">
            <a:off x="455924" y="5528327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to return to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01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BF419A5B-A8ED-4117-AB45-62B05BA2D416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618A5361-2874-4317-9F92-D42990DF5462}"/>
              </a:ext>
            </a:extLst>
          </p:cNvPr>
          <p:cNvSpPr txBox="1">
            <a:spLocks/>
          </p:cNvSpPr>
          <p:nvPr/>
        </p:nvSpPr>
        <p:spPr>
          <a:xfrm>
            <a:off x="256032" y="1623044"/>
            <a:ext cx="11795760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Which disciples did Jesus send to get the room ready?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2" action="ppaction://hlinksldjump"/>
            <a:extLst>
              <a:ext uri="{FF2B5EF4-FFF2-40B4-BE49-F238E27FC236}">
                <a16:creationId xmlns:a16="http://schemas.microsoft.com/office/drawing/2014/main" id="{4540613C-33AB-4273-88C9-D58CBE065EC4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Peter and  John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Rectangle: Rounded Corners 25">
            <a:hlinkClick r:id="rId3" action="ppaction://hlinksldjump"/>
            <a:extLst>
              <a:ext uri="{FF2B5EF4-FFF2-40B4-BE49-F238E27FC236}">
                <a16:creationId xmlns:a16="http://schemas.microsoft.com/office/drawing/2014/main" id="{5A727BC4-93D5-41D6-93BC-B2F1E83F710E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James and John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Rectangle: Rounded Corners 26">
            <a:hlinkClick r:id="rId3" action="ppaction://hlinksldjump"/>
            <a:extLst>
              <a:ext uri="{FF2B5EF4-FFF2-40B4-BE49-F238E27FC236}">
                <a16:creationId xmlns:a16="http://schemas.microsoft.com/office/drawing/2014/main" id="{66AF31B7-86BD-41B3-A338-BBC6C6AC481A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Peter and Thomas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4463281" y="3735307"/>
            <a:ext cx="6509520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correct.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sent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Peter and John</a:t>
            </a:r>
            <a:r>
              <a:rPr lang="en-US" sz="2800" b="1" dirty="0">
                <a:latin typeface="Comic Sans MS" panose="030F0702030302020204" pitchFamily="66" charset="0"/>
              </a:rPr>
              <a:t> to get the room ready.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2" action="ppaction://hlinksldjump"/>
            <a:extLst>
              <a:ext uri="{FF2B5EF4-FFF2-40B4-BE49-F238E27FC236}">
                <a16:creationId xmlns:a16="http://schemas.microsoft.com/office/drawing/2014/main" id="{E24960EA-4062-4F55-A749-9087E07C2466}"/>
              </a:ext>
            </a:extLst>
          </p:cNvPr>
          <p:cNvSpPr/>
          <p:nvPr/>
        </p:nvSpPr>
        <p:spPr>
          <a:xfrm>
            <a:off x="-332613" y="-714151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78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699624" y="1658293"/>
            <a:ext cx="10581250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animal was sacrificed at Passover?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2" action="ppaction://hlinksldjump"/>
            <a:extLst>
              <a:ext uri="{FF2B5EF4-FFF2-40B4-BE49-F238E27FC236}">
                <a16:creationId xmlns:a16="http://schemas.microsoft.com/office/drawing/2014/main" id="{86956D30-0126-4BC3-AFC5-22E950CF5DFE}"/>
              </a:ext>
            </a:extLst>
          </p:cNvPr>
          <p:cNvSpPr/>
          <p:nvPr/>
        </p:nvSpPr>
        <p:spPr>
          <a:xfrm>
            <a:off x="-257523" y="-684366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donkey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A lamb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cow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48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17CEB1F1-FE1E-45A4-94A8-5D0863DE8F46}"/>
              </a:ext>
            </a:extLst>
          </p:cNvPr>
          <p:cNvSpPr txBox="1">
            <a:spLocks/>
          </p:cNvSpPr>
          <p:nvPr/>
        </p:nvSpPr>
        <p:spPr>
          <a:xfrm>
            <a:off x="699624" y="1658293"/>
            <a:ext cx="10581250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animal was sacrificed at Passover?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6BE4D59-F410-4724-9308-67E80F7EA4F1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2" action="ppaction://hlinksldjump"/>
            <a:extLst>
              <a:ext uri="{FF2B5EF4-FFF2-40B4-BE49-F238E27FC236}">
                <a16:creationId xmlns:a16="http://schemas.microsoft.com/office/drawing/2014/main" id="{4E87F108-C1C8-421A-8172-B7CCE4048E7E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donkey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3" action="ppaction://hlinksldjump"/>
            <a:extLst>
              <a:ext uri="{FF2B5EF4-FFF2-40B4-BE49-F238E27FC236}">
                <a16:creationId xmlns:a16="http://schemas.microsoft.com/office/drawing/2014/main" id="{2BB93DF5-18FD-4B12-8800-92AE9A8CC3C0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A lamb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: Rounded Corners 21">
            <a:hlinkClick r:id="rId2" action="ppaction://hlinksldjump"/>
            <a:extLst>
              <a:ext uri="{FF2B5EF4-FFF2-40B4-BE49-F238E27FC236}">
                <a16:creationId xmlns:a16="http://schemas.microsoft.com/office/drawing/2014/main" id="{482B791F-E7A5-4C35-9065-BF965D3CABF3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cow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580333" y="3701103"/>
            <a:ext cx="797201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ts val="34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A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LAMB</a:t>
            </a:r>
            <a:r>
              <a:rPr lang="en-US" sz="2800" b="1" dirty="0">
                <a:latin typeface="Comic Sans MS" panose="030F0702030302020204" pitchFamily="66" charset="0"/>
              </a:rPr>
              <a:t> was sacrificed at Passover.</a:t>
            </a:r>
          </a:p>
          <a:p>
            <a:pPr marL="0" indent="0" algn="ctr">
              <a:lnSpc>
                <a:spcPts val="34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3" action="ppaction://hlinksldjump"/>
            <a:extLst>
              <a:ext uri="{FF2B5EF4-FFF2-40B4-BE49-F238E27FC236}">
                <a16:creationId xmlns:a16="http://schemas.microsoft.com/office/drawing/2014/main" id="{6089BB2E-52DD-4CF6-9F5A-13E19579B8DB}"/>
              </a:ext>
            </a:extLst>
          </p:cNvPr>
          <p:cNvSpPr/>
          <p:nvPr/>
        </p:nvSpPr>
        <p:spPr>
          <a:xfrm>
            <a:off x="-390526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9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210588" y="1766314"/>
            <a:ext cx="11770822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did Jesus tell the disciples the man would be carrying?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0888AE0C-0245-43A0-97F3-28C010E5B141}"/>
              </a:ext>
            </a:extLst>
          </p:cNvPr>
          <p:cNvSpPr/>
          <p:nvPr/>
        </p:nvSpPr>
        <p:spPr>
          <a:xfrm>
            <a:off x="-644459" y="-723806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jar of water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395345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A shopping bag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loaf of bread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18A3709D-7016-48FB-8DDC-556E6AF1FDD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77904917"/>
                  </p:ext>
                </p:extLst>
              </p:nvPr>
            </p:nvGraphicFramePr>
            <p:xfrm>
              <a:off x="-1400066" y="5412479"/>
              <a:ext cx="3048000" cy="1714500"/>
            </p:xfrm>
            <a:graphic>
              <a:graphicData uri="http://schemas.microsoft.com/office/powerpoint/2016/slidezoom">
                <pslz:sldZm>
                  <pslz:sldZmObj sldId="267" cId="3059461400">
                    <pslz:zmPr id="{F0DBC2B7-8B6B-49EF-BDCC-2E7C809AC4B4}" returnToParent="0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0" name="Slide Zoom 9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18A3709D-7016-48FB-8DDC-556E6AF1FDD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-1400066" y="5412479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7241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8553FD09-63F4-4CFE-B089-8E0C6093DE52}"/>
              </a:ext>
            </a:extLst>
          </p:cNvPr>
          <p:cNvSpPr txBox="1">
            <a:spLocks/>
          </p:cNvSpPr>
          <p:nvPr/>
        </p:nvSpPr>
        <p:spPr>
          <a:xfrm>
            <a:off x="210588" y="1766314"/>
            <a:ext cx="11770822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did Jesus tell the disciples the man would be carrying?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CA05FC7-DA33-426F-B42B-51EFB9EF50FF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7122D257-8291-4249-AE89-20E1C3834830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jar of water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3" action="ppaction://hlinksldjump"/>
            <a:extLst>
              <a:ext uri="{FF2B5EF4-FFF2-40B4-BE49-F238E27FC236}">
                <a16:creationId xmlns:a16="http://schemas.microsoft.com/office/drawing/2014/main" id="{337961C9-0B33-4A7F-8F0B-085C19C3598C}"/>
              </a:ext>
            </a:extLst>
          </p:cNvPr>
          <p:cNvSpPr/>
          <p:nvPr/>
        </p:nvSpPr>
        <p:spPr>
          <a:xfrm>
            <a:off x="4395345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A shopping bag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70B807A4-A9A5-479D-B09C-8B9103AD47FD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loaf of bread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657473" y="3735307"/>
            <a:ext cx="7811124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Fantastic answer.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said the man would be carrying a 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JAR OF WATER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6ABD28E4-DF76-430E-8AE4-0FE72E9EB7C4}"/>
              </a:ext>
            </a:extLst>
          </p:cNvPr>
          <p:cNvSpPr/>
          <p:nvPr/>
        </p:nvSpPr>
        <p:spPr>
          <a:xfrm>
            <a:off x="-494830" y="-415860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68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336540" y="1463210"/>
            <a:ext cx="11518919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Where was the room the man gave the disciples?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39994" y="88136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0A332AED-B80A-4D70-9A3A-9801EF63CF31}"/>
              </a:ext>
            </a:extLst>
          </p:cNvPr>
          <p:cNvSpPr/>
          <p:nvPr/>
        </p:nvSpPr>
        <p:spPr>
          <a:xfrm>
            <a:off x="-613575" y="-717834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hlinkClick r:id="rId3" action="ppaction://hlinksldjump"/>
            <a:extLst>
              <a:ext uri="{FF2B5EF4-FFF2-40B4-BE49-F238E27FC236}">
                <a16:creationId xmlns:a16="http://schemas.microsoft.com/office/drawing/2014/main" id="{A7C8D1F8-0EEC-4ED5-B008-A2B4E86D79EB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the cellar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: Rounded Corners 10">
            <a:hlinkClick r:id="rId3" action="ppaction://hlinksldjump"/>
            <a:extLst>
              <a:ext uri="{FF2B5EF4-FFF2-40B4-BE49-F238E27FC236}">
                <a16:creationId xmlns:a16="http://schemas.microsoft.com/office/drawing/2014/main" id="{25984E81-1236-4A1E-BB93-86DCFC1A59C9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Downstairs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4" action="ppaction://hlinksldjump"/>
            <a:extLst>
              <a:ext uri="{FF2B5EF4-FFF2-40B4-BE49-F238E27FC236}">
                <a16:creationId xmlns:a16="http://schemas.microsoft.com/office/drawing/2014/main" id="{41732A7B-F1AE-4895-98B5-DBE2A8E8270C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Upstairs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7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7EDC0B2C-3DCB-410B-ABDB-AA77DEF615D2}"/>
              </a:ext>
            </a:extLst>
          </p:cNvPr>
          <p:cNvSpPr txBox="1">
            <a:spLocks/>
          </p:cNvSpPr>
          <p:nvPr/>
        </p:nvSpPr>
        <p:spPr>
          <a:xfrm>
            <a:off x="336540" y="1463210"/>
            <a:ext cx="11518919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Where was the room the man gave the disciples?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BC57C3-1618-49A2-8700-B62801CC0EB3}"/>
              </a:ext>
            </a:extLst>
          </p:cNvPr>
          <p:cNvSpPr txBox="1"/>
          <p:nvPr/>
        </p:nvSpPr>
        <p:spPr>
          <a:xfrm>
            <a:off x="4039994" y="88136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A31BD7C5-582B-4ADC-BD66-26E3B2E2093D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the cellar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0E157583-463E-4B36-9BB9-116E122CD2A0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Downstairs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3" action="ppaction://hlinksldjump"/>
            <a:extLst>
              <a:ext uri="{FF2B5EF4-FFF2-40B4-BE49-F238E27FC236}">
                <a16:creationId xmlns:a16="http://schemas.microsoft.com/office/drawing/2014/main" id="{CE2B1FCE-654B-4ED4-A492-9D4FAC5A216E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Upstairs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4233064" y="3687314"/>
            <a:ext cx="7050704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Fantastic answer.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man had prepared the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UPSTAIRS </a:t>
            </a:r>
            <a:r>
              <a:rPr lang="en-US" sz="2800" b="1" dirty="0">
                <a:latin typeface="Comic Sans MS" panose="030F0702030302020204" pitchFamily="66" charset="0"/>
              </a:rPr>
              <a:t>room for the Passover meal. 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5" action="ppaction://hlinksldjump"/>
            <a:extLst>
              <a:ext uri="{FF2B5EF4-FFF2-40B4-BE49-F238E27FC236}">
                <a16:creationId xmlns:a16="http://schemas.microsoft.com/office/drawing/2014/main" id="{B543D283-614D-4609-B1DD-24E4462F61AD}"/>
              </a:ext>
            </a:extLst>
          </p:cNvPr>
          <p:cNvSpPr/>
          <p:nvPr/>
        </p:nvSpPr>
        <p:spPr>
          <a:xfrm>
            <a:off x="-257522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6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96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789</Words>
  <Application>Microsoft Office PowerPoint</Application>
  <PresentationFormat>Widescreen</PresentationFormat>
  <Paragraphs>168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71</cp:revision>
  <dcterms:created xsi:type="dcterms:W3CDTF">2020-11-16T15:34:11Z</dcterms:created>
  <dcterms:modified xsi:type="dcterms:W3CDTF">2021-03-23T22:34:12Z</dcterms:modified>
</cp:coreProperties>
</file>