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notesMasterIdLst>
    <p:notesMasterId r:id="rId16"/>
  </p:notesMasterIdLst>
  <p:sldIdLst>
    <p:sldId id="701" r:id="rId3"/>
    <p:sldId id="702" r:id="rId4"/>
    <p:sldId id="704" r:id="rId5"/>
    <p:sldId id="713" r:id="rId6"/>
    <p:sldId id="703" r:id="rId7"/>
    <p:sldId id="705" r:id="rId8"/>
    <p:sldId id="706" r:id="rId9"/>
    <p:sldId id="714" r:id="rId10"/>
    <p:sldId id="707" r:id="rId11"/>
    <p:sldId id="708" r:id="rId12"/>
    <p:sldId id="710" r:id="rId13"/>
    <p:sldId id="712" r:id="rId14"/>
    <p:sldId id="711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60" userDrawn="1">
          <p15:clr>
            <a:srgbClr val="A4A3A4"/>
          </p15:clr>
        </p15:guide>
        <p15:guide id="2" pos="68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ryan Hancock" initials="BH" lastIdx="1" clrIdx="0">
    <p:extLst>
      <p:ext uri="{19B8F6BF-5375-455C-9EA6-DF929625EA0E}">
        <p15:presenceInfo xmlns:p15="http://schemas.microsoft.com/office/powerpoint/2012/main" userId="S::bhancock@wstanns.co.uk::f2573701-88e4-42de-a22f-8d3c7c15398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99"/>
    <a:srgbClr val="0000FF"/>
    <a:srgbClr val="00FF00"/>
    <a:srgbClr val="FF0000"/>
    <a:srgbClr val="E2E9F6"/>
    <a:srgbClr val="EFC39F"/>
    <a:srgbClr val="F1CCAD"/>
    <a:srgbClr val="FF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46" autoAdjust="0"/>
    <p:restoredTop sz="93878" autoAdjust="0"/>
  </p:normalViewPr>
  <p:slideViewPr>
    <p:cSldViewPr snapToGrid="0" showGuides="1">
      <p:cViewPr>
        <p:scale>
          <a:sx n="50" d="100"/>
          <a:sy n="50" d="100"/>
        </p:scale>
        <p:origin x="540" y="930"/>
      </p:cViewPr>
      <p:guideLst>
        <p:guide orient="horz" pos="3960"/>
        <p:guide pos="681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5" d="100"/>
          <a:sy n="75" d="100"/>
        </p:scale>
        <p:origin x="2088" y="5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CB2CC5-AE97-4455-85C1-E45326FF10A2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2B329E-E699-4A6F-823D-0D360937B8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62679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96715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2B329E-E699-4A6F-823D-0D360937B87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7908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166255" y="-77316"/>
            <a:ext cx="13283681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EFC39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4" cy="3003252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283357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5571187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7C2C5-4C26-4DF1-A7F5-81A5020FE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F258EF-9845-47D5-A126-CE25563E49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E81B6-C9DE-4D92-906D-106E68FF9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1A17AC-5A1C-46B6-A441-205E1F54B3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7E99D7A-0727-4320-B828-4529C0C2F8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04042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468AA7-D956-4A79-B6F4-7B02D9C85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6A7E07-79AE-4358-A437-C3C1924315D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8AFAD0-BD1C-4593-8B3F-64D94B1577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7F9440-1DC2-4989-91B1-517E5F0C44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3CFABD0-43B5-4EB5-8CAF-28D746726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B93AC7-CDA7-4CCB-AC0C-A3FBEABCB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3826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3CA15A-CC39-48BB-B8CC-76925C006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AD702FE-3220-43DE-8A3C-86D0E1497B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B7927AC-31C2-4A7D-ACCF-37C3D7DC70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C07AD2-70A8-484E-A756-C7159F5A6E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0CB2558-6977-443B-9002-9D68569839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A28E78C-BA30-49E3-84AD-2B298A334B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06/07/2021</a:t>
            </a:fld>
            <a:endParaRPr lang="en-GB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6CC0E8-B864-4D86-B15E-6E9C612E7F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290E9-2895-4D32-BFCA-4404FEBCE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5057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A7BF9-101F-47DA-9838-4B875B1972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4C7D18-2D3B-4F6C-B9D6-7ECE9174F7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06/07/2021</a:t>
            </a:fld>
            <a:endParaRPr lang="en-GB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242058-CFFC-44D5-850F-2A783A6B9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13908D2-897A-4FAB-A7C6-EC293F4CA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04862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8D749E9-5FCA-4980-A774-AD5B2EFC3E6C}"/>
              </a:ext>
            </a:extLst>
          </p:cNvPr>
          <p:cNvSpPr/>
          <p:nvPr userDrawn="1"/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rgbClr val="E2E9F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777502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2AF0F8-BCD7-4ED2-8F26-4307AAC3B5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A79E6A-7604-4707-A7D0-F64EB6A6C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89E47B6-80F6-4937-8F52-22CB3CACDF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970D7B-C676-4859-90DA-A9FE760473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32B009-3C0E-44A0-BFEC-3236E75DE4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BF8D8B-62F7-46E7-A5DA-F00F1EB1D2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05993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6D616-5B13-4798-B4FD-5033C8CD0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C2B89C7-ABC7-4D0E-89A2-A585CC44BE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474150-619C-4936-83F2-0BB495FD88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289FC4-F80B-4C0D-8A13-B1FA8A7F2E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06/07/2021</a:t>
            </a:fld>
            <a:endParaRPr lang="en-GB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1FDB456-8686-4E97-A4A9-2AC796D435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326183-995E-4071-B296-A555D3E901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2331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4F6E63-5119-47B2-A6A2-724D99D01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44B38C-4968-4F8F-B141-0BD8E90213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BF69CC-14A3-4844-84EF-0B67281D11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541DFB-66B8-4427-86A0-B84FD6E3E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677A5-F4E8-42F1-9C5D-17381C1A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355369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A3DA80D-5743-46EE-B4E7-E15C3E965B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7131622-06F9-4BBB-90D5-B3B5BF4D88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062595-3382-4C61-9238-94D20C426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E4C202-8B69-46EC-834D-5FA38DB5C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0D934A-1BFE-4CBD-B2D8-4C98909FC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848056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1411008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E7652C-8E1D-4B6B-A1EF-95C535B849D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D6B188-E1DC-49A4-B183-A2F2EAA475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E25178-F091-4599-9ABB-CBEF6F8552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E16809-9658-460E-B171-B00ED8158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18D0E2-74FB-4388-88EE-54C13E90B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35602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BC731F-A8EE-4E79-A1F6-7960E9C42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F464A3-0F02-4BC0-9F2C-7514D3D71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04DED-6E42-411B-9322-C51F62D7A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4E7F6F-DB96-43B7-B8AC-8B98EAF9C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7D33B5-DF24-4D02-B596-18E8774E2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86799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04D93-6E06-42CF-8FE9-8BD48B0892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0EE388-3AAF-47BC-B734-E7F3E5A0CE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0EAFDC-980C-4443-9542-630734188E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83E69-F60B-4331-94FD-BBE6486578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B47E4C-F61E-4C6E-922F-FD3FC784D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964419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8112E-6ECE-4B3C-81D7-4D13DB081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C182FB-A27E-472C-8566-E172558373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E87E48-CCC8-46C7-B184-0CDF973A65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C3B5A4-31C0-498E-8A46-D46D03018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A0D74A-6D71-4707-B246-1ADC782C6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DBCAB3-BBC1-4DC1-927F-EAC46856BF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019639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EDDBFA-AA52-41F2-A738-FF5C26541A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F1DF54-68BF-4324-AB1F-4A4D531299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E85A11-C9B9-41D0-B698-00EE44D161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6F0ECA-3872-49D0-81F5-1447CEEAEC3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545A4E6-0F6C-4BFB-9940-EC9705B9463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C846AD-2570-46F5-894D-5EF34AC56A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8AB4E5-170C-441D-B6FD-D9ECAACEBB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F239105-4881-4CBC-8B62-615751FD21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6195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4755A2-2EA4-4C4E-8D0E-DC2C34149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0C8B9C-3FAC-4A44-B3FD-426D48921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ED5F80-B118-4608-87BC-283752AC9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440C79-E3A0-4CFD-B8F7-E9CD80F57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6308803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C22B203-813F-4B45-956E-E066650855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846345-1DD9-40F4-8926-23554BAE4A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E1809B-DE07-4190-9270-C51CDB971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5757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2DA877-18A1-4076-973E-E4941D2A0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E4174F-0AA7-40EE-AA64-F6D5D48EBB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D6452A-11A0-4703-AA60-536D7EA1A2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58EA947-C1A0-45C8-9237-2A9D6346D1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68BF6C-322E-40D7-8234-3BC230642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8931DF-EF98-4B5A-A349-5BEAF3859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77477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C266F6-34CD-4875-B15F-3A9F90AF11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BED3C2-A29C-40F8-937F-8A3AAA816B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4D9C2F-C85F-4A82-9819-226CD071E2D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C2784E-2BFA-4197-A37C-38B65BF46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4C2295-EA15-41C6-84F3-B65B87D99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AAFFF-7B2B-4B8D-8E11-B5586FD0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67723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8BB038-81BB-4B3D-BAEF-71C784101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03C1A9B-6E66-4EDB-8F4C-0144B7233A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820E6A-696B-4580-A483-FA2231179C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F59F3-97A1-448D-9964-CFDD0D355B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EC096D-AB47-4865-955B-E776821D68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83718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6DC4D84-49C2-4BC7-B36E-2D5183E17725}"/>
              </a:ext>
            </a:extLst>
          </p:cNvPr>
          <p:cNvGrpSpPr/>
          <p:nvPr userDrawn="1"/>
        </p:nvGrpSpPr>
        <p:grpSpPr>
          <a:xfrm>
            <a:off x="0" y="2126013"/>
            <a:ext cx="12302838" cy="1734058"/>
            <a:chOff x="-276708" y="1989654"/>
            <a:chExt cx="12745416" cy="2016551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17102" y="2203311"/>
              <a:ext cx="1547669" cy="1207938"/>
            </a:xfrm>
            <a:prstGeom prst="rect">
              <a:avLst/>
            </a:prstGeom>
          </p:spPr>
        </p:pic>
        <p:pic>
          <p:nvPicPr>
            <p:cNvPr id="10" name="Picture 9" descr="A picture containing text, plant&#10;&#10;Description automatically generated">
              <a:extLst>
                <a:ext uri="{FF2B5EF4-FFF2-40B4-BE49-F238E27FC236}">
                  <a16:creationId xmlns:a16="http://schemas.microsoft.com/office/drawing/2014/main" id="{4258985F-0D94-48B2-BA0D-A73800700C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64365" y="2381412"/>
              <a:ext cx="2383864" cy="120226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88171" y="2030886"/>
              <a:ext cx="1770074" cy="1572354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 flipH="1">
              <a:off x="6096107" y="2203312"/>
              <a:ext cx="3361151" cy="1635309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220123" y="2379019"/>
              <a:ext cx="1261636" cy="1057834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2496" y="2330205"/>
              <a:ext cx="1770075" cy="138152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-276708" y="1989654"/>
              <a:ext cx="2207170" cy="158013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10838696" y="2883268"/>
              <a:ext cx="872836" cy="1373038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454557" y="2383586"/>
              <a:ext cx="1014151" cy="138152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252309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03617C-C732-448A-857B-C3DC6D0D8D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8B646-9638-4714-9317-3034A46AD0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6D927D-32F6-494E-9695-D32C1C57D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891685-BA5B-4AA6-A311-97F33E6C94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F06FF8-B7F8-4046-9478-066DBF1FD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02475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5323"/>
            <a:ext cx="12302836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1DC064AF-48E3-44BB-B8C6-4FE4104E63AF}"/>
              </a:ext>
            </a:extLst>
          </p:cNvPr>
          <p:cNvGrpSpPr/>
          <p:nvPr userDrawn="1"/>
        </p:nvGrpSpPr>
        <p:grpSpPr>
          <a:xfrm>
            <a:off x="-47776" y="1797131"/>
            <a:ext cx="12398387" cy="1629207"/>
            <a:chOff x="35753" y="1930144"/>
            <a:chExt cx="12398387" cy="1629207"/>
          </a:xfrm>
        </p:grpSpPr>
        <p:pic>
          <p:nvPicPr>
            <p:cNvPr id="6" name="Picture 5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BB8AAD0E-9E68-4252-AD80-384B979B53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49482" y="2086828"/>
              <a:ext cx="1493927" cy="1038721"/>
            </a:xfrm>
            <a:prstGeom prst="rect">
              <a:avLst/>
            </a:prstGeom>
          </p:spPr>
        </p:pic>
        <p:pic>
          <p:nvPicPr>
            <p:cNvPr id="11" name="Picture 10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7B55E1D2-440E-4698-8823-5758452C306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4006" y="1930144"/>
              <a:ext cx="1708609" cy="1352087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28EC8A0F-5356-4200-BF0C-689DB2FDF5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5557" y="1955694"/>
              <a:ext cx="3244437" cy="1406223"/>
            </a:xfrm>
            <a:prstGeom prst="rect">
              <a:avLst/>
            </a:prstGeom>
          </p:spPr>
        </p:pic>
        <p:pic>
          <p:nvPicPr>
            <p:cNvPr id="13" name="Picture 12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B1A01E9-8700-424E-8364-8E79771FA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816967" y="2160113"/>
              <a:ext cx="1217826" cy="909645"/>
            </a:xfrm>
            <a:prstGeom prst="rect">
              <a:avLst/>
            </a:prstGeom>
          </p:spPr>
        </p:pic>
        <p:pic>
          <p:nvPicPr>
            <p:cNvPr id="14" name="Picture 13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56286A16-6C8F-4A8C-9E1E-8A0581FA31B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25024" y="2118137"/>
              <a:ext cx="1708610" cy="1187989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ACBDD24C-8C81-4346-BE3C-59ACAD366FA2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992763" y="2049042"/>
              <a:ext cx="2130527" cy="1358777"/>
            </a:xfrm>
            <a:prstGeom prst="rect">
              <a:avLst/>
            </a:prstGeom>
          </p:spPr>
        </p:pic>
        <p:pic>
          <p:nvPicPr>
            <p:cNvPr id="18" name="Picture 17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3309BA94-2771-4A54-B56B-D112C1701C0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0725531" y="2036087"/>
              <a:ext cx="1708609" cy="1352087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AEA1FEF-C5E1-46F5-9CE4-C100F87D2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9460043" y="2521390"/>
              <a:ext cx="750563" cy="1325360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AC287C-D275-45AB-A016-2B9F51EA2A6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08536" y="2164040"/>
              <a:ext cx="978935" cy="1187988"/>
            </a:xfrm>
            <a:prstGeom prst="rect">
              <a:avLst/>
            </a:prstGeom>
          </p:spPr>
        </p:pic>
        <p:pic>
          <p:nvPicPr>
            <p:cNvPr id="19" name="Picture 18" descr="A drawing of a house&#10;&#10;Description automatically generated with medium confidence">
              <a:extLst>
                <a:ext uri="{FF2B5EF4-FFF2-40B4-BE49-F238E27FC236}">
                  <a16:creationId xmlns:a16="http://schemas.microsoft.com/office/drawing/2014/main" id="{9804305B-1E0E-4873-A583-329884D6DFF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5753" y="2156989"/>
              <a:ext cx="1708610" cy="118798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49361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3419291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8389" y="-5323"/>
            <a:ext cx="13109037" cy="6863323"/>
            <a:chOff x="-269038" y="-6729"/>
            <a:chExt cx="27019045" cy="6863323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69038" y="-6729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AA121C00-ABE1-4C81-84CE-C8E833306B2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013" y="2188989"/>
            <a:ext cx="4576427" cy="1436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2005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57040-BB08-46AC-B4ED-FB8838126D5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D09B42F-A6E9-41E9-90BA-88DE2B2E73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5DBE9-A20F-4E69-9E55-5E2B0F7558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B1D3C-09DE-49D9-A6FB-9C65CC244FDC}" type="datetimeFigureOut">
              <a:rPr lang="en-GB" smtClean="0"/>
              <a:t>06/07/2021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1ECD33-1764-4861-BDA3-C3A073F27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12F535-4F39-4F0F-ADDD-857BA196C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16528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-96982" y="-77316"/>
            <a:ext cx="12399818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2239230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DFCA38-7CE0-4D0D-BB8E-9650B263FD99}"/>
              </a:ext>
            </a:extLst>
          </p:cNvPr>
          <p:cNvGrpSpPr/>
          <p:nvPr userDrawn="1"/>
        </p:nvGrpSpPr>
        <p:grpSpPr>
          <a:xfrm>
            <a:off x="0" y="-77316"/>
            <a:ext cx="13117426" cy="6935316"/>
            <a:chOff x="-286329" y="-78722"/>
            <a:chExt cx="27036336" cy="6935316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C3E569F-19A6-4F76-8B47-F1BE77C28573}"/>
                </a:ext>
              </a:extLst>
            </p:cNvPr>
            <p:cNvSpPr/>
            <p:nvPr/>
          </p:nvSpPr>
          <p:spPr>
            <a:xfrm>
              <a:off x="-269038" y="-6729"/>
              <a:ext cx="27019045" cy="6863323"/>
            </a:xfrm>
            <a:prstGeom prst="rect">
              <a:avLst/>
            </a:prstGeom>
            <a:solidFill>
              <a:srgbClr val="F1CCA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0D451CB-F286-4319-BF40-CEC6AEEE053F}"/>
                </a:ext>
              </a:extLst>
            </p:cNvPr>
            <p:cNvSpPr/>
            <p:nvPr/>
          </p:nvSpPr>
          <p:spPr>
            <a:xfrm>
              <a:off x="-286329" y="-78722"/>
              <a:ext cx="27019045" cy="3003252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</p:spTree>
    <p:extLst>
      <p:ext uri="{BB962C8B-B14F-4D97-AF65-F5344CB8AC3E}">
        <p14:creationId xmlns:p14="http://schemas.microsoft.com/office/powerpoint/2010/main" val="971370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3" Type="http://schemas.openxmlformats.org/officeDocument/2006/relationships/slideLayout" Target="../slideLayouts/slideLayout22.xml"/><Relationship Id="rId7" Type="http://schemas.openxmlformats.org/officeDocument/2006/relationships/slideLayout" Target="../slideLayouts/slideLayout2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5" Type="http://schemas.openxmlformats.org/officeDocument/2006/relationships/slideLayout" Target="../slideLayouts/slideLayout24.xml"/><Relationship Id="rId10" Type="http://schemas.openxmlformats.org/officeDocument/2006/relationships/slideLayout" Target="../slideLayouts/slideLayout29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4F31337-D56E-442E-ADD0-7DFC7E9A5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80B710-7774-439A-832B-9ABF5E9A65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27F506-0BFF-4E81-AB26-7E159AF737A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CB1D3C-09DE-49D9-A6FB-9C65CC244FDC}" type="datetimeFigureOut">
              <a:rPr lang="en-GB" smtClean="0"/>
              <a:t>06/07/2021</a:t>
            </a:fld>
            <a:endParaRPr lang="en-GB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AEDDE83-604D-4C6A-BAFD-9EB4A03EE76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E2ABE-3BDC-4052-954B-729E5F5FD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40FB70-5FCD-40EE-9B9B-4D1D78D1BE4E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505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65" r:id="rId2"/>
    <p:sldLayoutId id="2147483670" r:id="rId3"/>
    <p:sldLayoutId id="2147483684" r:id="rId4"/>
    <p:sldLayoutId id="2147483669" r:id="rId5"/>
    <p:sldLayoutId id="2147483671" r:id="rId6"/>
    <p:sldLayoutId id="2147483649" r:id="rId7"/>
    <p:sldLayoutId id="2147483663" r:id="rId8"/>
    <p:sldLayoutId id="2147483662" r:id="rId9"/>
    <p:sldLayoutId id="2147483661" r:id="rId10"/>
    <p:sldLayoutId id="2147483651" r:id="rId11"/>
    <p:sldLayoutId id="2147483652" r:id="rId12"/>
    <p:sldLayoutId id="2147483653" r:id="rId13"/>
    <p:sldLayoutId id="2147483654" r:id="rId14"/>
    <p:sldLayoutId id="2147483655" r:id="rId15"/>
    <p:sldLayoutId id="2147483656" r:id="rId16"/>
    <p:sldLayoutId id="2147483657" r:id="rId17"/>
    <p:sldLayoutId id="2147483658" r:id="rId18"/>
    <p:sldLayoutId id="2147483659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0EE3A63-5005-4145-B495-FA146B81C5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1A5A5B-BA93-4449-858A-BFC1C2ECF1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28674-64BC-4F4B-B5D1-749A71C37B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D9E4AB-8B8A-4B3E-8A46-500388FB631E}" type="datetimeFigureOut">
              <a:rPr lang="en-GB" smtClean="0"/>
              <a:t>06/07/2021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31F928-769D-4647-B058-0967BD9C85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2C73E0-15B3-464C-94E8-93C5B94056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551593-9B66-4A87-B136-CAB61726EDC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7909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3" Type="http://schemas.openxmlformats.org/officeDocument/2006/relationships/image" Target="../media/image18.png"/><Relationship Id="rId7" Type="http://schemas.openxmlformats.org/officeDocument/2006/relationships/image" Target="../media/image20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.png"/><Relationship Id="rId5" Type="http://schemas.openxmlformats.org/officeDocument/2006/relationships/image" Target="../media/image19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slide" Target="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11" Type="http://schemas.openxmlformats.org/officeDocument/2006/relationships/image" Target="../media/image32.png"/><Relationship Id="rId5" Type="http://schemas.openxmlformats.org/officeDocument/2006/relationships/image" Target="../media/image27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slide" Target="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slide" Target="slide4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biblegateway.com/passage/?search=Luke+9%3A1-6&amp;version=ICB" TargetMode="External"/><Relationship Id="rId4" Type="http://schemas.openxmlformats.org/officeDocument/2006/relationships/slide" Target="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youtu.be/0pxjsg8_IVY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youtu.be/S8URE4T4_U8" TargetMode="External"/><Relationship Id="rId5" Type="http://schemas.openxmlformats.org/officeDocument/2006/relationships/hyperlink" Target="https://youtu.be/Y1MDCwirYoQ" TargetMode="External"/><Relationship Id="rId4" Type="http://schemas.openxmlformats.org/officeDocument/2006/relationships/slide" Target="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hyperlink" Target="https://youtu.be/NCy8ur1a4vE?t=45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slide" Target="slide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834386E-112C-490C-96B2-6B909E7B265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2435157-9131-45AB-A308-2D58F99777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62079" y="2730493"/>
            <a:ext cx="1921428" cy="3532176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6576B5CB-698B-4D7F-A57E-B783B1FB88F0}"/>
              </a:ext>
            </a:extLst>
          </p:cNvPr>
          <p:cNvGrpSpPr/>
          <p:nvPr/>
        </p:nvGrpSpPr>
        <p:grpSpPr>
          <a:xfrm>
            <a:off x="609148" y="444653"/>
            <a:ext cx="9360076" cy="1418875"/>
            <a:chOff x="247422" y="112484"/>
            <a:chExt cx="12392965" cy="141985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2D69AB2F-0711-47F2-9B2B-478A802068C8}"/>
                </a:ext>
              </a:extLst>
            </p:cNvPr>
            <p:cNvSpPr/>
            <p:nvPr/>
          </p:nvSpPr>
          <p:spPr>
            <a:xfrm>
              <a:off x="247422" y="112484"/>
              <a:ext cx="12364992" cy="1419859"/>
            </a:xfrm>
            <a:prstGeom prst="wedgeRoundRectCallout">
              <a:avLst>
                <a:gd name="adj1" fmla="val -39079"/>
                <a:gd name="adj2" fmla="val 167546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412880EE-32F4-4A1C-9112-35A1A035A0C5}"/>
                </a:ext>
              </a:extLst>
            </p:cNvPr>
            <p:cNvSpPr txBox="1"/>
            <p:nvPr/>
          </p:nvSpPr>
          <p:spPr>
            <a:xfrm>
              <a:off x="331342" y="170435"/>
              <a:ext cx="12309045" cy="58009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Good Morning! 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0FA7893A-2286-4FF2-861C-C786D53B2D3E}"/>
              </a:ext>
            </a:extLst>
          </p:cNvPr>
          <p:cNvSpPr txBox="1"/>
          <p:nvPr/>
        </p:nvSpPr>
        <p:spPr>
          <a:xfrm>
            <a:off x="747871" y="1144806"/>
            <a:ext cx="922592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Welcome to Hillcliffe Junior Church Online.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ACCDB67-17EF-4CE9-B9C0-C4F6C682EC75}"/>
              </a:ext>
            </a:extLst>
          </p:cNvPr>
          <p:cNvGrpSpPr/>
          <p:nvPr/>
        </p:nvGrpSpPr>
        <p:grpSpPr>
          <a:xfrm>
            <a:off x="140004" y="6026505"/>
            <a:ext cx="9808093" cy="709930"/>
            <a:chOff x="24930" y="112484"/>
            <a:chExt cx="10296196" cy="1419859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CF7EA6C-01A6-4D3F-A49E-5602BC898C88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36134"/>
                <a:gd name="adj2" fmla="val -400280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226C00E-0A17-40D5-8AC6-DC4EE6250B35}"/>
                </a:ext>
              </a:extLst>
            </p:cNvPr>
            <p:cNvSpPr txBox="1"/>
            <p:nvPr/>
          </p:nvSpPr>
          <p:spPr>
            <a:xfrm>
              <a:off x="24930" y="245588"/>
              <a:ext cx="10296196" cy="115364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Let’s start our meeting this morning  with prayer. </a:t>
              </a: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51FD584-A5BC-49C6-A6E7-6E0606C4A34D}"/>
              </a:ext>
            </a:extLst>
          </p:cNvPr>
          <p:cNvGrpSpPr/>
          <p:nvPr/>
        </p:nvGrpSpPr>
        <p:grpSpPr>
          <a:xfrm>
            <a:off x="2640573" y="3364025"/>
            <a:ext cx="9203059" cy="2193549"/>
            <a:chOff x="247422" y="112484"/>
            <a:chExt cx="9825883" cy="1419859"/>
          </a:xfrm>
        </p:grpSpPr>
        <p:sp>
          <p:nvSpPr>
            <p:cNvPr id="12" name="Speech Bubble: Rectangle with Corners Rounded 11">
              <a:extLst>
                <a:ext uri="{FF2B5EF4-FFF2-40B4-BE49-F238E27FC236}">
                  <a16:creationId xmlns:a16="http://schemas.microsoft.com/office/drawing/2014/main" id="{92148C67-994E-476D-B099-2F9E7E1BCC5C}"/>
                </a:ext>
              </a:extLst>
            </p:cNvPr>
            <p:cNvSpPr/>
            <p:nvPr/>
          </p:nvSpPr>
          <p:spPr>
            <a:xfrm>
              <a:off x="247422" y="112484"/>
              <a:ext cx="9825883" cy="1419859"/>
            </a:xfrm>
            <a:prstGeom prst="wedgeRoundRectCallout">
              <a:avLst>
                <a:gd name="adj1" fmla="val -60954"/>
                <a:gd name="adj2" fmla="val -44897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2E355B4-4D6D-4949-B4CE-8D94CD1A03B6}"/>
                </a:ext>
              </a:extLst>
            </p:cNvPr>
            <p:cNvSpPr txBox="1"/>
            <p:nvPr/>
          </p:nvSpPr>
          <p:spPr>
            <a:xfrm>
              <a:off x="274843" y="154284"/>
              <a:ext cx="9771039" cy="37337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Last week in Luke Street we looked at a miracle</a:t>
              </a: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93317B21-77E1-4649-99F5-C87EDD7C1FF7}"/>
              </a:ext>
            </a:extLst>
          </p:cNvPr>
          <p:cNvSpPr txBox="1"/>
          <p:nvPr/>
        </p:nvSpPr>
        <p:spPr>
          <a:xfrm>
            <a:off x="2830132" y="3986746"/>
            <a:ext cx="8613997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Jesus did, when He made the storm stop.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4FC49C4-E4F4-4C20-BE99-0F506B007E9D}"/>
              </a:ext>
            </a:extLst>
          </p:cNvPr>
          <p:cNvSpPr txBox="1"/>
          <p:nvPr/>
        </p:nvSpPr>
        <p:spPr>
          <a:xfrm>
            <a:off x="2691788" y="4474358"/>
            <a:ext cx="9100625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The miracle showed how powerful Jesus is and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816A1DF-6EF3-42DF-B4F2-59EF7E39F976}"/>
              </a:ext>
            </a:extLst>
          </p:cNvPr>
          <p:cNvSpPr txBox="1"/>
          <p:nvPr/>
        </p:nvSpPr>
        <p:spPr>
          <a:xfrm>
            <a:off x="2947676" y="4989170"/>
            <a:ext cx="8378908" cy="57682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how we should trust Him in difficult times.</a:t>
            </a:r>
          </a:p>
        </p:txBody>
      </p:sp>
      <p:sp>
        <p:nvSpPr>
          <p:cNvPr id="17" name="Rectangle 16">
            <a:hlinkClick r:id="rId3" action="ppaction://hlinksldjump"/>
            <a:extLst>
              <a:ext uri="{FF2B5EF4-FFF2-40B4-BE49-F238E27FC236}">
                <a16:creationId xmlns:a16="http://schemas.microsoft.com/office/drawing/2014/main" id="{04A62015-10E8-40CE-8D53-56B43C654326}"/>
              </a:ext>
            </a:extLst>
          </p:cNvPr>
          <p:cNvSpPr/>
          <p:nvPr/>
        </p:nvSpPr>
        <p:spPr>
          <a:xfrm>
            <a:off x="-359606" y="-746650"/>
            <a:ext cx="13304752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09AD0322-2E67-4389-BE98-37D9EA30A72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9" name="Arrow: Right 18">
              <a:extLst>
                <a:ext uri="{FF2B5EF4-FFF2-40B4-BE49-F238E27FC236}">
                  <a16:creationId xmlns:a16="http://schemas.microsoft.com/office/drawing/2014/main" id="{C95FA9A8-1B66-43F5-9ADC-745FFD04920C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8BC831C4-422F-4F8C-8BCB-16911859F49A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39397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3.33333E-6 4.44444E-6 L 0.27981 4.44444E-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984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75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75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6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5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325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2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900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1000"/>
                            </p:stCondLst>
                            <p:childTnLst>
                              <p:par>
                                <p:cTn id="38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4750"/>
                            </p:stCondLst>
                            <p:childTnLst>
                              <p:par>
                                <p:cTn id="42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4" grpId="0"/>
      <p:bldP spid="15" grpId="0"/>
      <p:bldP spid="1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clipart, vector graphics&#10;&#10;Description automatically generated">
            <a:extLst>
              <a:ext uri="{FF2B5EF4-FFF2-40B4-BE49-F238E27FC236}">
                <a16:creationId xmlns:a16="http://schemas.microsoft.com/office/drawing/2014/main" id="{6307AD41-8A47-4133-B97A-A7A886D46D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1348" y="2919357"/>
            <a:ext cx="1822455" cy="3352254"/>
          </a:xfrm>
          <a:prstGeom prst="rect">
            <a:avLst/>
          </a:prstGeom>
        </p:spPr>
      </p:pic>
      <p:pic>
        <p:nvPicPr>
          <p:cNvPr id="3" name="Picture 2" descr="Icon&#10;&#10;Description automatically generated">
            <a:extLst>
              <a:ext uri="{FF2B5EF4-FFF2-40B4-BE49-F238E27FC236}">
                <a16:creationId xmlns:a16="http://schemas.microsoft.com/office/drawing/2014/main" id="{C10E7F37-1634-4694-8F22-40E3B06A0C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88999" y="2851306"/>
            <a:ext cx="1957146" cy="355326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C9A582-5F6D-4910-8D30-B3F4E6AAA0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70095" y="2982036"/>
            <a:ext cx="1836415" cy="335762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8ECF55-A2BD-4CBC-BD5B-C564CEA7BF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64748" y="2580417"/>
            <a:ext cx="1921428" cy="340616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E75E5E4-D511-4172-9392-E7A9247F4F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1560BB6-CC08-4135-9951-C7A5843941A2}"/>
              </a:ext>
            </a:extLst>
          </p:cNvPr>
          <p:cNvGrpSpPr/>
          <p:nvPr/>
        </p:nvGrpSpPr>
        <p:grpSpPr>
          <a:xfrm>
            <a:off x="4693786" y="5709857"/>
            <a:ext cx="3116802" cy="619046"/>
            <a:chOff x="19404" y="42300"/>
            <a:chExt cx="9870475" cy="1855887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903E8E5-9818-4265-BFC1-416C0D35B2BB}"/>
                </a:ext>
              </a:extLst>
            </p:cNvPr>
            <p:cNvSpPr txBox="1"/>
            <p:nvPr/>
          </p:nvSpPr>
          <p:spPr>
            <a:xfrm>
              <a:off x="190369" y="129910"/>
              <a:ext cx="9528542" cy="1729309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</a:t>
              </a:r>
            </a:p>
          </p:txBody>
        </p:sp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1AF4B0F9-05E2-4A43-9F50-1D16DEA65275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147848"/>
                <a:gd name="adj2" fmla="val -40145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C53F03BB-920A-4489-B91D-3F4C05C65860}"/>
              </a:ext>
            </a:extLst>
          </p:cNvPr>
          <p:cNvGrpSpPr/>
          <p:nvPr/>
        </p:nvGrpSpPr>
        <p:grpSpPr>
          <a:xfrm>
            <a:off x="139908" y="164084"/>
            <a:ext cx="11714047" cy="1840096"/>
            <a:chOff x="19404" y="42300"/>
            <a:chExt cx="10016685" cy="1855887"/>
          </a:xfrm>
        </p:grpSpPr>
        <p:sp>
          <p:nvSpPr>
            <p:cNvPr id="11" name="Speech Bubble: Rectangle with Corners Rounded 10">
              <a:extLst>
                <a:ext uri="{FF2B5EF4-FFF2-40B4-BE49-F238E27FC236}">
                  <a16:creationId xmlns:a16="http://schemas.microsoft.com/office/drawing/2014/main" id="{60FDA198-EF99-4D59-ADC8-3907600B36A3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37228"/>
                <a:gd name="adj2" fmla="val 13247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17A13595-7390-4FFB-AA7A-2E8799A69929}"/>
                </a:ext>
              </a:extLst>
            </p:cNvPr>
            <p:cNvSpPr txBox="1"/>
            <p:nvPr/>
          </p:nvSpPr>
          <p:spPr>
            <a:xfrm>
              <a:off x="44749" y="186360"/>
              <a:ext cx="9991340" cy="58177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Dear God, thank You that You care about everyone. </a:t>
              </a: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0E63011F-D344-43C0-92C5-50162610B053}"/>
              </a:ext>
            </a:extLst>
          </p:cNvPr>
          <p:cNvSpPr txBox="1"/>
          <p:nvPr/>
        </p:nvSpPr>
        <p:spPr>
          <a:xfrm>
            <a:off x="362857" y="838195"/>
            <a:ext cx="1103085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want us to work with You.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F8C3EB-DF79-45D9-B9D7-1D721250AEC2}"/>
              </a:ext>
            </a:extLst>
          </p:cNvPr>
          <p:cNvSpPr txBox="1"/>
          <p:nvPr/>
        </p:nvSpPr>
        <p:spPr>
          <a:xfrm>
            <a:off x="169548" y="1377546"/>
            <a:ext cx="1141472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You always keep Your promises to us.</a:t>
            </a:r>
          </a:p>
        </p:txBody>
      </p:sp>
      <p:pic>
        <p:nvPicPr>
          <p:cNvPr id="15" name="Picture 14" descr="Shape&#10;&#10;Description automatically generated with medium confidence">
            <a:extLst>
              <a:ext uri="{FF2B5EF4-FFF2-40B4-BE49-F238E27FC236}">
                <a16:creationId xmlns:a16="http://schemas.microsoft.com/office/drawing/2014/main" id="{FD6F2279-CC3D-470E-AAA8-D23F729750F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24585" y="2681074"/>
            <a:ext cx="2071985" cy="3627652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05590EA-B8F3-4F77-B0C3-FB1593CA68D4}"/>
              </a:ext>
            </a:extLst>
          </p:cNvPr>
          <p:cNvGrpSpPr/>
          <p:nvPr/>
        </p:nvGrpSpPr>
        <p:grpSpPr>
          <a:xfrm>
            <a:off x="2537228" y="3341066"/>
            <a:ext cx="7089955" cy="2139088"/>
            <a:chOff x="19404" y="42300"/>
            <a:chExt cx="9870475" cy="1855887"/>
          </a:xfrm>
        </p:grpSpPr>
        <p:sp>
          <p:nvSpPr>
            <p:cNvPr id="17" name="Speech Bubble: Rectangle with Corners Rounded 16">
              <a:extLst>
                <a:ext uri="{FF2B5EF4-FFF2-40B4-BE49-F238E27FC236}">
                  <a16:creationId xmlns:a16="http://schemas.microsoft.com/office/drawing/2014/main" id="{E158E283-455F-4FE2-B703-5311E93052EF}"/>
                </a:ext>
              </a:extLst>
            </p:cNvPr>
            <p:cNvSpPr/>
            <p:nvPr/>
          </p:nvSpPr>
          <p:spPr>
            <a:xfrm>
              <a:off x="19404" y="42300"/>
              <a:ext cx="9870475" cy="1855887"/>
            </a:xfrm>
            <a:prstGeom prst="wedgeRoundRectCallout">
              <a:avLst>
                <a:gd name="adj1" fmla="val -62585"/>
                <a:gd name="adj2" fmla="val -4140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597D144-7894-40CC-97CE-E26E338511D9}"/>
                </a:ext>
              </a:extLst>
            </p:cNvPr>
            <p:cNvSpPr txBox="1"/>
            <p:nvPr/>
          </p:nvSpPr>
          <p:spPr>
            <a:xfrm>
              <a:off x="190369" y="129909"/>
              <a:ext cx="9528542" cy="50045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trust and obey You.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9ED1FC0-F428-4E96-AB4B-DB97D781D507}"/>
              </a:ext>
            </a:extLst>
          </p:cNvPr>
          <p:cNvSpPr txBox="1"/>
          <p:nvPr/>
        </p:nvSpPr>
        <p:spPr>
          <a:xfrm>
            <a:off x="2687624" y="3946590"/>
            <a:ext cx="6556992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listen to Your word.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4A8C012-8A41-45E1-B343-369702563337}"/>
              </a:ext>
            </a:extLst>
          </p:cNvPr>
          <p:cNvSpPr txBox="1"/>
          <p:nvPr/>
        </p:nvSpPr>
        <p:spPr>
          <a:xfrm>
            <a:off x="2537228" y="4424959"/>
            <a:ext cx="7013671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show and tell other people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7E1CB7-04CB-43EB-AD5B-9A0516F59A3E}"/>
              </a:ext>
            </a:extLst>
          </p:cNvPr>
          <p:cNvSpPr txBox="1"/>
          <p:nvPr/>
        </p:nvSpPr>
        <p:spPr>
          <a:xfrm>
            <a:off x="3073900" y="4852943"/>
            <a:ext cx="617867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what you have done for all of us.</a:t>
            </a:r>
          </a:p>
        </p:txBody>
      </p:sp>
      <p:sp>
        <p:nvSpPr>
          <p:cNvPr id="22" name="Rectangle 21">
            <a:hlinkClick r:id="rId8" action="ppaction://hlinksldjump"/>
            <a:extLst>
              <a:ext uri="{FF2B5EF4-FFF2-40B4-BE49-F238E27FC236}">
                <a16:creationId xmlns:a16="http://schemas.microsoft.com/office/drawing/2014/main" id="{E2BD6D68-94EB-4435-9320-A82DEE84C16C}"/>
              </a:ext>
            </a:extLst>
          </p:cNvPr>
          <p:cNvSpPr/>
          <p:nvPr/>
        </p:nvSpPr>
        <p:spPr>
          <a:xfrm>
            <a:off x="-583520" y="-511797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D9E47AC3-D3B0-4064-ADB5-578D116FD96C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24" name="Arrow: Right 23">
              <a:extLst>
                <a:ext uri="{FF2B5EF4-FFF2-40B4-BE49-F238E27FC236}">
                  <a16:creationId xmlns:a16="http://schemas.microsoft.com/office/drawing/2014/main" id="{01F796E6-D111-4401-98BD-A6FB09DA50A1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1FEF9D0-6BAC-4721-872B-82884574496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2442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979 0.02014 L 0.17734 0.01389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357" y="-32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1.85185E-6 L -0.17591 0.02037 " pathEditMode="relative" rAng="0" ptsTypes="AA">
                                      <p:cBhvr>
                                        <p:cTn id="9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802" y="1019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1.11111E-6 L -0.38581 -0.01898 " pathEditMode="relative" rAng="0" ptsTypes="AA">
                                      <p:cBhvr>
                                        <p:cTn id="11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97" y="-9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271 -0.00208 L -0.20729 -0.00208 " pathEditMode="relative" rAng="0" ptsTypes="AA">
                                      <p:cBhvr>
                                        <p:cTn id="14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9000"/>
                            </p:stCondLst>
                            <p:childTnLst>
                              <p:par>
                                <p:cTn id="16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9167E-6 2.96296E-6 L 0.28059 0.01782 " pathEditMode="relative" rAng="0" ptsTypes="AA">
                                      <p:cBhvr>
                                        <p:cTn id="17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023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75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4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82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4000"/>
                            </p:stCondLst>
                            <p:childTnLst>
                              <p:par>
                                <p:cTn id="47" presetID="22" presetClass="entr" presetSubtype="1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7750"/>
                            </p:stCondLst>
                            <p:childTnLst>
                              <p:par>
                                <p:cTn id="51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9" grpId="0"/>
      <p:bldP spid="20" grpId="0"/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toy&#10;&#10;Description automatically generated">
            <a:extLst>
              <a:ext uri="{FF2B5EF4-FFF2-40B4-BE49-F238E27FC236}">
                <a16:creationId xmlns:a16="http://schemas.microsoft.com/office/drawing/2014/main" id="{317CC7E5-DFB4-4EBE-9436-4E30CFAA26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7454" y="2805706"/>
            <a:ext cx="1926423" cy="323621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ADDEB0B5-4BE3-45FD-A6F2-2E087DD0B8D6}"/>
              </a:ext>
            </a:extLst>
          </p:cNvPr>
          <p:cNvGrpSpPr/>
          <p:nvPr/>
        </p:nvGrpSpPr>
        <p:grpSpPr>
          <a:xfrm>
            <a:off x="760164" y="126770"/>
            <a:ext cx="4401848" cy="2202501"/>
            <a:chOff x="760164" y="126770"/>
            <a:chExt cx="4401848" cy="2202501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E5B8466C-2C55-42E2-AF68-A079A593D5A4}"/>
                </a:ext>
              </a:extLst>
            </p:cNvPr>
            <p:cNvSpPr/>
            <p:nvPr/>
          </p:nvSpPr>
          <p:spPr>
            <a:xfrm>
              <a:off x="911642" y="126770"/>
              <a:ext cx="4098892" cy="2202501"/>
            </a:xfrm>
            <a:prstGeom prst="wedgeRoundRectCallout">
              <a:avLst>
                <a:gd name="adj1" fmla="val -15721"/>
                <a:gd name="adj2" fmla="val 103152"/>
                <a:gd name="adj3" fmla="val 16667"/>
              </a:avLst>
            </a:prstGeom>
            <a:solidFill>
              <a:schemeClr val="bg1">
                <a:alpha val="30000"/>
              </a:schemeClr>
            </a:solidFill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9BF2CE-B4BE-430D-99C1-963DE9C981C3}"/>
                </a:ext>
              </a:extLst>
            </p:cNvPr>
            <p:cNvSpPr txBox="1"/>
            <p:nvPr/>
          </p:nvSpPr>
          <p:spPr>
            <a:xfrm>
              <a:off x="760164" y="140464"/>
              <a:ext cx="4401848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Can you learn</a:t>
              </a:r>
            </a:p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this memory verse.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4F16C06-83F2-4B74-98A0-FF5213D9883D}"/>
              </a:ext>
            </a:extLst>
          </p:cNvPr>
          <p:cNvGrpSpPr/>
          <p:nvPr/>
        </p:nvGrpSpPr>
        <p:grpSpPr>
          <a:xfrm>
            <a:off x="4098970" y="679073"/>
            <a:ext cx="7332866" cy="5156423"/>
            <a:chOff x="4098970" y="679073"/>
            <a:chExt cx="7332866" cy="5156423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8DFAF0B9-AE93-4260-8CA4-A184F4A8FCF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98970" y="679073"/>
              <a:ext cx="7332866" cy="5156423"/>
            </a:xfrm>
            <a:prstGeom prst="rect">
              <a:avLst/>
            </a:prstGeom>
          </p:spPr>
        </p:pic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104C0D-7C31-4B1B-B9C1-274C1EA641B0}"/>
                </a:ext>
              </a:extLst>
            </p:cNvPr>
            <p:cNvSpPr/>
            <p:nvPr/>
          </p:nvSpPr>
          <p:spPr>
            <a:xfrm rot="258286">
              <a:off x="5016415" y="1006734"/>
              <a:ext cx="4984995" cy="40777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ts val="4500"/>
                </a:lnSpc>
              </a:pP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      You can be sure </a:t>
              </a:r>
            </a:p>
            <a:p>
              <a:pPr algn="ctr">
                <a:lnSpc>
                  <a:spcPts val="45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</a:t>
              </a: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that I will be with </a:t>
              </a:r>
            </a:p>
            <a:p>
              <a:pPr algn="ctr">
                <a:lnSpc>
                  <a:spcPts val="4500"/>
                </a:lnSpc>
              </a:pP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    you always. I will</a:t>
              </a:r>
            </a:p>
            <a:p>
              <a:pPr algn="ctr">
                <a:lnSpc>
                  <a:spcPts val="45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  continue with you </a:t>
              </a:r>
            </a:p>
            <a:p>
              <a:pPr algn="ctr">
                <a:lnSpc>
                  <a:spcPts val="45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    </a:t>
              </a: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until the end of </a:t>
              </a:r>
            </a:p>
            <a:p>
              <a:pPr algn="ctr">
                <a:lnSpc>
                  <a:spcPts val="4500"/>
                </a:lnSpc>
              </a:pPr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</a:t>
              </a:r>
              <a:r>
                <a:rPr lang="en-US" sz="3200" b="0" i="0" dirty="0">
                  <a:solidFill>
                    <a:srgbClr val="0000CC"/>
                  </a:solidFill>
                  <a:effectLst/>
                  <a:latin typeface="Comic Sans MS" panose="030F0702030302020204" pitchFamily="66" charset="0"/>
                </a:rPr>
                <a:t>the world.”</a:t>
              </a:r>
              <a:r>
                <a:rPr lang="en-US" sz="3200" b="1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     </a:t>
              </a:r>
              <a:r>
                <a:rPr lang="en-US" sz="2800" b="1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Matthew 28 v20</a:t>
              </a:r>
              <a:endParaRPr lang="en-GB" sz="1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A93D46-A349-4D0F-8CD3-F4BB9E300B35}"/>
              </a:ext>
            </a:extLst>
          </p:cNvPr>
          <p:cNvSpPr txBox="1"/>
          <p:nvPr/>
        </p:nvSpPr>
        <p:spPr>
          <a:xfrm>
            <a:off x="1256116" y="1217682"/>
            <a:ext cx="340994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Tell your mum or dad if you can.</a:t>
            </a:r>
          </a:p>
        </p:txBody>
      </p:sp>
      <p:sp>
        <p:nvSpPr>
          <p:cNvPr id="10" name="Rectangle 9">
            <a:hlinkClick r:id="rId4" action="ppaction://hlinksldjump"/>
            <a:extLst>
              <a:ext uri="{FF2B5EF4-FFF2-40B4-BE49-F238E27FC236}">
                <a16:creationId xmlns:a16="http://schemas.microsoft.com/office/drawing/2014/main" id="{436428AC-A9C7-4186-AE23-032702D4904D}"/>
              </a:ext>
            </a:extLst>
          </p:cNvPr>
          <p:cNvSpPr/>
          <p:nvPr/>
        </p:nvSpPr>
        <p:spPr>
          <a:xfrm>
            <a:off x="-448322" y="-561975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3629A7-45B5-4E20-9D80-A69F4AE61FE2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D66ABBF3-C047-41A1-A966-8A8F763DE91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4210F1-D3EB-4D91-8DC8-3A59565C8CB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244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7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>
            <a:extLst>
              <a:ext uri="{FF2B5EF4-FFF2-40B4-BE49-F238E27FC236}">
                <a16:creationId xmlns:a16="http://schemas.microsoft.com/office/drawing/2014/main" id="{42436AD5-F769-4BA0-9774-E0F033707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4366" y="2559722"/>
            <a:ext cx="2985848" cy="3688678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FD57A479-B3C7-4E00-AE6F-7116555F1B28}"/>
              </a:ext>
            </a:extLst>
          </p:cNvPr>
          <p:cNvGrpSpPr/>
          <p:nvPr/>
        </p:nvGrpSpPr>
        <p:grpSpPr>
          <a:xfrm>
            <a:off x="2454950" y="199463"/>
            <a:ext cx="9278957" cy="5779621"/>
            <a:chOff x="2749238" y="199463"/>
            <a:chExt cx="8986254" cy="5668944"/>
          </a:xfrm>
          <a:solidFill>
            <a:schemeClr val="bg1">
              <a:alpha val="50000"/>
            </a:schemeClr>
          </a:solidFill>
        </p:grpSpPr>
        <p:sp>
          <p:nvSpPr>
            <p:cNvPr id="20" name="Speech Bubble: Rectangle 19">
              <a:extLst>
                <a:ext uri="{FF2B5EF4-FFF2-40B4-BE49-F238E27FC236}">
                  <a16:creationId xmlns:a16="http://schemas.microsoft.com/office/drawing/2014/main" id="{775DE358-2C14-4BD3-BC01-7F7233F607C5}"/>
                </a:ext>
              </a:extLst>
            </p:cNvPr>
            <p:cNvSpPr/>
            <p:nvPr/>
          </p:nvSpPr>
          <p:spPr>
            <a:xfrm>
              <a:off x="2749238" y="199463"/>
              <a:ext cx="8986254" cy="5668944"/>
            </a:xfrm>
            <a:prstGeom prst="wedgeRectCallout">
              <a:avLst>
                <a:gd name="adj1" fmla="val -58207"/>
                <a:gd name="adj2" fmla="val 7891"/>
              </a:avLst>
            </a:prstGeom>
            <a:grpFill/>
            <a:ln w="63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99BF2CE-B4BE-430D-99C1-963DE9C981C3}"/>
                </a:ext>
              </a:extLst>
            </p:cNvPr>
            <p:cNvSpPr txBox="1"/>
            <p:nvPr/>
          </p:nvSpPr>
          <p:spPr>
            <a:xfrm>
              <a:off x="3210107" y="280640"/>
              <a:ext cx="8058815" cy="584774"/>
            </a:xfrm>
            <a:prstGeom prst="rect">
              <a:avLst/>
            </a:prstGeom>
            <a:grpFill/>
          </p:spPr>
          <p:txBody>
            <a:bodyPr wrap="square">
              <a:spAutoFit/>
            </a:bodyPr>
            <a:lstStyle/>
            <a:p>
              <a:pPr algn="ctr"/>
              <a:r>
                <a:rPr lang="en-GB" sz="3200" dirty="0">
                  <a:latin typeface="Comic Sans MS" panose="030F0702030302020204" pitchFamily="66" charset="0"/>
                </a:rPr>
                <a:t>Today’s story is all about</a:t>
              </a:r>
            </a:p>
          </p:txBody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F5A93D46-A349-4D0F-8CD3-F4BB9E300B35}"/>
              </a:ext>
            </a:extLst>
          </p:cNvPr>
          <p:cNvSpPr txBox="1"/>
          <p:nvPr/>
        </p:nvSpPr>
        <p:spPr>
          <a:xfrm>
            <a:off x="2541723" y="858548"/>
            <a:ext cx="898625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b="1" dirty="0">
                <a:solidFill>
                  <a:srgbClr val="FF0000"/>
                </a:solidFill>
                <a:latin typeface="Comic Sans MS" panose="030F0702030302020204" pitchFamily="66" charset="0"/>
              </a:rPr>
              <a:t>trusting and obeying Jesus. </a:t>
            </a:r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D8FE50C-F340-4039-9E79-94AA97B13114}"/>
              </a:ext>
            </a:extLst>
          </p:cNvPr>
          <p:cNvSpPr txBox="1"/>
          <p:nvPr/>
        </p:nvSpPr>
        <p:spPr>
          <a:xfrm>
            <a:off x="2666411" y="1376296"/>
            <a:ext cx="861952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Jesus wants us to tell other people about</a:t>
            </a:r>
          </a:p>
          <a:p>
            <a:pPr algn="ctr"/>
            <a:endParaRPr lang="en-GB" sz="3200" dirty="0">
              <a:latin typeface="Comic Sans MS" panose="030F0702030302020204" pitchFamily="66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494513-DCDF-4CBC-B23D-8B0A983FA61E}"/>
              </a:ext>
            </a:extLst>
          </p:cNvPr>
          <p:cNvSpPr txBox="1"/>
          <p:nvPr/>
        </p:nvSpPr>
        <p:spPr>
          <a:xfrm>
            <a:off x="2639881" y="1925361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how much He loves and cares for them.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9A54E7B-9A11-4959-815C-FDF86E3801D5}"/>
              </a:ext>
            </a:extLst>
          </p:cNvPr>
          <p:cNvSpPr txBox="1"/>
          <p:nvPr/>
        </p:nvSpPr>
        <p:spPr>
          <a:xfrm>
            <a:off x="2627293" y="2458951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He doesn’t say it is going to be easy,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8230A70-AEB9-4DA4-967E-A42D503DB369}"/>
              </a:ext>
            </a:extLst>
          </p:cNvPr>
          <p:cNvSpPr txBox="1"/>
          <p:nvPr/>
        </p:nvSpPr>
        <p:spPr>
          <a:xfrm>
            <a:off x="2627293" y="3043726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but he does promise to give us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5DC8ACB-F62D-4454-BED9-FCB0030BD5D6}"/>
              </a:ext>
            </a:extLst>
          </p:cNvPr>
          <p:cNvSpPr txBox="1"/>
          <p:nvPr/>
        </p:nvSpPr>
        <p:spPr>
          <a:xfrm>
            <a:off x="2666410" y="3594844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everything we need to do the job for Him.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5CEA8E7-C52C-4E55-9C1B-F12A6A498346}"/>
              </a:ext>
            </a:extLst>
          </p:cNvPr>
          <p:cNvSpPr txBox="1"/>
          <p:nvPr/>
        </p:nvSpPr>
        <p:spPr>
          <a:xfrm>
            <a:off x="2486039" y="4179619"/>
            <a:ext cx="92789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And he promises the Holy Spirit will be with us.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477C52B0-CF64-4824-801E-1C3742AB7C7F}"/>
              </a:ext>
            </a:extLst>
          </p:cNvPr>
          <p:cNvSpPr txBox="1"/>
          <p:nvPr/>
        </p:nvSpPr>
        <p:spPr>
          <a:xfrm>
            <a:off x="2639881" y="4749969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He wants us to trust and obey Him.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F77826D-99CF-4822-A7B5-5E97AD587BD6}"/>
              </a:ext>
            </a:extLst>
          </p:cNvPr>
          <p:cNvSpPr txBox="1"/>
          <p:nvPr/>
        </p:nvSpPr>
        <p:spPr>
          <a:xfrm>
            <a:off x="2627293" y="5285978"/>
            <a:ext cx="865864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>
                <a:latin typeface="Comic Sans MS" panose="030F0702030302020204" pitchFamily="66" charset="0"/>
              </a:rPr>
              <a:t>Can we do that?</a:t>
            </a: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436428AC-A9C7-4186-AE23-032702D4904D}"/>
              </a:ext>
            </a:extLst>
          </p:cNvPr>
          <p:cNvSpPr/>
          <p:nvPr/>
        </p:nvSpPr>
        <p:spPr>
          <a:xfrm>
            <a:off x="-517618" y="-654862"/>
            <a:ext cx="13545844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03629A7-45B5-4E20-9D80-A69F4AE61FE2}"/>
              </a:ext>
            </a:extLst>
          </p:cNvPr>
          <p:cNvGrpSpPr/>
          <p:nvPr/>
        </p:nvGrpSpPr>
        <p:grpSpPr>
          <a:xfrm>
            <a:off x="9549326" y="6034916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D66ABBF3-C047-41A1-A966-8A8F763DE91B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64210F1-D3EB-4D91-8DC8-3A59565C8CB9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6343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25E-6 3.7037E-7 L 0.31406 0.00926 " pathEditMode="relative" rAng="0" ptsTypes="AA">
                                      <p:cBhvr>
                                        <p:cTn id="6" dur="3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03" y="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5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25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32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0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9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4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8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27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8" grpId="0"/>
      <p:bldP spid="19" grpId="0"/>
      <p:bldP spid="22" grpId="0"/>
      <p:bldP spid="23" grpId="0"/>
      <p:bldP spid="24" grpId="0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4079F848-88D7-4B27-8986-FFB7D0804B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512" y="2345352"/>
            <a:ext cx="1921429" cy="3207234"/>
          </a:xfrm>
          <a:prstGeom prst="rect">
            <a:avLst/>
          </a:prstGeom>
        </p:spPr>
      </p:pic>
      <p:pic>
        <p:nvPicPr>
          <p:cNvPr id="3" name="Picture 2" descr="A drawing of a cartoon character&#10;&#10;Description automatically generated">
            <a:extLst>
              <a:ext uri="{FF2B5EF4-FFF2-40B4-BE49-F238E27FC236}">
                <a16:creationId xmlns:a16="http://schemas.microsoft.com/office/drawing/2014/main" id="{D5B75F7B-B9E5-4605-8826-DD7426DA25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28" y="2239980"/>
            <a:ext cx="1921429" cy="3280841"/>
          </a:xfrm>
          <a:prstGeom prst="rect">
            <a:avLst/>
          </a:prstGeom>
        </p:spPr>
      </p:pic>
      <p:pic>
        <p:nvPicPr>
          <p:cNvPr id="4" name="Picture 3" descr="A picture containing toy&#10;&#10;Description automatically generated">
            <a:extLst>
              <a:ext uri="{FF2B5EF4-FFF2-40B4-BE49-F238E27FC236}">
                <a16:creationId xmlns:a16="http://schemas.microsoft.com/office/drawing/2014/main" id="{1C61BF13-F4B8-4B59-93F0-8E0FEB7FEC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9996" y="2308549"/>
            <a:ext cx="1883539" cy="3207234"/>
          </a:xfrm>
          <a:prstGeom prst="rect">
            <a:avLst/>
          </a:prstGeom>
        </p:spPr>
      </p:pic>
      <p:pic>
        <p:nvPicPr>
          <p:cNvPr id="5" name="Picture 4" descr="A picture containing toy&#10;&#10;Description automatically generated">
            <a:extLst>
              <a:ext uri="{FF2B5EF4-FFF2-40B4-BE49-F238E27FC236}">
                <a16:creationId xmlns:a16="http://schemas.microsoft.com/office/drawing/2014/main" id="{C0554B62-CDD7-444D-B7EC-31F84A524D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2948" y="2239980"/>
            <a:ext cx="1934730" cy="3303552"/>
          </a:xfrm>
          <a:prstGeom prst="rect">
            <a:avLst/>
          </a:prstGeom>
        </p:spPr>
      </p:pic>
      <p:pic>
        <p:nvPicPr>
          <p:cNvPr id="6" name="Picture 5" descr="A picture containing toy&#10;&#10;Description automatically generated">
            <a:extLst>
              <a:ext uri="{FF2B5EF4-FFF2-40B4-BE49-F238E27FC236}">
                <a16:creationId xmlns:a16="http://schemas.microsoft.com/office/drawing/2014/main" id="{116909F4-0FA2-4E12-9F7C-99301B79EC1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9426" y="2277925"/>
            <a:ext cx="1926423" cy="3236211"/>
          </a:xfrm>
          <a:prstGeom prst="rect">
            <a:avLst/>
          </a:prstGeom>
        </p:spPr>
      </p:pic>
      <p:pic>
        <p:nvPicPr>
          <p:cNvPr id="7" name="Picture 6" descr="A picture containing toy&#10;&#10;Description automatically generated">
            <a:extLst>
              <a:ext uri="{FF2B5EF4-FFF2-40B4-BE49-F238E27FC236}">
                <a16:creationId xmlns:a16="http://schemas.microsoft.com/office/drawing/2014/main" id="{5AD9DAAC-B6F0-419D-8258-B4D2CA5312E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3332" y="2195000"/>
            <a:ext cx="1921429" cy="3344374"/>
          </a:xfrm>
          <a:prstGeom prst="rect">
            <a:avLst/>
          </a:prstGeom>
        </p:spPr>
      </p:pic>
      <p:pic>
        <p:nvPicPr>
          <p:cNvPr id="8" name="Picture 7" descr="A picture containing toy&#10;&#10;Description automatically generated">
            <a:extLst>
              <a:ext uri="{FF2B5EF4-FFF2-40B4-BE49-F238E27FC236}">
                <a16:creationId xmlns:a16="http://schemas.microsoft.com/office/drawing/2014/main" id="{0D9128AD-8702-41F6-968D-A0D8CD02C17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364" y="2038558"/>
            <a:ext cx="1918601" cy="346875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365AB33-46AF-4E78-8D20-1083797B908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359986"/>
            <a:ext cx="1942401" cy="3184919"/>
          </a:xfrm>
          <a:prstGeom prst="rect">
            <a:avLst/>
          </a:prstGeom>
        </p:spPr>
      </p:pic>
      <p:pic>
        <p:nvPicPr>
          <p:cNvPr id="10" name="Picture 9" descr="A picture containing drawing&#10;&#10;Description automatically generated">
            <a:extLst>
              <a:ext uri="{FF2B5EF4-FFF2-40B4-BE49-F238E27FC236}">
                <a16:creationId xmlns:a16="http://schemas.microsoft.com/office/drawing/2014/main" id="{A356FEBD-B8FD-4B57-8FA8-425DD4335F2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8214" y="2332140"/>
            <a:ext cx="1909872" cy="32072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B27FFF6-F5D7-4ACA-8901-674B57C0FD78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078" y="2277303"/>
            <a:ext cx="1921428" cy="3262071"/>
          </a:xfrm>
          <a:prstGeom prst="rect">
            <a:avLst/>
          </a:prstGeom>
        </p:spPr>
      </p:pic>
      <p:pic>
        <p:nvPicPr>
          <p:cNvPr id="12" name="Picture 11" descr="A picture containing toy&#10;&#10;Description automatically generated">
            <a:extLst>
              <a:ext uri="{FF2B5EF4-FFF2-40B4-BE49-F238E27FC236}">
                <a16:creationId xmlns:a16="http://schemas.microsoft.com/office/drawing/2014/main" id="{D5DD0BAA-D394-407F-A383-0B12490C37E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152" y="2258535"/>
            <a:ext cx="1934730" cy="3280839"/>
          </a:xfrm>
          <a:prstGeom prst="rect">
            <a:avLst/>
          </a:prstGeom>
        </p:spPr>
      </p:pic>
      <p:pic>
        <p:nvPicPr>
          <p:cNvPr id="13" name="Picture 12" descr="A close up of a logo&#10;&#10;Description automatically generated">
            <a:extLst>
              <a:ext uri="{FF2B5EF4-FFF2-40B4-BE49-F238E27FC236}">
                <a16:creationId xmlns:a16="http://schemas.microsoft.com/office/drawing/2014/main" id="{AB4C99A2-0B92-4692-BD48-E48F4313EC5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4405" y="2208213"/>
            <a:ext cx="1962265" cy="3322638"/>
          </a:xfrm>
          <a:prstGeom prst="rect">
            <a:avLst/>
          </a:prstGeom>
        </p:spPr>
      </p:pic>
      <p:pic>
        <p:nvPicPr>
          <p:cNvPr id="14" name="Picture 13" descr="A picture containing toy, lamp, phone, table&#10;&#10;Description automatically generated">
            <a:extLst>
              <a:ext uri="{FF2B5EF4-FFF2-40B4-BE49-F238E27FC236}">
                <a16:creationId xmlns:a16="http://schemas.microsoft.com/office/drawing/2014/main" id="{756EC5C9-F79A-4502-B96B-705AA7A820D5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4564" y="2053478"/>
            <a:ext cx="1921429" cy="3473871"/>
          </a:xfrm>
          <a:prstGeom prst="rect">
            <a:avLst/>
          </a:prstGeom>
        </p:spPr>
      </p:pic>
      <p:pic>
        <p:nvPicPr>
          <p:cNvPr id="15" name="Picture 14" descr="A picture containing toy&#10;&#10;Description automatically generated">
            <a:extLst>
              <a:ext uri="{FF2B5EF4-FFF2-40B4-BE49-F238E27FC236}">
                <a16:creationId xmlns:a16="http://schemas.microsoft.com/office/drawing/2014/main" id="{0FAC95E0-C43C-4F57-A9DC-8F7783DDFAC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94" y="2239980"/>
            <a:ext cx="1921428" cy="3280839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86E9EA8-3ED0-474A-9A15-9E8068052A0E}"/>
              </a:ext>
            </a:extLst>
          </p:cNvPr>
          <p:cNvSpPr txBox="1"/>
          <p:nvPr/>
        </p:nvSpPr>
        <p:spPr>
          <a:xfrm>
            <a:off x="3531363" y="1007793"/>
            <a:ext cx="492795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latin typeface="Comic Sans MS" panose="030F0702030302020204" pitchFamily="66" charset="0"/>
              </a:rPr>
              <a:t>Bye. See you next time</a:t>
            </a:r>
            <a:endParaRPr lang="en-GB" sz="3200" b="1" dirty="0">
              <a:latin typeface="Comic Sans MS" panose="030F0702030302020204" pitchFamily="66" charset="0"/>
            </a:endParaRPr>
          </a:p>
        </p:txBody>
      </p:sp>
      <p:sp>
        <p:nvSpPr>
          <p:cNvPr id="17" name="Rectangle 16">
            <a:hlinkClick r:id="" action="ppaction://hlinkshowjump?jump=endshow"/>
            <a:extLst>
              <a:ext uri="{FF2B5EF4-FFF2-40B4-BE49-F238E27FC236}">
                <a16:creationId xmlns:a16="http://schemas.microsoft.com/office/drawing/2014/main" id="{2FC83CE3-6CB4-4928-A933-BFD05BD6CAF9}"/>
              </a:ext>
            </a:extLst>
          </p:cNvPr>
          <p:cNvSpPr/>
          <p:nvPr/>
        </p:nvSpPr>
        <p:spPr>
          <a:xfrm>
            <a:off x="-386891" y="-561975"/>
            <a:ext cx="13818085" cy="7981950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80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750"/>
                            </p:stCondLst>
                            <p:childTnLst>
                              <p:par>
                                <p:cTn id="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50"/>
                            </p:stCondLst>
                            <p:childTnLst>
                              <p:par>
                                <p:cTn id="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75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5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5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750"/>
                            </p:stCondLst>
                            <p:childTnLst>
                              <p:par>
                                <p:cTn id="3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750"/>
                            </p:stCondLst>
                            <p:childTnLst>
                              <p:par>
                                <p:cTn id="3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75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75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50"/>
                            </p:stCondLst>
                            <p:childTnLst>
                              <p:par>
                                <p:cTn id="4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750"/>
                            </p:stCondLst>
                            <p:childTnLst>
                              <p:par>
                                <p:cTn id="4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FE5D00-48AA-4524-9478-82DDE6575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2EF8A5E-780E-4D29-91E4-A28989CC8301}"/>
              </a:ext>
            </a:extLst>
          </p:cNvPr>
          <p:cNvGrpSpPr/>
          <p:nvPr/>
        </p:nvGrpSpPr>
        <p:grpSpPr>
          <a:xfrm>
            <a:off x="87682" y="202019"/>
            <a:ext cx="11287228" cy="1855887"/>
            <a:chOff x="130527" y="202019"/>
            <a:chExt cx="11930950" cy="1855887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5EEF8157-2DE7-404F-A653-64C28D5661D8}"/>
                </a:ext>
              </a:extLst>
            </p:cNvPr>
            <p:cNvSpPr/>
            <p:nvPr/>
          </p:nvSpPr>
          <p:spPr>
            <a:xfrm>
              <a:off x="130527" y="202019"/>
              <a:ext cx="11930950" cy="1855887"/>
            </a:xfrm>
            <a:prstGeom prst="wedgeRoundRectCallout">
              <a:avLst>
                <a:gd name="adj1" fmla="val -35641"/>
                <a:gd name="adj2" fmla="val 12759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A0B4E355-BF62-4222-936A-CF64FC3B9E0A}"/>
                </a:ext>
              </a:extLst>
            </p:cNvPr>
            <p:cNvSpPr txBox="1"/>
            <p:nvPr/>
          </p:nvSpPr>
          <p:spPr>
            <a:xfrm>
              <a:off x="469280" y="247628"/>
              <a:ext cx="1125344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Thank You God, that You are the creator of the earth.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E3B32A9-55D1-4721-B860-3923F59EDA6A}"/>
              </a:ext>
            </a:extLst>
          </p:cNvPr>
          <p:cNvSpPr txBox="1"/>
          <p:nvPr/>
        </p:nvSpPr>
        <p:spPr>
          <a:xfrm>
            <a:off x="618316" y="1348582"/>
            <a:ext cx="10091358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knows the problems and joys that we experience.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3E57FEB-2822-4889-9CCA-C853A3BBD81A}"/>
              </a:ext>
            </a:extLst>
          </p:cNvPr>
          <p:cNvSpPr txBox="1"/>
          <p:nvPr/>
        </p:nvSpPr>
        <p:spPr>
          <a:xfrm>
            <a:off x="495987" y="816312"/>
            <a:ext cx="10324413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Thank You, that Jesus lived on earth as a man and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B3759F0-184F-4A36-A52D-E9E2A0792EED}"/>
              </a:ext>
            </a:extLst>
          </p:cNvPr>
          <p:cNvGrpSpPr/>
          <p:nvPr/>
        </p:nvGrpSpPr>
        <p:grpSpPr>
          <a:xfrm>
            <a:off x="2410525" y="3432890"/>
            <a:ext cx="9559055" cy="1855887"/>
            <a:chOff x="4790" y="202019"/>
            <a:chExt cx="12056686" cy="1855887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7E6F6BE2-BC39-4AE7-A7FF-7299CA244836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59753"/>
                <a:gd name="adj2" fmla="val -4540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BC033271-EDBD-4429-B1A8-1B490EAC340F}"/>
                </a:ext>
              </a:extLst>
            </p:cNvPr>
            <p:cNvSpPr txBox="1"/>
            <p:nvPr/>
          </p:nvSpPr>
          <p:spPr>
            <a:xfrm>
              <a:off x="4790" y="317420"/>
              <a:ext cx="11696464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Help us to trust You when we face problems.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5101B5B4-17A3-447F-B2ED-8623C2058CCF}"/>
              </a:ext>
            </a:extLst>
          </p:cNvPr>
          <p:cNvSpPr txBox="1"/>
          <p:nvPr/>
        </p:nvSpPr>
        <p:spPr>
          <a:xfrm>
            <a:off x="2381395" y="4072420"/>
            <a:ext cx="9717004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remember Your words and promises.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E58872-D46E-4983-BBD4-2EEBE3185330}"/>
              </a:ext>
            </a:extLst>
          </p:cNvPr>
          <p:cNvSpPr txBox="1"/>
          <p:nvPr/>
        </p:nvSpPr>
        <p:spPr>
          <a:xfrm>
            <a:off x="2423659" y="4589731"/>
            <a:ext cx="9273455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Help us to encourage others to trust You.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3D1984-1FE3-4856-B02C-DA9BC92B71E6}"/>
              </a:ext>
            </a:extLst>
          </p:cNvPr>
          <p:cNvGrpSpPr/>
          <p:nvPr/>
        </p:nvGrpSpPr>
        <p:grpSpPr>
          <a:xfrm>
            <a:off x="2895336" y="5428359"/>
            <a:ext cx="2936669" cy="694728"/>
            <a:chOff x="130527" y="202019"/>
            <a:chExt cx="11930949" cy="1855887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E7EC79B2-3CF4-4115-B033-80EA4CE12833}"/>
                </a:ext>
              </a:extLst>
            </p:cNvPr>
            <p:cNvSpPr/>
            <p:nvPr/>
          </p:nvSpPr>
          <p:spPr>
            <a:xfrm>
              <a:off x="130527" y="202019"/>
              <a:ext cx="11930949" cy="1855887"/>
            </a:xfrm>
            <a:prstGeom prst="wedgeRoundRectCallout">
              <a:avLst>
                <a:gd name="adj1" fmla="val -92512"/>
                <a:gd name="adj2" fmla="val -32646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C743577-DF4F-4ACB-B1C1-313FEE3C6D68}"/>
                </a:ext>
              </a:extLst>
            </p:cNvPr>
            <p:cNvSpPr txBox="1"/>
            <p:nvPr/>
          </p:nvSpPr>
          <p:spPr>
            <a:xfrm>
              <a:off x="201630" y="285233"/>
              <a:ext cx="11821891" cy="576825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AMEN!</a:t>
              </a:r>
            </a:p>
          </p:txBody>
        </p:sp>
      </p:grpSp>
      <p:sp>
        <p:nvSpPr>
          <p:cNvPr id="16" name="Rectangle 15">
            <a:hlinkClick r:id="rId3" action="ppaction://hlinksldjump"/>
            <a:extLst>
              <a:ext uri="{FF2B5EF4-FFF2-40B4-BE49-F238E27FC236}">
                <a16:creationId xmlns:a16="http://schemas.microsoft.com/office/drawing/2014/main" id="{164B643F-2AE1-4D99-95DB-73556D12FCDF}"/>
              </a:ext>
            </a:extLst>
          </p:cNvPr>
          <p:cNvSpPr/>
          <p:nvPr/>
        </p:nvSpPr>
        <p:spPr>
          <a:xfrm>
            <a:off x="-402747" y="-396129"/>
            <a:ext cx="13458695" cy="7650257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2877B40-E248-484C-ABBA-A557F8742B1E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8" name="Arrow: Right 17">
              <a:extLst>
                <a:ext uri="{FF2B5EF4-FFF2-40B4-BE49-F238E27FC236}">
                  <a16:creationId xmlns:a16="http://schemas.microsoft.com/office/drawing/2014/main" id="{137E0A35-6D3A-401C-A9FD-29A96E1CA594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503A8B0-7A69-4FAB-995E-5748D20C0AD5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5702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7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5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2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750"/>
                            </p:stCondLst>
                            <p:childTnLst>
                              <p:par>
                                <p:cTn id="33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A7C0483E-3A43-4149-93EC-4E52D61D8A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4980" y="2885179"/>
            <a:ext cx="2075165" cy="3397354"/>
          </a:xfrm>
          <a:prstGeom prst="rect">
            <a:avLst/>
          </a:prstGeom>
        </p:spPr>
      </p:pic>
      <p:pic>
        <p:nvPicPr>
          <p:cNvPr id="28" name="Picture 27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E5C6703A-73D1-408C-AA9D-66D9D8FC46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57" y="2824063"/>
            <a:ext cx="2075165" cy="3397354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E4101EA-D761-4591-B702-E5E4D44E0787}"/>
              </a:ext>
            </a:extLst>
          </p:cNvPr>
          <p:cNvGrpSpPr/>
          <p:nvPr/>
        </p:nvGrpSpPr>
        <p:grpSpPr>
          <a:xfrm>
            <a:off x="232125" y="335478"/>
            <a:ext cx="4733414" cy="1720408"/>
            <a:chOff x="130527" y="202020"/>
            <a:chExt cx="9870475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632AFE74-8B14-4844-90DD-23CDAFCB34A9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21172"/>
                <a:gd name="adj2" fmla="val 132824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2A5E10-317E-4A7E-BA70-49C8C7F7919F}"/>
                </a:ext>
              </a:extLst>
            </p:cNvPr>
            <p:cNvSpPr txBox="1"/>
            <p:nvPr/>
          </p:nvSpPr>
          <p:spPr>
            <a:xfrm>
              <a:off x="130529" y="210898"/>
              <a:ext cx="9870473" cy="7109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Hello, Brenda!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437606" y="3249296"/>
            <a:ext cx="8130460" cy="1270949"/>
            <a:chOff x="144851" y="158758"/>
            <a:chExt cx="9906281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44851" y="158758"/>
              <a:ext cx="9870474" cy="1543666"/>
            </a:xfrm>
            <a:prstGeom prst="wedgeRoundRectCallout">
              <a:avLst>
                <a:gd name="adj1" fmla="val -59984"/>
                <a:gd name="adj2" fmla="val -2745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180659" y="227339"/>
              <a:ext cx="9870473" cy="47772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That’s not a very big case for a holiday!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CBF02FA6-1C31-4103-B247-F62ECA19394C}"/>
              </a:ext>
            </a:extLst>
          </p:cNvPr>
          <p:cNvGrpSpPr/>
          <p:nvPr/>
        </p:nvGrpSpPr>
        <p:grpSpPr>
          <a:xfrm>
            <a:off x="6538796" y="256458"/>
            <a:ext cx="4898618" cy="1757738"/>
            <a:chOff x="7995711" y="3597909"/>
            <a:chExt cx="4921086" cy="1694399"/>
          </a:xfrm>
        </p:grpSpPr>
        <p:sp>
          <p:nvSpPr>
            <p:cNvPr id="19" name="Speech Bubble: Rectangle with Corners Rounded 18">
              <a:extLst>
                <a:ext uri="{FF2B5EF4-FFF2-40B4-BE49-F238E27FC236}">
                  <a16:creationId xmlns:a16="http://schemas.microsoft.com/office/drawing/2014/main" id="{EDCAF20C-4C83-4101-84C2-CE264BBF5673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38306"/>
                <a:gd name="adj2" fmla="val 142018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4154F16-25AF-4D99-8541-9584ED88C933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76106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Hello!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0D53AB6-5FF0-40DA-9170-5A94336DB46E}"/>
              </a:ext>
            </a:extLst>
          </p:cNvPr>
          <p:cNvSpPr txBox="1"/>
          <p:nvPr/>
        </p:nvSpPr>
        <p:spPr>
          <a:xfrm>
            <a:off x="511980" y="875375"/>
            <a:ext cx="417576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What have you got 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E8675B2-C3EF-4F12-A1F0-1E96846A6A11}"/>
              </a:ext>
            </a:extLst>
          </p:cNvPr>
          <p:cNvSpPr txBox="1"/>
          <p:nvPr/>
        </p:nvSpPr>
        <p:spPr>
          <a:xfrm>
            <a:off x="6711423" y="788107"/>
            <a:ext cx="472751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I’m going on holiday and</a:t>
            </a:r>
            <a:endParaRPr lang="en-GB" sz="3200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BC3A3467-4B92-4FFC-AF64-191BA5211968}"/>
              </a:ext>
            </a:extLst>
          </p:cNvPr>
          <p:cNvSpPr txBox="1"/>
          <p:nvPr/>
        </p:nvSpPr>
        <p:spPr>
          <a:xfrm>
            <a:off x="2293412" y="3869230"/>
            <a:ext cx="8274654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How much do the children take on holiday?</a:t>
            </a:r>
            <a:endParaRPr lang="en-US" sz="31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F5991E6A-144B-4805-9104-69E991992D24}"/>
              </a:ext>
            </a:extLst>
          </p:cNvPr>
          <p:cNvSpPr txBox="1"/>
          <p:nvPr/>
        </p:nvSpPr>
        <p:spPr>
          <a:xfrm>
            <a:off x="6600867" y="1311995"/>
            <a:ext cx="494862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Comic Sans MS" panose="030F0702030302020204" pitchFamily="66" charset="0"/>
              </a:rPr>
              <a:t>I’ve packed a few things.</a:t>
            </a:r>
            <a:endParaRPr lang="en-GB" sz="3200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C3041CB-7ED1-48AC-B679-59D50E8560D9}"/>
              </a:ext>
            </a:extLst>
          </p:cNvPr>
          <p:cNvSpPr txBox="1"/>
          <p:nvPr/>
        </p:nvSpPr>
        <p:spPr>
          <a:xfrm>
            <a:off x="511980" y="1375128"/>
            <a:ext cx="4071595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in your case?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331108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F5A508B0-41DE-46E4-87A0-5A78571723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85124" y="4837826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729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9167E-6 2.96296E-6 L -0.20951 -0.009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82" y="-46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6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7750"/>
                            </p:stCondLst>
                            <p:childTnLst>
                              <p:par>
                                <p:cTn id="26" presetID="22" presetClass="entr" presetSubtype="4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1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4250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6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75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29" grpId="0"/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pic>
        <p:nvPicPr>
          <p:cNvPr id="19" name="Picture 18" descr="A cartoon of a person&#10;&#10;Description automatically generated with low confidence">
            <a:extLst>
              <a:ext uri="{FF2B5EF4-FFF2-40B4-BE49-F238E27FC236}">
                <a16:creationId xmlns:a16="http://schemas.microsoft.com/office/drawing/2014/main" id="{0CEA0A40-A054-4CC4-B230-8D01BC335D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57" y="2824063"/>
            <a:ext cx="2075165" cy="3397354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068239" y="3723896"/>
            <a:ext cx="8241982" cy="2562604"/>
            <a:chOff x="130527" y="202020"/>
            <a:chExt cx="9870474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55245"/>
                <a:gd name="adj2" fmla="val -5709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216650" y="274976"/>
              <a:ext cx="9784350" cy="45283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In our story today Jesus sends the 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BB0D87E-D250-4B66-967F-30EF438A1311}"/>
              </a:ext>
            </a:extLst>
          </p:cNvPr>
          <p:cNvSpPr txBox="1"/>
          <p:nvPr/>
        </p:nvSpPr>
        <p:spPr>
          <a:xfrm>
            <a:off x="2140152" y="4402331"/>
            <a:ext cx="816390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disciples out to tell people about Him. 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5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494225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3021341D-E128-42A1-8629-2FE3CD6C9F25}"/>
              </a:ext>
            </a:extLst>
          </p:cNvPr>
          <p:cNvSpPr txBox="1"/>
          <p:nvPr/>
        </p:nvSpPr>
        <p:spPr>
          <a:xfrm>
            <a:off x="1836263" y="4998265"/>
            <a:ext cx="877168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He tells them not to take food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DC358F0-4657-4890-A623-A34CB054BC00}"/>
              </a:ext>
            </a:extLst>
          </p:cNvPr>
          <p:cNvGrpSpPr/>
          <p:nvPr/>
        </p:nvGrpSpPr>
        <p:grpSpPr>
          <a:xfrm>
            <a:off x="3314262" y="1111795"/>
            <a:ext cx="5095189" cy="625882"/>
            <a:chOff x="130527" y="202020"/>
            <a:chExt cx="9870475" cy="1543666"/>
          </a:xfrm>
        </p:grpSpPr>
        <p:sp>
          <p:nvSpPr>
            <p:cNvPr id="18" name="Speech Bubble: Rectangle with Corners Rounded 17">
              <a:extLst>
                <a:ext uri="{FF2B5EF4-FFF2-40B4-BE49-F238E27FC236}">
                  <a16:creationId xmlns:a16="http://schemas.microsoft.com/office/drawing/2014/main" id="{9BE5628A-5A27-41C1-9D41-89C136DD1D0A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81895"/>
                <a:gd name="adj2" fmla="val 336855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5F1310F-1E43-4C65-9CE4-56BA816B632F}"/>
                </a:ext>
              </a:extLst>
            </p:cNvPr>
            <p:cNvSpPr txBox="1"/>
            <p:nvPr/>
          </p:nvSpPr>
          <p:spPr>
            <a:xfrm>
              <a:off x="130529" y="210899"/>
              <a:ext cx="9870473" cy="142267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Have a nice holiday.</a:t>
              </a: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1131AE63-B486-4A72-B31E-32E29D69FBE4}"/>
              </a:ext>
            </a:extLst>
          </p:cNvPr>
          <p:cNvSpPr txBox="1"/>
          <p:nvPr/>
        </p:nvSpPr>
        <p:spPr>
          <a:xfrm>
            <a:off x="1881779" y="5524668"/>
            <a:ext cx="877168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or money or bags with them.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BB8EEC7-18F4-4B9A-9146-892B7F8B676D}"/>
              </a:ext>
            </a:extLst>
          </p:cNvPr>
          <p:cNvGrpSpPr/>
          <p:nvPr/>
        </p:nvGrpSpPr>
        <p:grpSpPr>
          <a:xfrm>
            <a:off x="2885637" y="209394"/>
            <a:ext cx="7129220" cy="688939"/>
            <a:chOff x="7995711" y="3597909"/>
            <a:chExt cx="4921086" cy="1694399"/>
          </a:xfrm>
        </p:grpSpPr>
        <p:sp>
          <p:nvSpPr>
            <p:cNvPr id="21" name="Speech Bubble: Rectangle with Corners Rounded 20">
              <a:extLst>
                <a:ext uri="{FF2B5EF4-FFF2-40B4-BE49-F238E27FC236}">
                  <a16:creationId xmlns:a16="http://schemas.microsoft.com/office/drawing/2014/main" id="{6566BD18-FB22-42E9-BB1E-8B93F91EC825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61567"/>
                <a:gd name="adj2" fmla="val 44796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62F7C91E-11FB-40AF-B8DB-5B754F7EDCAA}"/>
                </a:ext>
              </a:extLst>
            </p:cNvPr>
            <p:cNvSpPr txBox="1"/>
            <p:nvPr/>
          </p:nvSpPr>
          <p:spPr>
            <a:xfrm>
              <a:off x="8167595" y="3657870"/>
              <a:ext cx="4525919" cy="55919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Ok! I’ll see you when I get back.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0378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50"/>
                            </p:stCondLst>
                            <p:childTnLst>
                              <p:par>
                                <p:cTn id="13" presetID="35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4.16667E-7 -7.40741E-7 L -1.00443 -0.00393 " pathEditMode="relative" rAng="0" ptsTypes="AA">
                                      <p:cBhvr>
                                        <p:cTn id="14" dur="6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0221" y="-208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10" presetClass="exit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74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250"/>
                            </p:stCondLst>
                            <p:childTnLst>
                              <p:par>
                                <p:cTn id="1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75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2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4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8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1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25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5E4101EA-D761-4591-B702-E5E4D44E0787}"/>
              </a:ext>
            </a:extLst>
          </p:cNvPr>
          <p:cNvGrpSpPr/>
          <p:nvPr/>
        </p:nvGrpSpPr>
        <p:grpSpPr>
          <a:xfrm>
            <a:off x="1473517" y="581490"/>
            <a:ext cx="9134431" cy="1278245"/>
            <a:chOff x="130527" y="202020"/>
            <a:chExt cx="9870475" cy="1543666"/>
          </a:xfrm>
        </p:grpSpPr>
        <p:sp>
          <p:nvSpPr>
            <p:cNvPr id="4" name="Speech Bubble: Rectangle with Corners Rounded 3">
              <a:extLst>
                <a:ext uri="{FF2B5EF4-FFF2-40B4-BE49-F238E27FC236}">
                  <a16:creationId xmlns:a16="http://schemas.microsoft.com/office/drawing/2014/main" id="{632AFE74-8B14-4844-90DD-23CDAFCB34A9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47880"/>
                <a:gd name="adj2" fmla="val 179901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92A5E10-317E-4A7E-BA70-49C8C7F7919F}"/>
                </a:ext>
              </a:extLst>
            </p:cNvPr>
            <p:cNvSpPr txBox="1"/>
            <p:nvPr/>
          </p:nvSpPr>
          <p:spPr>
            <a:xfrm>
              <a:off x="130528" y="210898"/>
              <a:ext cx="9870474" cy="49733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100" dirty="0">
                  <a:latin typeface="Comic Sans MS" panose="030F0702030302020204" pitchFamily="66" charset="0"/>
                </a:rPr>
                <a:t>The Holy Spirit had also given the disciples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2669299" y="3848339"/>
            <a:ext cx="8241982" cy="1977487"/>
            <a:chOff x="130527" y="202020"/>
            <a:chExt cx="9870474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30527" y="202020"/>
              <a:ext cx="9870474" cy="1543666"/>
            </a:xfrm>
            <a:prstGeom prst="wedgeRoundRectCallout">
              <a:avLst>
                <a:gd name="adj1" fmla="val -62971"/>
                <a:gd name="adj2" fmla="val -6707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216651" y="274976"/>
              <a:ext cx="6748803" cy="456644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You can read this story in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CBB0D87E-D250-4B66-967F-30EF438A1311}"/>
              </a:ext>
            </a:extLst>
          </p:cNvPr>
          <p:cNvSpPr txBox="1"/>
          <p:nvPr/>
        </p:nvSpPr>
        <p:spPr>
          <a:xfrm>
            <a:off x="2741212" y="4526774"/>
            <a:ext cx="8163909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 story is also found in Mark 6 v7-13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718733B-574C-468B-9E31-445C32A01F92}"/>
              </a:ext>
            </a:extLst>
          </p:cNvPr>
          <p:cNvSpPr txBox="1"/>
          <p:nvPr/>
        </p:nvSpPr>
        <p:spPr>
          <a:xfrm>
            <a:off x="1528785" y="1181300"/>
            <a:ext cx="9134430" cy="5768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100" dirty="0">
                <a:latin typeface="Comic Sans MS" panose="030F0702030302020204" pitchFamily="66" charset="0"/>
              </a:rPr>
              <a:t>power to heal and care for sick people as well.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21341D-E128-42A1-8629-2FE3CD6C9F25}"/>
              </a:ext>
            </a:extLst>
          </p:cNvPr>
          <p:cNvSpPr txBox="1"/>
          <p:nvPr/>
        </p:nvSpPr>
        <p:spPr>
          <a:xfrm>
            <a:off x="2437323" y="5122708"/>
            <a:ext cx="877168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and a longer version in Matthew 10 v1-20.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1202961" y="-642747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23" name="TextBox 22">
            <a:hlinkClick r:id="rId5"/>
            <a:extLst>
              <a:ext uri="{FF2B5EF4-FFF2-40B4-BE49-F238E27FC236}">
                <a16:creationId xmlns:a16="http://schemas.microsoft.com/office/drawing/2014/main" id="{1493C007-2908-40DC-A24C-C7C0EEFDA4D8}"/>
              </a:ext>
            </a:extLst>
          </p:cNvPr>
          <p:cNvSpPr txBox="1"/>
          <p:nvPr/>
        </p:nvSpPr>
        <p:spPr>
          <a:xfrm>
            <a:off x="8059013" y="3938024"/>
            <a:ext cx="2889651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Comic Sans MS" panose="030F0702030302020204" pitchFamily="66" charset="0"/>
              </a:rPr>
              <a:t>Luke 9 v1-6. </a:t>
            </a:r>
            <a:endParaRPr lang="en-GB" sz="3200" b="1" dirty="0">
              <a:solidFill>
                <a:srgbClr val="0000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7856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25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9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17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3750"/>
                            </p:stCondLst>
                            <p:childTnLst>
                              <p:par>
                                <p:cTn id="2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17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 cartoon of a person holding a calculator&#10;&#10;Description automatically generated with low confidence">
            <a:extLst>
              <a:ext uri="{FF2B5EF4-FFF2-40B4-BE49-F238E27FC236}">
                <a16:creationId xmlns:a16="http://schemas.microsoft.com/office/drawing/2014/main" id="{7B201580-11D9-407C-AB58-231E4B8B0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4178" y="2777106"/>
            <a:ext cx="2739102" cy="3509394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86DFCC7E-1D55-4ECD-82A7-B97E79C79828}"/>
              </a:ext>
            </a:extLst>
          </p:cNvPr>
          <p:cNvGrpSpPr/>
          <p:nvPr/>
        </p:nvGrpSpPr>
        <p:grpSpPr>
          <a:xfrm>
            <a:off x="1818484" y="233023"/>
            <a:ext cx="8166005" cy="1469541"/>
            <a:chOff x="3312136" y="-2411282"/>
            <a:chExt cx="6622472" cy="1842807"/>
          </a:xfrm>
        </p:grpSpPr>
        <p:sp>
          <p:nvSpPr>
            <p:cNvPr id="27" name="Speech Bubble: Rectangle with Corners Rounded 26">
              <a:extLst>
                <a:ext uri="{FF2B5EF4-FFF2-40B4-BE49-F238E27FC236}">
                  <a16:creationId xmlns:a16="http://schemas.microsoft.com/office/drawing/2014/main" id="{B2DBB641-A708-41B4-8976-6999870D6BCE}"/>
                </a:ext>
              </a:extLst>
            </p:cNvPr>
            <p:cNvSpPr/>
            <p:nvPr/>
          </p:nvSpPr>
          <p:spPr>
            <a:xfrm>
              <a:off x="3312136" y="-2411282"/>
              <a:ext cx="6622472" cy="1842807"/>
            </a:xfrm>
            <a:prstGeom prst="wedgeRoundRectCallout">
              <a:avLst>
                <a:gd name="adj1" fmla="val 55321"/>
                <a:gd name="adj2" fmla="val 174669"/>
                <a:gd name="adj3" fmla="val 16667"/>
              </a:avLst>
            </a:prstGeom>
            <a:solidFill>
              <a:schemeClr val="bg1">
                <a:alpha val="36000"/>
              </a:schemeClr>
            </a:soli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ED6FD8E3-BF27-4455-960D-FD1C948B01E3}"/>
                </a:ext>
              </a:extLst>
            </p:cNvPr>
            <p:cNvSpPr txBox="1"/>
            <p:nvPr/>
          </p:nvSpPr>
          <p:spPr>
            <a:xfrm>
              <a:off x="3974433" y="-2254977"/>
              <a:ext cx="5297876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rgbClr val="0000CC"/>
                  </a:solidFill>
                  <a:latin typeface="Comic Sans MS" panose="030F0702030302020204" pitchFamily="66" charset="0"/>
                </a:rPr>
                <a:t>Here are this week’s songs! </a:t>
              </a: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CD6636EB-4EE1-4E1B-BB95-A94BE44F8CF5}"/>
              </a:ext>
            </a:extLst>
          </p:cNvPr>
          <p:cNvSpPr txBox="1"/>
          <p:nvPr/>
        </p:nvSpPr>
        <p:spPr>
          <a:xfrm>
            <a:off x="1818482" y="1013387"/>
            <a:ext cx="81660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0000CC"/>
                </a:solidFill>
                <a:latin typeface="Comic Sans MS" panose="030F0702030302020204" pitchFamily="66" charset="0"/>
              </a:rPr>
              <a:t>I hope you enjoy praising God with them.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sp>
        <p:nvSpPr>
          <p:cNvPr id="17" name="Rectangle 16">
            <a:hlinkClick r:id="rId4" action="ppaction://hlinksldjump"/>
            <a:extLst>
              <a:ext uri="{FF2B5EF4-FFF2-40B4-BE49-F238E27FC236}">
                <a16:creationId xmlns:a16="http://schemas.microsoft.com/office/drawing/2014/main" id="{FF35F4F8-47FD-4DF6-B0B3-2587072BB31C}"/>
              </a:ext>
            </a:extLst>
          </p:cNvPr>
          <p:cNvSpPr/>
          <p:nvPr/>
        </p:nvSpPr>
        <p:spPr>
          <a:xfrm>
            <a:off x="-517480" y="-244054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sp>
        <p:nvSpPr>
          <p:cNvPr id="32" name="TextBox 31">
            <a:hlinkClick r:id="rId5"/>
            <a:extLst>
              <a:ext uri="{FF2B5EF4-FFF2-40B4-BE49-F238E27FC236}">
                <a16:creationId xmlns:a16="http://schemas.microsoft.com/office/drawing/2014/main" id="{753A1658-F113-4652-8778-E69AB4FE0247}"/>
              </a:ext>
            </a:extLst>
          </p:cNvPr>
          <p:cNvSpPr txBox="1"/>
          <p:nvPr/>
        </p:nvSpPr>
        <p:spPr>
          <a:xfrm>
            <a:off x="3145685" y="4204945"/>
            <a:ext cx="551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  <a:latin typeface="Comic Sans MS" panose="030F0702030302020204" pitchFamily="66" charset="0"/>
              </a:rPr>
              <a:t>My God is Powerful</a:t>
            </a:r>
          </a:p>
        </p:txBody>
      </p:sp>
      <p:sp>
        <p:nvSpPr>
          <p:cNvPr id="33" name="TextBox 32">
            <a:hlinkClick r:id="rId6"/>
            <a:extLst>
              <a:ext uri="{FF2B5EF4-FFF2-40B4-BE49-F238E27FC236}">
                <a16:creationId xmlns:a16="http://schemas.microsoft.com/office/drawing/2014/main" id="{25ED0026-E9DE-486A-97CB-FC985A423E5F}"/>
              </a:ext>
            </a:extLst>
          </p:cNvPr>
          <p:cNvSpPr txBox="1"/>
          <p:nvPr/>
        </p:nvSpPr>
        <p:spPr>
          <a:xfrm>
            <a:off x="2339648" y="5232874"/>
            <a:ext cx="71236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  <a:latin typeface="Comic Sans MS" panose="030F0702030302020204" pitchFamily="66" charset="0"/>
              </a:rPr>
              <a:t>I’ll do my best</a:t>
            </a:r>
          </a:p>
        </p:txBody>
      </p:sp>
      <p:sp>
        <p:nvSpPr>
          <p:cNvPr id="16" name="TextBox 15">
            <a:hlinkClick r:id="rId7"/>
            <a:extLst>
              <a:ext uri="{FF2B5EF4-FFF2-40B4-BE49-F238E27FC236}">
                <a16:creationId xmlns:a16="http://schemas.microsoft.com/office/drawing/2014/main" id="{BED947A8-5080-4736-93B4-BCBA86B9FC16}"/>
              </a:ext>
            </a:extLst>
          </p:cNvPr>
          <p:cNvSpPr txBox="1"/>
          <p:nvPr/>
        </p:nvSpPr>
        <p:spPr>
          <a:xfrm>
            <a:off x="3024356" y="3254866"/>
            <a:ext cx="551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rgbClr val="0000CC"/>
                </a:solidFill>
                <a:latin typeface="Comic Sans MS" panose="030F0702030302020204" pitchFamily="66" charset="0"/>
              </a:rPr>
              <a:t>Way maker</a:t>
            </a:r>
          </a:p>
        </p:txBody>
      </p:sp>
    </p:spTree>
    <p:extLst>
      <p:ext uri="{BB962C8B-B14F-4D97-AF65-F5344CB8AC3E}">
        <p14:creationId xmlns:p14="http://schemas.microsoft.com/office/powerpoint/2010/main" val="2284282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2.08333E-7 1.85185E-6 L -0.36237 -0.0050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125" y="-2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9000"/>
                            </p:stCondLst>
                            <p:childTnLst>
                              <p:par>
                                <p:cTn id="22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0"/>
                            </p:stCondLst>
                            <p:childTnLst>
                              <p:par>
                                <p:cTn id="28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10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2" grpId="0"/>
      <p:bldP spid="33" grpId="0"/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2239D86E-CAB8-47FD-BBE6-49F1FE7013BC}"/>
              </a:ext>
            </a:extLst>
          </p:cNvPr>
          <p:cNvGrpSpPr/>
          <p:nvPr/>
        </p:nvGrpSpPr>
        <p:grpSpPr>
          <a:xfrm>
            <a:off x="122842" y="101975"/>
            <a:ext cx="11791950" cy="1747351"/>
            <a:chOff x="7995711" y="3597909"/>
            <a:chExt cx="4921086" cy="1694399"/>
          </a:xfrm>
        </p:grpSpPr>
        <p:sp>
          <p:nvSpPr>
            <p:cNvPr id="14" name="Speech Bubble: Rectangle with Corners Rounded 13">
              <a:extLst>
                <a:ext uri="{FF2B5EF4-FFF2-40B4-BE49-F238E27FC236}">
                  <a16:creationId xmlns:a16="http://schemas.microsoft.com/office/drawing/2014/main" id="{B45FC0B6-4683-44E2-B82B-1E15F3289057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38214"/>
                <a:gd name="adj2" fmla="val 15284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B279B55-CE10-4152-A2AE-0BBC860630BF}"/>
                </a:ext>
              </a:extLst>
            </p:cNvPr>
            <p:cNvSpPr txBox="1"/>
            <p:nvPr/>
          </p:nvSpPr>
          <p:spPr>
            <a:xfrm>
              <a:off x="8235009" y="3659202"/>
              <a:ext cx="4525919" cy="42456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And here is this week’s video.</a:t>
              </a: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D1C854F7-E2E7-4CD4-9993-D6AED0CBA638}"/>
              </a:ext>
            </a:extLst>
          </p:cNvPr>
          <p:cNvSpPr txBox="1"/>
          <p:nvPr/>
        </p:nvSpPr>
        <p:spPr>
          <a:xfrm>
            <a:off x="1658682" y="629549"/>
            <a:ext cx="8874636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Look at the reading and then watch the video.</a:t>
            </a:r>
            <a:endParaRPr lang="en-US" sz="3100" dirty="0">
              <a:latin typeface="Comic Sans MS" panose="030F0702030302020204" pitchFamily="66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CBA30CB-60F6-467A-9127-B2FFBC94953F}"/>
              </a:ext>
            </a:extLst>
          </p:cNvPr>
          <p:cNvSpPr txBox="1"/>
          <p:nvPr/>
        </p:nvSpPr>
        <p:spPr>
          <a:xfrm>
            <a:off x="0" y="1196548"/>
            <a:ext cx="11914792" cy="10897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Then see if you can answer the questions on the next slide.</a:t>
            </a:r>
          </a:p>
          <a:p>
            <a:pPr algn="ctr">
              <a:lnSpc>
                <a:spcPts val="4000"/>
              </a:lnSpc>
            </a:pPr>
            <a:endParaRPr lang="en-US" sz="3100" dirty="0">
              <a:latin typeface="Comic Sans MS" panose="030F0702030302020204" pitchFamily="66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06CF3F7-A901-42C9-8CC6-CF19B6DF17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sp>
        <p:nvSpPr>
          <p:cNvPr id="6" name="Rectangle 5">
            <a:hlinkClick r:id="rId3" action="ppaction://hlinksldjump"/>
            <a:extLst>
              <a:ext uri="{FF2B5EF4-FFF2-40B4-BE49-F238E27FC236}">
                <a16:creationId xmlns:a16="http://schemas.microsoft.com/office/drawing/2014/main" id="{B22D74F4-F1DB-4B2C-817A-42F492B1B4D6}"/>
              </a:ext>
            </a:extLst>
          </p:cNvPr>
          <p:cNvSpPr/>
          <p:nvPr/>
        </p:nvSpPr>
        <p:spPr>
          <a:xfrm>
            <a:off x="-643074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50DC476-5305-4545-ACBF-4E12A4F3251B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8" name="Arrow: Right 7">
              <a:extLst>
                <a:ext uri="{FF2B5EF4-FFF2-40B4-BE49-F238E27FC236}">
                  <a16:creationId xmlns:a16="http://schemas.microsoft.com/office/drawing/2014/main" id="{51BA11DE-5D1C-42B4-9716-7717AFF2573E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0ADD2DC-5E49-4113-991C-84FFC5AFDAC8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10" name="Picture 9" descr="Shape&#10;&#10;Description automatically generated with medium confidence">
            <a:hlinkClick r:id="rId4"/>
            <a:extLst>
              <a:ext uri="{FF2B5EF4-FFF2-40B4-BE49-F238E27FC236}">
                <a16:creationId xmlns:a16="http://schemas.microsoft.com/office/drawing/2014/main" id="{71BE7FC5-F2BF-4E9A-99D4-55EEF8E6873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35682" y="2419350"/>
            <a:ext cx="3359722" cy="3843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651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1.04167E-6 -3.7037E-7 L -0.57721 0.00116 " pathEditMode="relative" rAng="0" ptsTypes="AA">
                                      <p:cBhvr>
                                        <p:cTn id="6" dur="3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8867" y="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85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1250"/>
                            </p:stCondLst>
                            <p:childTnLst>
                              <p:par>
                                <p:cTn id="20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2DC4BC19-0B90-4F35-84ED-65B93C668E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4857" y="2862266"/>
            <a:ext cx="1836415" cy="33576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046C0C2-E55E-4C71-BE27-82C4FEB00A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871" y="2730493"/>
            <a:ext cx="1921428" cy="353217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DAAA94C4-4B4E-4E39-868E-772D6786870B}"/>
              </a:ext>
            </a:extLst>
          </p:cNvPr>
          <p:cNvGrpSpPr/>
          <p:nvPr/>
        </p:nvGrpSpPr>
        <p:grpSpPr>
          <a:xfrm>
            <a:off x="1628465" y="862427"/>
            <a:ext cx="7780719" cy="1223781"/>
            <a:chOff x="144851" y="158758"/>
            <a:chExt cx="9870474" cy="1543666"/>
          </a:xfrm>
        </p:grpSpPr>
        <p:sp>
          <p:nvSpPr>
            <p:cNvPr id="9" name="Speech Bubble: Rectangle with Corners Rounded 8">
              <a:extLst>
                <a:ext uri="{FF2B5EF4-FFF2-40B4-BE49-F238E27FC236}">
                  <a16:creationId xmlns:a16="http://schemas.microsoft.com/office/drawing/2014/main" id="{C06FD9C5-D41C-4362-BF14-E393DFC1FB62}"/>
                </a:ext>
              </a:extLst>
            </p:cNvPr>
            <p:cNvSpPr/>
            <p:nvPr/>
          </p:nvSpPr>
          <p:spPr>
            <a:xfrm>
              <a:off x="144851" y="158758"/>
              <a:ext cx="9870474" cy="1543666"/>
            </a:xfrm>
            <a:prstGeom prst="wedgeRoundRectCallout">
              <a:avLst>
                <a:gd name="adj1" fmla="val -49419"/>
                <a:gd name="adj2" fmla="val 168116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A98FC6F-79FE-42D2-9509-1F06874C1B00}"/>
                </a:ext>
              </a:extLst>
            </p:cNvPr>
            <p:cNvSpPr txBox="1"/>
            <p:nvPr/>
          </p:nvSpPr>
          <p:spPr>
            <a:xfrm>
              <a:off x="180661" y="227339"/>
              <a:ext cx="9453498" cy="7317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Why do you think Jesus told them not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39922724-C3F4-4EC2-B43C-0DCB5F60B38B}"/>
              </a:ext>
            </a:extLst>
          </p:cNvPr>
          <p:cNvGrpSpPr/>
          <p:nvPr/>
        </p:nvGrpSpPr>
        <p:grpSpPr>
          <a:xfrm>
            <a:off x="190501" y="72336"/>
            <a:ext cx="10782299" cy="694560"/>
            <a:chOff x="7995711" y="3597909"/>
            <a:chExt cx="4921086" cy="1694399"/>
          </a:xfrm>
        </p:grpSpPr>
        <p:sp>
          <p:nvSpPr>
            <p:cNvPr id="36" name="Speech Bubble: Rectangle with Corners Rounded 35">
              <a:extLst>
                <a:ext uri="{FF2B5EF4-FFF2-40B4-BE49-F238E27FC236}">
                  <a16:creationId xmlns:a16="http://schemas.microsoft.com/office/drawing/2014/main" id="{EB8A6EEE-B69D-4181-8465-CAD35FB81623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48393"/>
                <a:gd name="adj2" fmla="val 456269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F9BEF2C2-C670-49B1-80F2-8117F59B180E}"/>
                </a:ext>
              </a:extLst>
            </p:cNvPr>
            <p:cNvSpPr txBox="1"/>
            <p:nvPr/>
          </p:nvSpPr>
          <p:spPr>
            <a:xfrm>
              <a:off x="7995711" y="3697978"/>
              <a:ext cx="4790669" cy="141515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Why do you think that Jesus sent out the disciples?</a:t>
              </a: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E1DA2EC7-1B85-498C-9AB3-E50C5707B365}"/>
              </a:ext>
            </a:extLst>
          </p:cNvPr>
          <p:cNvSpPr txBox="1"/>
          <p:nvPr/>
        </p:nvSpPr>
        <p:spPr>
          <a:xfrm>
            <a:off x="2283270" y="1426627"/>
            <a:ext cx="682544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to take food or money with them?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D61B42C-ABFC-41ED-A1F0-ACC3A78849D9}"/>
              </a:ext>
            </a:extLst>
          </p:cNvPr>
          <p:cNvGrpSpPr/>
          <p:nvPr/>
        </p:nvGrpSpPr>
        <p:grpSpPr>
          <a:xfrm>
            <a:off x="2849080" y="3218961"/>
            <a:ext cx="5859292" cy="1382928"/>
            <a:chOff x="7995711" y="3597909"/>
            <a:chExt cx="4921086" cy="1694399"/>
          </a:xfrm>
        </p:grpSpPr>
        <p:sp>
          <p:nvSpPr>
            <p:cNvPr id="26" name="Speech Bubble: Rectangle with Corners Rounded 25">
              <a:extLst>
                <a:ext uri="{FF2B5EF4-FFF2-40B4-BE49-F238E27FC236}">
                  <a16:creationId xmlns:a16="http://schemas.microsoft.com/office/drawing/2014/main" id="{334D2637-8D7F-4465-9984-16EC4A23BA1E}"/>
                </a:ext>
              </a:extLst>
            </p:cNvPr>
            <p:cNvSpPr/>
            <p:nvPr/>
          </p:nvSpPr>
          <p:spPr>
            <a:xfrm>
              <a:off x="7995711" y="3597909"/>
              <a:ext cx="4921086" cy="1694399"/>
            </a:xfrm>
            <a:prstGeom prst="wedgeRoundRectCallout">
              <a:avLst>
                <a:gd name="adj1" fmla="val 85457"/>
                <a:gd name="adj2" fmla="val -24483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rgbClr val="FF4B4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F3769973-E088-4606-A363-F45C6D4DC4A9}"/>
                </a:ext>
              </a:extLst>
            </p:cNvPr>
            <p:cNvSpPr txBox="1"/>
            <p:nvPr/>
          </p:nvSpPr>
          <p:spPr>
            <a:xfrm>
              <a:off x="8199267" y="3697978"/>
              <a:ext cx="4587113" cy="71074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Which people should we be</a:t>
              </a: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70D53AB6-5FF0-40DA-9170-5A94336DB46E}"/>
              </a:ext>
            </a:extLst>
          </p:cNvPr>
          <p:cNvSpPr txBox="1"/>
          <p:nvPr/>
        </p:nvSpPr>
        <p:spPr>
          <a:xfrm>
            <a:off x="3534113" y="3822650"/>
            <a:ext cx="4835697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talking to about Jesus?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0A7734C-CB52-4773-95D4-6D1FD2164EB4}"/>
              </a:ext>
            </a:extLst>
          </p:cNvPr>
          <p:cNvGrpSpPr/>
          <p:nvPr/>
        </p:nvGrpSpPr>
        <p:grpSpPr>
          <a:xfrm>
            <a:off x="2548544" y="4884159"/>
            <a:ext cx="6474752" cy="1223781"/>
            <a:chOff x="144851" y="158758"/>
            <a:chExt cx="9870474" cy="1543666"/>
          </a:xfrm>
        </p:grpSpPr>
        <p:sp>
          <p:nvSpPr>
            <p:cNvPr id="31" name="Speech Bubble: Rectangle with Corners Rounded 30">
              <a:extLst>
                <a:ext uri="{FF2B5EF4-FFF2-40B4-BE49-F238E27FC236}">
                  <a16:creationId xmlns:a16="http://schemas.microsoft.com/office/drawing/2014/main" id="{9271F584-0DD8-4815-BE00-743D29F984CD}"/>
                </a:ext>
              </a:extLst>
            </p:cNvPr>
            <p:cNvSpPr/>
            <p:nvPr/>
          </p:nvSpPr>
          <p:spPr>
            <a:xfrm>
              <a:off x="144851" y="158758"/>
              <a:ext cx="9870474" cy="1543666"/>
            </a:xfrm>
            <a:prstGeom prst="wedgeRoundRectCallout">
              <a:avLst>
                <a:gd name="adj1" fmla="val -63345"/>
                <a:gd name="adj2" fmla="val -160337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B8C0B39F-B620-496E-B14E-E9672EB26BEF}"/>
                </a:ext>
              </a:extLst>
            </p:cNvPr>
            <p:cNvSpPr txBox="1"/>
            <p:nvPr/>
          </p:nvSpPr>
          <p:spPr>
            <a:xfrm>
              <a:off x="180660" y="227339"/>
              <a:ext cx="9453497" cy="73172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latin typeface="Comic Sans MS" panose="030F0702030302020204" pitchFamily="66" charset="0"/>
                </a:rPr>
                <a:t>What should we be taking with</a:t>
              </a:r>
            </a:p>
          </p:txBody>
        </p:sp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F155F91E-FAA8-434A-97BA-82F5AFC7605C}"/>
              </a:ext>
            </a:extLst>
          </p:cNvPr>
          <p:cNvSpPr txBox="1"/>
          <p:nvPr/>
        </p:nvSpPr>
        <p:spPr>
          <a:xfrm>
            <a:off x="2794421" y="5444290"/>
            <a:ext cx="6103753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latin typeface="Comic Sans MS" panose="030F0702030302020204" pitchFamily="66" charset="0"/>
              </a:rPr>
              <a:t>us on our journey with Jesus ?</a:t>
            </a:r>
            <a:endParaRPr lang="en-US" sz="3200" dirty="0">
              <a:solidFill>
                <a:srgbClr val="0000CC"/>
              </a:solidFill>
              <a:latin typeface="Comic Sans MS" panose="030F0702030302020204" pitchFamily="66" charset="0"/>
            </a:endParaRPr>
          </a:p>
        </p:txBody>
      </p:sp>
      <p:sp>
        <p:nvSpPr>
          <p:cNvPr id="12" name="Rectangle 11">
            <a:hlinkClick r:id="rId4" action="ppaction://hlinksldjump"/>
            <a:extLst>
              <a:ext uri="{FF2B5EF4-FFF2-40B4-BE49-F238E27FC236}">
                <a16:creationId xmlns:a16="http://schemas.microsoft.com/office/drawing/2014/main" id="{8C6371B4-92D6-456F-AD6D-80F4EB273D51}"/>
              </a:ext>
            </a:extLst>
          </p:cNvPr>
          <p:cNvSpPr/>
          <p:nvPr/>
        </p:nvSpPr>
        <p:spPr>
          <a:xfrm>
            <a:off x="-475712" y="-366591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64158A0-DFCC-4F20-BF0C-0DDA8DF62D57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4" name="Arrow: Right 13">
              <a:extLst>
                <a:ext uri="{FF2B5EF4-FFF2-40B4-BE49-F238E27FC236}">
                  <a16:creationId xmlns:a16="http://schemas.microsoft.com/office/drawing/2014/main" id="{D4268A5A-ED58-46B8-98A2-B5093B265E05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7AAC207-445E-4F10-9237-C61139120FF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A59FBB53-3865-40A0-890D-CF679E9880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58094" y="869889"/>
            <a:ext cx="1154347" cy="125241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FF9F6CC2-0109-409B-825A-73937ECA70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48297" y="2233857"/>
            <a:ext cx="1154347" cy="125241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B62AD36D-7F24-4C29-A29B-48816863B40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2541" y="3798218"/>
            <a:ext cx="1154347" cy="1252415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0DA067A-CE77-4AAC-A637-548C1615A0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68012" y="5108162"/>
            <a:ext cx="1154347" cy="1252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793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75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7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1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7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7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</p:childTnLst>
        </p:cTn>
      </p:par>
    </p:tnLst>
    <p:bldLst>
      <p:bldP spid="28" grpId="0"/>
      <p:bldP spid="21" grpId="0"/>
      <p:bldP spid="3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picture containing shape&#10;&#10;Description automatically generated">
            <a:extLst>
              <a:ext uri="{FF2B5EF4-FFF2-40B4-BE49-F238E27FC236}">
                <a16:creationId xmlns:a16="http://schemas.microsoft.com/office/drawing/2014/main" id="{AC57BF41-9ABE-41A6-A588-1888C914A9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4954" y="2661794"/>
            <a:ext cx="2055221" cy="3651509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5372713-A6AE-42E4-8DC5-E58B6FAD29C4}"/>
              </a:ext>
            </a:extLst>
          </p:cNvPr>
          <p:cNvSpPr txBox="1"/>
          <p:nvPr/>
        </p:nvSpPr>
        <p:spPr>
          <a:xfrm>
            <a:off x="6491058" y="522348"/>
            <a:ext cx="4868526" cy="4442691"/>
          </a:xfrm>
          <a:prstGeom prst="rect">
            <a:avLst/>
          </a:prstGeom>
          <a:solidFill>
            <a:schemeClr val="bg1">
              <a:lumMod val="95000"/>
              <a:alpha val="50000"/>
            </a:schemeClr>
          </a:solidFill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Wordsearch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Colouring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Maze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Pairs Game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Spot the difference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latin typeface="Comic Sans MS" panose="030F0702030302020204" pitchFamily="66" charset="0"/>
              </a:rPr>
              <a:t>Codebreaker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8250276-9209-4C01-B302-84F436EAC576}"/>
              </a:ext>
            </a:extLst>
          </p:cNvPr>
          <p:cNvGrpSpPr/>
          <p:nvPr/>
        </p:nvGrpSpPr>
        <p:grpSpPr>
          <a:xfrm>
            <a:off x="801340" y="149176"/>
            <a:ext cx="5194219" cy="1889173"/>
            <a:chOff x="8139036" y="3605994"/>
            <a:chExt cx="4483707" cy="1694399"/>
          </a:xfrm>
        </p:grpSpPr>
        <p:sp>
          <p:nvSpPr>
            <p:cNvPr id="5" name="Speech Bubble: Rectangle with Corners Rounded 4">
              <a:extLst>
                <a:ext uri="{FF2B5EF4-FFF2-40B4-BE49-F238E27FC236}">
                  <a16:creationId xmlns:a16="http://schemas.microsoft.com/office/drawing/2014/main" id="{649ACC37-4152-42A9-BF30-58BF1CCA9CDE}"/>
                </a:ext>
              </a:extLst>
            </p:cNvPr>
            <p:cNvSpPr/>
            <p:nvPr/>
          </p:nvSpPr>
          <p:spPr>
            <a:xfrm>
              <a:off x="8139036" y="3605994"/>
              <a:ext cx="4483707" cy="1694399"/>
            </a:xfrm>
            <a:prstGeom prst="wedgeRoundRectCallout">
              <a:avLst>
                <a:gd name="adj1" fmla="val -22606"/>
                <a:gd name="adj2" fmla="val 128092"/>
                <a:gd name="adj3" fmla="val 16667"/>
              </a:avLst>
            </a:prstGeom>
            <a:solidFill>
              <a:schemeClr val="bg1">
                <a:alpha val="20000"/>
              </a:schemeClr>
            </a:solidFill>
            <a:ln w="317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dirty="0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A2E282C-7F09-49A6-BA1B-419FDE90A477}"/>
                </a:ext>
              </a:extLst>
            </p:cNvPr>
            <p:cNvSpPr txBox="1"/>
            <p:nvPr/>
          </p:nvSpPr>
          <p:spPr>
            <a:xfrm>
              <a:off x="8139036" y="3668371"/>
              <a:ext cx="4483707" cy="47250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4000"/>
                </a:lnSpc>
              </a:pPr>
              <a:r>
                <a:rPr lang="en-US" sz="32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These are the activities</a:t>
              </a: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A751238A-746B-4002-B4DA-19892A9557FB}"/>
              </a:ext>
            </a:extLst>
          </p:cNvPr>
          <p:cNvSpPr txBox="1"/>
          <p:nvPr/>
        </p:nvSpPr>
        <p:spPr>
          <a:xfrm>
            <a:off x="1296839" y="744515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you can find 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A97D983-A2BF-4944-9358-423C493A84F9}"/>
              </a:ext>
            </a:extLst>
          </p:cNvPr>
          <p:cNvSpPr txBox="1"/>
          <p:nvPr/>
        </p:nvSpPr>
        <p:spPr>
          <a:xfrm>
            <a:off x="1296839" y="1271331"/>
            <a:ext cx="4401801" cy="580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ts val="4000"/>
              </a:lnSpc>
            </a:pPr>
            <a:r>
              <a:rPr lang="en-US" sz="3200" dirty="0">
                <a:solidFill>
                  <a:srgbClr val="FF0000"/>
                </a:solidFill>
                <a:latin typeface="Comic Sans MS" panose="030F0702030302020204" pitchFamily="66" charset="0"/>
              </a:rPr>
              <a:t>the church website.</a:t>
            </a:r>
          </a:p>
        </p:txBody>
      </p:sp>
      <p:sp>
        <p:nvSpPr>
          <p:cNvPr id="10" name="Rectangle 9">
            <a:hlinkClick r:id="rId3" action="ppaction://hlinksldjump"/>
            <a:extLst>
              <a:ext uri="{FF2B5EF4-FFF2-40B4-BE49-F238E27FC236}">
                <a16:creationId xmlns:a16="http://schemas.microsoft.com/office/drawing/2014/main" id="{FF3461E7-E905-4D73-A22A-BB7E5851C250}"/>
              </a:ext>
            </a:extLst>
          </p:cNvPr>
          <p:cNvSpPr/>
          <p:nvPr/>
        </p:nvSpPr>
        <p:spPr>
          <a:xfrm>
            <a:off x="-549733" y="-423863"/>
            <a:ext cx="13523694" cy="7705725"/>
          </a:xfrm>
          <a:prstGeom prst="rect">
            <a:avLst/>
          </a:prstGeom>
          <a:solidFill>
            <a:schemeClr val="accent1">
              <a:alpha val="2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AF8600E-A678-4868-B36E-655BD949CF30}"/>
              </a:ext>
            </a:extLst>
          </p:cNvPr>
          <p:cNvGrpSpPr/>
          <p:nvPr/>
        </p:nvGrpSpPr>
        <p:grpSpPr>
          <a:xfrm>
            <a:off x="9835076" y="5986585"/>
            <a:ext cx="2011680" cy="941878"/>
            <a:chOff x="3474720" y="-1626814"/>
            <a:chExt cx="2011680" cy="941878"/>
          </a:xfrm>
        </p:grpSpPr>
        <p:sp>
          <p:nvSpPr>
            <p:cNvPr id="12" name="Arrow: Right 11">
              <a:extLst>
                <a:ext uri="{FF2B5EF4-FFF2-40B4-BE49-F238E27FC236}">
                  <a16:creationId xmlns:a16="http://schemas.microsoft.com/office/drawing/2014/main" id="{3CF6678C-5BD4-4058-8182-4C250551B726}"/>
                </a:ext>
              </a:extLst>
            </p:cNvPr>
            <p:cNvSpPr/>
            <p:nvPr/>
          </p:nvSpPr>
          <p:spPr>
            <a:xfrm>
              <a:off x="3474720" y="-1626814"/>
              <a:ext cx="2011680" cy="941878"/>
            </a:xfrm>
            <a:prstGeom prst="rightArrow">
              <a:avLst/>
            </a:prstGeom>
            <a:solidFill>
              <a:srgbClr val="00B0F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F02EE13B-8E1F-4447-9277-CE45A7090DB2}"/>
                </a:ext>
              </a:extLst>
            </p:cNvPr>
            <p:cNvSpPr txBox="1"/>
            <p:nvPr/>
          </p:nvSpPr>
          <p:spPr>
            <a:xfrm>
              <a:off x="3474720" y="-1390458"/>
              <a:ext cx="174919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>
                  <a:latin typeface="Comic Sans MS" panose="030F0702030302020204" pitchFamily="66" charset="0"/>
                </a:rPr>
                <a:t>Next Slide</a:t>
              </a:r>
              <a:endParaRPr lang="en-GB" sz="2400" dirty="0">
                <a:latin typeface="Comic Sans MS" panose="030F0702030302020204" pitchFamily="66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6390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-3.125E-6 1.85185E-6 L 0.31211 -0.0016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59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250"/>
                            </p:stCondLst>
                            <p:childTnLst>
                              <p:par>
                                <p:cTn id="8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625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1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0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175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97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75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1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175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325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175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75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6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75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8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75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250"/>
                            </p:stCondLst>
                            <p:childTnLst>
                              <p:par>
                                <p:cTn id="48" presetID="22" presetClass="entr" presetSubtype="8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19075</TotalTime>
  <Words>610</Words>
  <Application>Microsoft Office PowerPoint</Application>
  <PresentationFormat>Widescreen</PresentationFormat>
  <Paragraphs>100</Paragraphs>
  <Slides>13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Calibri</vt:lpstr>
      <vt:lpstr>Calibri Light</vt:lpstr>
      <vt:lpstr>Comic Sans MS</vt:lpstr>
      <vt:lpstr>Office Theme</vt:lpstr>
      <vt:lpstr>Custom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Bryan Hancock</dc:creator>
  <cp:lastModifiedBy>Bryan Hancock</cp:lastModifiedBy>
  <cp:revision>760</cp:revision>
  <dcterms:created xsi:type="dcterms:W3CDTF">2020-12-17T20:46:52Z</dcterms:created>
  <dcterms:modified xsi:type="dcterms:W3CDTF">2021-07-06T09:28:36Z</dcterms:modified>
</cp:coreProperties>
</file>