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78" r:id="rId4"/>
    <p:sldId id="259" r:id="rId5"/>
    <p:sldId id="260" r:id="rId6"/>
    <p:sldId id="263" r:id="rId7"/>
    <p:sldId id="264" r:id="rId8"/>
    <p:sldId id="265" r:id="rId9"/>
    <p:sldId id="268" r:id="rId10"/>
    <p:sldId id="267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80" r:id="rId22"/>
    <p:sldId id="262" r:id="rId23"/>
    <p:sldId id="26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84" y="222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1436718" y="136525"/>
            <a:ext cx="931857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Jesus enters Jerusalem QUIZ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4.png"/><Relationship Id="rId4" Type="http://schemas.openxmlformats.org/officeDocument/2006/relationships/slide" Target="slide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Jesus entering Jerusalem in </a:t>
              </a: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Matthew chapter 21 v 1 -11.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195868" y="-501071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4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678326-562C-4882-9E89-FD1FADF869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649" y="922542"/>
            <a:ext cx="1394407" cy="256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672704" y="1496813"/>
            <a:ext cx="10446168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Jesus tell the disciples to fetch?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224271" y="-68478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Horse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Donkey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Sheep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CA8B11B3-F144-4BB9-AE3B-6A1E3D758A1F}"/>
              </a:ext>
            </a:extLst>
          </p:cNvPr>
          <p:cNvSpPr txBox="1">
            <a:spLocks/>
          </p:cNvSpPr>
          <p:nvPr/>
        </p:nvSpPr>
        <p:spPr>
          <a:xfrm>
            <a:off x="672704" y="1496813"/>
            <a:ext cx="10446168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Jesus tell the disciples to fetch?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C7806D-511A-403A-AE07-465A50925821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0AB0EBBF-EDB5-4718-97C3-3A30E6E39505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Horse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369EC176-EFD5-4F53-86C4-2BC8114FA938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Donkey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4C4CA603-83DD-4D9A-B741-B5AB07678215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Sheep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92106" y="3810277"/>
            <a:ext cx="822960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told the disciples to fetch a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DONKEY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390526" y="-794732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772295" y="1391639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had told the people that </a:t>
            </a:r>
          </a:p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“their King would come riding on a donkey”?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2" y="82888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428625" y="-69208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Romans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Priests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Prophets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4C49F258-B281-4B45-94C6-6DBAD069F259}"/>
              </a:ext>
            </a:extLst>
          </p:cNvPr>
          <p:cNvSpPr txBox="1">
            <a:spLocks/>
          </p:cNvSpPr>
          <p:nvPr/>
        </p:nvSpPr>
        <p:spPr>
          <a:xfrm>
            <a:off x="772295" y="1391639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had told the people that </a:t>
            </a:r>
          </a:p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“their King would come riding on a donkey”?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D002F0-5C58-482D-92B6-BBF2172DDCE9}"/>
              </a:ext>
            </a:extLst>
          </p:cNvPr>
          <p:cNvSpPr txBox="1"/>
          <p:nvPr/>
        </p:nvSpPr>
        <p:spPr>
          <a:xfrm>
            <a:off x="4078092" y="82888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16A7E393-5D38-4000-A645-2C4104B799B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Romans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3C1DEE66-56D0-4F35-BAAD-EDAB67EF02E5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Priests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8609064D-8214-4A57-B81D-3F9BDF96CF9D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Prophets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GB" sz="2800" b="1" dirty="0">
                <a:latin typeface="Comic Sans MS" panose="030F0702030302020204" pitchFamily="66" charset="0"/>
              </a:rPr>
              <a:t>The </a:t>
            </a:r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PROPHETS </a:t>
            </a:r>
            <a:r>
              <a:rPr lang="en-GB" sz="2800" b="1" dirty="0">
                <a:latin typeface="Comic Sans MS" panose="030F0702030302020204" pitchFamily="66" charset="0"/>
              </a:rPr>
              <a:t>Isaiah and Zechariah said that the king would come riding on a donkey.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390528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302584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Saddle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Coats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Blankets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99624" y="1626372"/>
            <a:ext cx="10968635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the disciples put on the donkey?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35311BF-662C-42B5-A50C-935FBD740706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DC22342C-D7C8-4DB0-899B-E33AD12B26E1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Saddle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691564EE-3C5E-4B76-BBC4-D9A4676ED4C6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Coats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8188E2A8-1D63-42C9-90F8-DBA6F0FCBDFB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Blankets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F6B4C543-0F10-42A9-8E62-C75A9CA83FA8}"/>
              </a:ext>
            </a:extLst>
          </p:cNvPr>
          <p:cNvSpPr txBox="1">
            <a:spLocks/>
          </p:cNvSpPr>
          <p:nvPr/>
        </p:nvSpPr>
        <p:spPr>
          <a:xfrm>
            <a:off x="699624" y="1626372"/>
            <a:ext cx="10968635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the disciples put on the donkey?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36000" y="3794453"/>
            <a:ext cx="867878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disciples put their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COATS </a:t>
            </a:r>
            <a:r>
              <a:rPr lang="en-US" sz="2800" b="1" dirty="0">
                <a:latin typeface="Comic Sans MS" panose="030F0702030302020204" pitchFamily="66" charset="0"/>
              </a:rPr>
              <a:t>onto the donkey.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282631" y="1633655"/>
            <a:ext cx="116267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people put on the road in front of Jesus?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390527" y="-746556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Coats and brushes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Coats and bushes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Coats and branches</a:t>
            </a: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5E4EF662-B10F-473A-9E70-8164A5B7F2A0}"/>
              </a:ext>
            </a:extLst>
          </p:cNvPr>
          <p:cNvSpPr txBox="1">
            <a:spLocks/>
          </p:cNvSpPr>
          <p:nvPr/>
        </p:nvSpPr>
        <p:spPr>
          <a:xfrm>
            <a:off x="282631" y="1633655"/>
            <a:ext cx="116267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people put on the road in front of Jesus?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D0F8CF-BE37-4C73-8E93-F1B724600B42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590328C6-4672-41DE-B57E-C587E49ECD04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Coats and brushes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01352BC0-DC55-44AA-961B-4E2DF3FC16A1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Coats and bushes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9956BF37-801B-4C79-B755-1A460EA74125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Coats and branches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43890" y="3682444"/>
            <a:ext cx="783828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people laid their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COATS AND BRANCHES</a:t>
            </a:r>
            <a:r>
              <a:rPr lang="en-US" sz="2800" b="1" dirty="0">
                <a:latin typeface="Comic Sans MS" panose="030F0702030302020204" pitchFamily="66" charset="0"/>
              </a:rPr>
              <a:t> on the road in front of Jesus.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390527" y="-783448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18604" y="153008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did the people say Jesus was the son of?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375849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850C6766-9679-4B16-810E-57EFFE0726E4}"/>
              </a:ext>
            </a:extLst>
          </p:cNvPr>
          <p:cNvSpPr txBox="1">
            <a:spLocks/>
          </p:cNvSpPr>
          <p:nvPr/>
        </p:nvSpPr>
        <p:spPr>
          <a:xfrm>
            <a:off x="818604" y="1530085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did the people say Jesus was the son of?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FD930A-ADA2-4B1C-BDE7-196CE5ADA20A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C17E0A3D-1DB2-4C4C-8149-37CB574D4542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04D1914B-257E-469B-8677-663C3FC9F1C1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D02FA12C-5F47-4540-BF6E-9A08E6A3F3EE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David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people were calling Jesus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SON OF DAVID</a:t>
            </a:r>
            <a:r>
              <a:rPr lang="en-US" sz="2800" b="1" dirty="0">
                <a:latin typeface="Comic Sans MS" panose="030F0702030302020204" pitchFamily="66" charset="0"/>
              </a:rPr>
              <a:t>. This was a name for God’s </a:t>
            </a:r>
            <a:r>
              <a:rPr lang="en-US" sz="2800" b="1" dirty="0" err="1">
                <a:latin typeface="Comic Sans MS" panose="030F0702030302020204" pitchFamily="66" charset="0"/>
              </a:rPr>
              <a:t>saviour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375849" y="-693149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Why was Jesus going to Jerusalem?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428626" y="-761480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celebrate Passover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celebrate Christmas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visit the 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75729" y="1698223"/>
            <a:ext cx="10964342" cy="7851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Whose name did the people say Jesus was coming in?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390526" y="-806934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Lord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Emperor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14C7CFF0-1252-42E9-B87F-C27BF91B5A1E}"/>
              </a:ext>
            </a:extLst>
          </p:cNvPr>
          <p:cNvSpPr txBox="1">
            <a:spLocks/>
          </p:cNvSpPr>
          <p:nvPr/>
        </p:nvSpPr>
        <p:spPr>
          <a:xfrm>
            <a:off x="575729" y="1698223"/>
            <a:ext cx="10964342" cy="7851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Whose name did the people say Jesus was coming in?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98A8AF-8007-4602-B852-B6E884B6704E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1286A0CD-3EB1-4082-8100-B1AA7624C1C6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015B74D9-423D-4E4F-A9F1-B3F5F1CAB20F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Lord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8E95CA67-0849-4657-88BD-7028FC912180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Emperor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947637" y="3679747"/>
            <a:ext cx="723079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people said Jesus had come 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“in the name of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LORD</a:t>
            </a:r>
            <a:r>
              <a:rPr lang="en-US" sz="2800" b="1" dirty="0">
                <a:latin typeface="Comic Sans MS" panose="030F0702030302020204" pitchFamily="66" charset="0"/>
              </a:rPr>
              <a:t>.” 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428625" y="-415860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0530933-950C-40B4-834A-050D32F8C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649" y="922542"/>
            <a:ext cx="1394407" cy="25673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235542" y="-856444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428625" y="-79284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F2430A-2E67-46F3-B75A-6B3F0B2BA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649" y="922542"/>
            <a:ext cx="1394407" cy="2567362"/>
          </a:xfrm>
          <a:prstGeom prst="rect">
            <a:avLst/>
          </a:prstGeom>
        </p:spPr>
      </p:pic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btitle 2">
            <a:extLst>
              <a:ext uri="{FF2B5EF4-FFF2-40B4-BE49-F238E27FC236}">
                <a16:creationId xmlns:a16="http://schemas.microsoft.com/office/drawing/2014/main" id="{B57CF826-F97A-4870-8274-E1E945CBC97B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Why was Jesus going to Jerusalem?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62A9CB-815C-4548-9D89-2C3CF8578DDC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76B5A478-C2D9-4FFD-A870-F0B62F2B4D52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celebrate Passover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CD91B49C-28CA-49A7-9B1C-6F149DEC5739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celebrate Christmas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: Rounded Corners 25">
            <a:hlinkClick r:id="rId3" action="ppaction://hlinksldjump"/>
            <a:extLst>
              <a:ext uri="{FF2B5EF4-FFF2-40B4-BE49-F238E27FC236}">
                <a16:creationId xmlns:a16="http://schemas.microsoft.com/office/drawing/2014/main" id="{83290E91-C1F5-4611-96BC-738421DA7F5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visit the 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233064" y="3687314"/>
            <a:ext cx="705070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went to Jerusalem to celebrate 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PASSOVER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613575" y="-70240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82325" y="1566277"/>
            <a:ext cx="1058125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town Jesus stopped at before entering Jerusalem?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Bethlehem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Bethphage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4DC1CE97-171F-404E-B654-A45376297D8A}"/>
              </a:ext>
            </a:extLst>
          </p:cNvPr>
          <p:cNvSpPr txBox="1">
            <a:spLocks/>
          </p:cNvSpPr>
          <p:nvPr/>
        </p:nvSpPr>
        <p:spPr>
          <a:xfrm>
            <a:off x="582325" y="1566277"/>
            <a:ext cx="1058125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town Jesus stopped at before entering Jerusalem?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F509E1-4B7B-43CA-8957-30DD360D48E9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035A68B6-177B-42D6-98E5-7128EF18410D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Bethlehem</a:t>
            </a:r>
            <a:endParaRPr lang="en-GB" sz="32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3" action="ppaction://hlinksldjump"/>
            <a:extLst>
              <a:ext uri="{FF2B5EF4-FFF2-40B4-BE49-F238E27FC236}">
                <a16:creationId xmlns:a16="http://schemas.microsoft.com/office/drawing/2014/main" id="{8EA1B6E2-9406-4BD3-B2C4-C16DB77DF546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Bethphage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191197E0-2DA0-4523-9CD3-035A6035DA6F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Nazareth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0333" y="3701103"/>
            <a:ext cx="79720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4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stopped at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BETHPHAGE</a:t>
            </a:r>
            <a:r>
              <a:rPr lang="en-US" sz="2800" b="1" dirty="0">
                <a:latin typeface="Comic Sans MS" panose="030F0702030302020204" pitchFamily="66" charset="0"/>
              </a:rPr>
              <a:t>, before entering Jerusalem </a:t>
            </a:r>
          </a:p>
          <a:p>
            <a:pPr marL="0" indent="0" algn="ctr">
              <a:lnSpc>
                <a:spcPts val="34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Mount near </a:t>
            </a:r>
            <a:r>
              <a:rPr lang="en-US" sz="3000" b="1" dirty="0" err="1">
                <a:latin typeface="Comic Sans MS" panose="030F0702030302020204" pitchFamily="66" charset="0"/>
              </a:rPr>
              <a:t>Bethphage</a:t>
            </a:r>
            <a:r>
              <a:rPr lang="en-US" sz="3000" b="1" dirty="0">
                <a:latin typeface="Comic Sans MS" panose="030F0702030302020204" pitchFamily="66" charset="0"/>
              </a:rPr>
              <a:t>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Olives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Grapes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Bananas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CEF62AB-46EC-4BC2-93CA-0EBEEC216DF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2AEE5A4-B989-4A96-97F1-C12C6E19D0BB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Mount near </a:t>
            </a:r>
            <a:r>
              <a:rPr lang="en-US" sz="3000" b="1" dirty="0" err="1">
                <a:latin typeface="Comic Sans MS" panose="030F0702030302020204" pitchFamily="66" charset="0"/>
              </a:rPr>
              <a:t>Bethphage</a:t>
            </a:r>
            <a:r>
              <a:rPr lang="en-US" sz="3000" b="1" dirty="0">
                <a:latin typeface="Comic Sans MS" panose="030F0702030302020204" pitchFamily="66" charset="0"/>
              </a:rPr>
              <a:t>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3BE374EE-91EA-429D-B84E-D1685AA4A6AC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Olives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6DEA571A-4723-4EDD-A09F-5C4D370BFF98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Grapes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2456A53F-18F0-4E60-B75F-7F7A54C7BC21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Bananas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463281" y="3735307"/>
            <a:ext cx="650952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 err="1">
                <a:latin typeface="Comic Sans MS" panose="030F0702030302020204" pitchFamily="66" charset="0"/>
              </a:rPr>
              <a:t>Bethphage</a:t>
            </a:r>
            <a:r>
              <a:rPr lang="en-US" sz="2800" b="1" dirty="0">
                <a:latin typeface="Comic Sans MS" panose="030F0702030302020204" pitchFamily="66" charset="0"/>
              </a:rPr>
              <a:t> is near the Mount of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OLIVES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61357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476518" y="1721467"/>
            <a:ext cx="1080724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How many disciples did Jesus send into Jerusalem?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390526" y="-415860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Two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Three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Four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18A3709D-7016-48FB-8DDC-556E6AF1FDD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77904917"/>
                  </p:ext>
                </p:extLst>
              </p:nvPr>
            </p:nvGraphicFramePr>
            <p:xfrm>
              <a:off x="-1400066" y="5412479"/>
              <a:ext cx="3048000" cy="1714500"/>
            </p:xfrm>
            <a:graphic>
              <a:graphicData uri="http://schemas.microsoft.com/office/powerpoint/2016/slidezoom">
                <pslz:sldZm>
                  <pslz:sldZmObj sldId="267" cId="3059461400">
                    <pslz:zmPr id="{F0DBC2B7-8B6B-49EF-BDCC-2E7C809AC4B4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0" name="Slide Zoom 9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18A3709D-7016-48FB-8DDC-556E6AF1FD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400066" y="5412479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46C2E05D-55F4-457C-A693-5B1BA3991D4D}"/>
              </a:ext>
            </a:extLst>
          </p:cNvPr>
          <p:cNvSpPr txBox="1">
            <a:spLocks/>
          </p:cNvSpPr>
          <p:nvPr/>
        </p:nvSpPr>
        <p:spPr>
          <a:xfrm>
            <a:off x="476518" y="1721467"/>
            <a:ext cx="1080724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How many disciples did Jesus send into Jerusalem?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1B3DCD-BE76-4023-A200-8F08EBF6AD03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FB41670C-0B05-4D84-A680-D5E6504D292A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Two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84684C59-7372-4077-8AC5-8ECF67C60773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Three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1FEBC8EE-1803-45C6-8953-3F08C73F29E6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Four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sent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TWO</a:t>
            </a:r>
            <a:r>
              <a:rPr lang="en-US" sz="2800" b="1" dirty="0">
                <a:latin typeface="Comic Sans MS" panose="030F0702030302020204" pitchFamily="66" charset="0"/>
              </a:rPr>
              <a:t>, disciples into Jerusalem.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494830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702</Words>
  <Application>Microsoft Office PowerPoint</Application>
  <PresentationFormat>Widescreen</PresentationFormat>
  <Paragraphs>169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60</cp:revision>
  <dcterms:created xsi:type="dcterms:W3CDTF">2020-11-16T15:34:11Z</dcterms:created>
  <dcterms:modified xsi:type="dcterms:W3CDTF">2021-03-16T21:20:06Z</dcterms:modified>
</cp:coreProperties>
</file>