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86" r:id="rId5"/>
    <p:sldId id="287" r:id="rId6"/>
    <p:sldId id="288" r:id="rId7"/>
    <p:sldId id="289" r:id="rId8"/>
    <p:sldId id="270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02" r:id="rId18"/>
    <p:sldId id="303" r:id="rId19"/>
    <p:sldId id="300" r:id="rId20"/>
    <p:sldId id="301" r:id="rId21"/>
    <p:sldId id="298" r:id="rId22"/>
    <p:sldId id="299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62D"/>
    <a:srgbClr val="33FF33"/>
    <a:srgbClr val="00FF00"/>
    <a:srgbClr val="FF3737"/>
    <a:srgbClr val="FF8200"/>
    <a:srgbClr val="A6A6A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1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912" y="108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19/10/2020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-195349" y="0"/>
            <a:ext cx="724869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B2A2554-0FEA-4EDD-8D00-1DCA3ACFC353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B1A90FC-18A1-4827-A712-B2E685FFE20F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In today’s story where did the Father ask his sons to work?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C42D5DF9-DEC0-4EC4-9750-332ED94B0649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Vineyard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D8E8A966-45CC-4A3D-972B-8A0F3BFB8549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Kitchen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ECD91EA3-DA83-4F42-B501-E2BEFCDDBB6B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farmyard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father asked them to work in the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VINEYARD</a:t>
            </a:r>
            <a:r>
              <a:rPr lang="en-US" sz="32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507971" y="-6002"/>
            <a:ext cx="7946967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9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type of fruit grows in a vineyard?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8772" y="0"/>
            <a:ext cx="748145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Apples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Oranges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Grapes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0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E94551-7F7F-410F-9DBD-06CEFBC54D0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7FADA95-A446-44FE-AD02-890A09C919A9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type of fruit grows in a vineyard?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4ECA955F-0675-46F1-9B0A-3489CCC79344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Apples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B3E3B65D-34CA-47FD-BD36-DFCCE503DDC3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Oranges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784FD43E-F99C-4660-9C6E-39E00A1933BD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Grapes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GRAPES</a:t>
            </a:r>
            <a:r>
              <a:rPr lang="en-US" sz="3200" b="1" dirty="0">
                <a:latin typeface="Comic Sans MS" panose="030F0702030302020204" pitchFamily="66" charset="0"/>
              </a:rPr>
              <a:t> grow in vineyards.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66282" y="0"/>
            <a:ext cx="7463589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0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said he wouldn’t do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10179" y="0"/>
            <a:ext cx="7398327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77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85FEDB9-FD2D-4212-85DB-3611581E92B7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5D07101-0BCF-4D7C-A598-D5E7A88824EF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said he wouldn’t do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469955CB-074E-4489-ABC7-08007B2881BF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F4E78EA-495C-43D0-8C46-E4B4A989FCD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DE317A5B-1A3E-4A1D-AAA0-7E0AC74AF1C2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37141" y="7076442"/>
            <a:ext cx="4605968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Good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FIRST SON </a:t>
            </a:r>
            <a:r>
              <a:rPr lang="en-US" sz="3200" b="1" dirty="0">
                <a:latin typeface="Comic Sans MS" panose="030F0702030302020204" pitchFamily="66" charset="0"/>
              </a:rPr>
              <a:t>said he wouldn’t do what his father asked.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41964" y="0"/>
            <a:ext cx="7780714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4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said he would do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91840" y="0"/>
            <a:ext cx="751470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0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85FEDB9-FD2D-4212-85DB-3611581E92B7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5D07101-0BCF-4D7C-A598-D5E7A88824EF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said he would do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469955CB-074E-4489-ABC7-08007B2881BF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DE317A5B-1A3E-4A1D-AAA0-7E0AC74AF1C2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79294" y="6994223"/>
            <a:ext cx="47638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You’re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SECOND SON </a:t>
            </a:r>
            <a:r>
              <a:rPr lang="en-US" sz="3200" b="1" dirty="0">
                <a:latin typeface="Comic Sans MS" panose="030F0702030302020204" pitchFamily="66" charset="0"/>
              </a:rPr>
              <a:t>said he would do what his father asked.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8524" y="0"/>
            <a:ext cx="768096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C83B48ED-804D-477E-BE82-6E2F0397667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3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changed his mind and did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00153" y="0"/>
            <a:ext cx="7531331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57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C83B48ED-804D-477E-BE82-6E2F0397667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07A05254-A6CF-46A6-A95B-78685FDF7AC4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5FEDB9-FD2D-4212-85DB-3611581E92B7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5D07101-0BCF-4D7C-A598-D5E7A88824EF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son changed his mind and did what his father asked?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DE317A5B-1A3E-4A1D-AAA0-7E0AC74AF1C2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Both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79294" y="6994223"/>
            <a:ext cx="497870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That’s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FIRST SON </a:t>
            </a:r>
            <a:r>
              <a:rPr lang="en-US" sz="3000" b="1" dirty="0">
                <a:latin typeface="Comic Sans MS" panose="030F0702030302020204" pitchFamily="66" charset="0"/>
              </a:rPr>
              <a:t>changed his mind and did what his father asked.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3280" y="-116378"/>
            <a:ext cx="769758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1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In this Parable, which people was Jesus mainly talking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6864" y="0"/>
            <a:ext cx="7704753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Princes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Prophets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Pharisees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58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349913" cy="5999085"/>
            <a:chOff x="2240730" y="3361113"/>
            <a:chExt cx="4172989" cy="5736515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59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5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th</a:t>
              </a:r>
              <a:r>
                <a:rPr lang="en-US" sz="2800" dirty="0">
                  <a:latin typeface="Comic Sans MS" panose="030F0702030302020204" pitchFamily="66" charset="0"/>
                </a:rPr>
                <a:t> commandment which you can find in Exodus 20 v12.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217025" y="0"/>
            <a:ext cx="7365076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12175" y="7093907"/>
            <a:ext cx="504582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was talking to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PHARISEES</a:t>
            </a:r>
            <a:r>
              <a:rPr lang="en-US" sz="32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1E1735-9B0A-4B87-9DB6-046F619FB243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DCDD890-C4C0-44B6-8D26-08B1E9D5228D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In this Parable, which people was Jesus mainly talking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680D38F4-9EA3-4094-9A5E-327CE8F1CFEB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Princes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6B861E1D-C993-473B-9215-DC4DCD96FFEF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Prophets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114093B3-F89E-4D58-9EAD-A04DBEBEFEDD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Pharisees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8286" y="0"/>
            <a:ext cx="7594571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25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 two sons obeyed their father?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94608" y="0"/>
            <a:ext cx="784721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Neither Sons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67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469955CB-074E-4489-ABC7-08007B2881BF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First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F4E78EA-495C-43D0-8C46-E4B4A989FCD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Second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DE317A5B-1A3E-4A1D-AAA0-7E0AC74AF1C2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Neither 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776C14-CE29-4DA3-A12B-AF94355EC34A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B5A3855-F8BE-426B-A8B2-5E1850E013DF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 two sons obeyed their father?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597739" y="7076442"/>
            <a:ext cx="504537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Correct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FIRST SON </a:t>
            </a:r>
            <a:r>
              <a:rPr lang="en-US" sz="3000" b="1" dirty="0">
                <a:latin typeface="Comic Sans MS" panose="030F0702030302020204" pitchFamily="66" charset="0"/>
              </a:rPr>
              <a:t>changed his mind and obeyed his father.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28353" y="0"/>
            <a:ext cx="751470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6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24844" y="0"/>
            <a:ext cx="7780713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33156" y="0"/>
            <a:ext cx="779733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Moses tell the Israelites to do to their parents?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83775" y="474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Help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Hug them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Honour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Help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Hug them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Honour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Moses tell the Israelites to do to their parents?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Moses told them they should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HONOUR</a:t>
            </a:r>
            <a:r>
              <a:rPr lang="en-US" sz="2800" b="1" dirty="0">
                <a:latin typeface="Comic Sans MS" panose="030F0702030302020204" pitchFamily="66" charset="0"/>
              </a:rPr>
              <a:t> their parents.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1865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1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God gave Moses the Ten Commandments where was Moses?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50030" y="0"/>
            <a:ext cx="7631084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Mount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5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26AB98F-E850-45D8-AC1F-DC254ED24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E2D8D07C-77B3-491C-AFB8-76583D19BF11}"/>
              </a:ext>
            </a:extLst>
          </p:cNvPr>
          <p:cNvSpPr txBox="1">
            <a:spLocks/>
          </p:cNvSpPr>
          <p:nvPr/>
        </p:nvSpPr>
        <p:spPr>
          <a:xfrm>
            <a:off x="2148042" y="7094107"/>
            <a:ext cx="459870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gave Moses the Commandments 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MOUNT SINAI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God gave Moses the Ten Commandments where was Moses?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Mount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502920" y="0"/>
            <a:ext cx="786384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rId6" action="ppaction://hlinksldjump"/>
            <a:extLst>
              <a:ext uri="{FF2B5EF4-FFF2-40B4-BE49-F238E27FC236}">
                <a16:creationId xmlns:a16="http://schemas.microsoft.com/office/drawing/2014/main" id="{804B7260-D9F2-41D5-B7B6-8A9DC10C05AC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18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401" y="4066272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do we call the stories Jesus told to help us understand His teaching?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74982" y="0"/>
            <a:ext cx="788099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Parables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Proverbs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Psalms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9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EFB248C1-42EA-46AF-876F-6DE3C41017DD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819DF05-C7B1-4690-87A2-8E8E2FBD56D2}"/>
              </a:ext>
            </a:extLst>
          </p:cNvPr>
          <p:cNvSpPr txBox="1">
            <a:spLocks/>
          </p:cNvSpPr>
          <p:nvPr/>
        </p:nvSpPr>
        <p:spPr>
          <a:xfrm>
            <a:off x="50401" y="4066272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do we call the stories Jesus told to help us understand His teaching?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55ED9869-63BF-47F3-9D0F-357E554E7273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Parables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FFF4F704-68B6-4AA4-AD88-5E262C16457B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Proverbs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023E2756-76E6-4733-BB29-9B42FAB72B2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Psalms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That’s correct.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stories Jesus told are called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PARABLES</a:t>
            </a:r>
            <a:r>
              <a:rPr lang="en-US" sz="3200" b="1" dirty="0"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511233" y="0"/>
            <a:ext cx="788046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In today’s story where did the Father ask his sons to work?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99905" y="0"/>
            <a:ext cx="7730836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Vineyard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Kitchen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farmyard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99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949</TotalTime>
  <Words>747</Words>
  <Application>Microsoft Office PowerPoint</Application>
  <PresentationFormat>Widescreen</PresentationFormat>
  <Paragraphs>168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80</cp:revision>
  <dcterms:created xsi:type="dcterms:W3CDTF">2020-08-05T14:43:31Z</dcterms:created>
  <dcterms:modified xsi:type="dcterms:W3CDTF">2020-10-19T16:04:16Z</dcterms:modified>
</cp:coreProperties>
</file>