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303" r:id="rId4"/>
    <p:sldId id="267" r:id="rId5"/>
    <p:sldId id="346" r:id="rId6"/>
    <p:sldId id="268" r:id="rId7"/>
    <p:sldId id="269" r:id="rId8"/>
    <p:sldId id="275" r:id="rId9"/>
    <p:sldId id="333" r:id="rId10"/>
    <p:sldId id="347" r:id="rId11"/>
    <p:sldId id="348" r:id="rId12"/>
    <p:sldId id="349" r:id="rId13"/>
    <p:sldId id="318" r:id="rId14"/>
    <p:sldId id="350" r:id="rId15"/>
    <p:sldId id="288" r:id="rId16"/>
    <p:sldId id="290" r:id="rId17"/>
    <p:sldId id="292" r:id="rId18"/>
    <p:sldId id="291" r:id="rId19"/>
    <p:sldId id="293" r:id="rId20"/>
    <p:sldId id="263" r:id="rId21"/>
    <p:sldId id="327" r:id="rId22"/>
    <p:sldId id="328" r:id="rId23"/>
    <p:sldId id="329" r:id="rId24"/>
    <p:sldId id="330" r:id="rId25"/>
    <p:sldId id="331" r:id="rId26"/>
    <p:sldId id="320" r:id="rId27"/>
    <p:sldId id="33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Hancock" initials="BH" lastIdx="1" clrIdx="0">
    <p:extLst>
      <p:ext uri="{19B8F6BF-5375-455C-9EA6-DF929625EA0E}">
        <p15:presenceInfo xmlns:p15="http://schemas.microsoft.com/office/powerpoint/2012/main" userId="263410b705b923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FF"/>
    <a:srgbClr val="CC66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152" y="834"/>
      </p:cViewPr>
      <p:guideLst>
        <p:guide orient="horz" pos="3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6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3D4-BAC7-4B16-8724-CF9B5525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B228A-5D68-4CC9-AE3D-8D673AC8B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B79D0-825E-4679-9634-A24EE422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EF279-43AE-43FB-9F34-90ABF2B8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93EA-A25D-4566-86FF-0BA1B176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4F3D3-AE9A-4698-B4F2-371E86CEA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B81E-2AC3-4E70-BDA8-4B3FE34B3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613A2-75B4-437F-939C-185689BA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19A0-BD5D-402F-AE88-3ADB33B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15BE-0289-4598-84AD-9F2E7003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64B3-C57A-44E8-B312-F7028BB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DE52-3F48-4D23-8D10-539A9DA4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EF7F4-BDA6-40DE-9B2C-19665B2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275E-D009-4FE5-9E1A-1D26B0C8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0F85-84B0-4EF9-92C0-279A3A3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001-C0C4-4505-B639-54CAEF9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3F096-22A4-4CE8-AE70-6FDB8AAD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0124-BEF6-4D51-9276-52E2443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F894-29B6-400B-BAE2-63C5D668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FDCF-5A8C-4688-B418-8B6E5A62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7759-C8F7-4F00-885E-4FE297A6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7070-8677-407A-99ED-40E0C185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6774A-3694-4E3D-A04E-13BC8ACB7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5A998-D6EC-469D-892B-5C763679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4D52-DAD3-43B7-84C5-2DAA8530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C380C-D04F-4743-BE82-980C6476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48F5-9971-4B77-9FB6-6732DC3C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09093-9D26-4C56-BBA6-987CF4A6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0BD9-EEAF-4CED-B90B-F1D02A2B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D28C6-6B1D-4082-B133-94E49CD9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249E9-14E1-4291-9172-C6B2661C5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1966D-A124-4FE4-82DE-8DD339C8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1579E-E395-4E3F-96F1-D9721BBF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2D989-73AE-46BC-B906-E777FAAC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2628-C0B6-452C-AC41-3C5BE02A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97B27-73DE-4064-986A-1BD2BA57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399E-631A-4F95-8034-FB060AA4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45C9-2B27-4CBF-B17F-CAD1D826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0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E60E8-C914-4FEA-907B-4E8A986C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C619-3890-4344-9854-41B9E5DE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73-6797-4C7C-8FE3-3E8A481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C441-30A6-41BF-B7B9-3D92D89A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8AA8-ADC2-460C-B2D7-EB13536B3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66AB-1991-49B0-98B0-8E55E74D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69CEB-5B63-4EE8-99E7-730D7DD2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8FC25-651F-41AE-88CF-1FCC9F48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F43E5-9ECE-4F9A-9D4A-AE6B9428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51F-08D4-459E-8C0C-1D6D94E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4B275-1492-4BF7-9400-A363764ED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B61AD-5E32-4110-BCDA-39F7A5DB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DBA42-AB58-4B45-A6AB-D629C819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4BD99-C918-4403-9E6D-FFED38F8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217-14B6-45F3-B40F-54318F17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4AAF87-6B29-43BD-9475-7FEE0E55D27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youtu.be/Gpr84dXTSAA" TargetMode="Externa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igex.com/WGUR" TargetMode="External"/><Relationship Id="rId5" Type="http://schemas.openxmlformats.org/officeDocument/2006/relationships/hyperlink" Target="https://thewordsearch.com/puzzle/1510032/" TargetMode="Externa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12" Type="http://schemas.openxmlformats.org/officeDocument/2006/relationships/image" Target="../media/image14.png"/><Relationship Id="rId17" Type="http://schemas.openxmlformats.org/officeDocument/2006/relationships/image" Target="../media/image42.pn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0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slide" Target="slide24.xml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slide" Target="slide20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image" Target="../media/image3.png"/><Relationship Id="rId16" Type="http://schemas.openxmlformats.org/officeDocument/2006/relationships/slide" Target="slide22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24" Type="http://schemas.openxmlformats.org/officeDocument/2006/relationships/slide" Target="slide27.xml"/><Relationship Id="rId5" Type="http://schemas.openxmlformats.org/officeDocument/2006/relationships/image" Target="../media/image1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slide" Target="slide23.xm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slide" Target="slide3.xml"/><Relationship Id="rId14" Type="http://schemas.openxmlformats.org/officeDocument/2006/relationships/slide" Target="slide21.xml"/><Relationship Id="rId22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3HN5F5YTckw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youtu.be/PDLQZRH-Cr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hyperlink" Target="https://youtu.be/3tWSu9NAFI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4EC6C1-374C-4150-987B-70863DE45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426" y="2386247"/>
            <a:ext cx="1909872" cy="3207234"/>
          </a:xfrm>
          <a:prstGeom prst="rect">
            <a:avLst/>
          </a:prstGeom>
        </p:spPr>
      </p:pic>
      <p:pic>
        <p:nvPicPr>
          <p:cNvPr id="19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578B8C4-4592-43AE-9C8B-52329308B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870" y="1720177"/>
            <a:ext cx="1921429" cy="3207234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40545544-1F31-4900-94F8-BCB4CEFD9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041" y="0"/>
            <a:ext cx="1883539" cy="3207234"/>
          </a:xfrm>
          <a:prstGeom prst="rect">
            <a:avLst/>
          </a:prstGeom>
        </p:spPr>
      </p:pic>
      <p:pic>
        <p:nvPicPr>
          <p:cNvPr id="22" name="Picture 21" descr="A picture containing toy&#10;&#10;Description automatically generated">
            <a:extLst>
              <a:ext uri="{FF2B5EF4-FFF2-40B4-BE49-F238E27FC236}">
                <a16:creationId xmlns:a16="http://schemas.microsoft.com/office/drawing/2014/main" id="{F90AD975-9BCD-40C3-BF5F-E2F53A8F5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99" y="776554"/>
            <a:ext cx="1918601" cy="3468758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03AD657-CA76-495B-BD36-85577F3B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45" y="2201565"/>
            <a:ext cx="1921429" cy="3340695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684135E8-4C83-40CD-8310-D5BC30B92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83" y="2280655"/>
            <a:ext cx="1938587" cy="3282545"/>
          </a:xfrm>
          <a:prstGeom prst="rect">
            <a:avLst/>
          </a:prstGeom>
        </p:spPr>
      </p:pic>
      <p:pic>
        <p:nvPicPr>
          <p:cNvPr id="31" name="Picture 30" descr="A close up of a toy&#10;&#10;Description automatically generated">
            <a:extLst>
              <a:ext uri="{FF2B5EF4-FFF2-40B4-BE49-F238E27FC236}">
                <a16:creationId xmlns:a16="http://schemas.microsoft.com/office/drawing/2014/main" id="{C6BBEFB4-1ABD-4F74-9504-095B2770B8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21" y="2094442"/>
            <a:ext cx="1905121" cy="3468758"/>
          </a:xfrm>
          <a:prstGeom prst="rect">
            <a:avLst/>
          </a:prstGeom>
        </p:spPr>
      </p:pic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CFEF71F9-4866-4BA3-BB0D-C0F206E6EB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92" y="2295992"/>
            <a:ext cx="1934730" cy="3280839"/>
          </a:xfrm>
          <a:prstGeom prst="rect">
            <a:avLst/>
          </a:prstGeom>
        </p:spPr>
      </p:pic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D6F5A18E-220A-449C-A8C9-039EC02FF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66" y="2319750"/>
            <a:ext cx="1909519" cy="3233325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9D06EDAC-9C1A-4DF7-83C7-7E3A7CB583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6" y="2201565"/>
            <a:ext cx="1974762" cy="33515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B86B01-1FF2-4D27-8BBD-44445B80C5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4" y="2261419"/>
            <a:ext cx="1883539" cy="3301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1753D2-6DB5-44A4-B10B-3C6E07ADD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7517" y="1956945"/>
            <a:ext cx="1963374" cy="3184919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8F08A7B4-917C-4151-9B9A-B29BE37827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131" y="1025130"/>
            <a:ext cx="1926423" cy="3236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927BE7-0143-4C6A-9F92-86C2B39CD3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622" y="-2015316"/>
            <a:ext cx="1921428" cy="32620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EB04D63-CA72-4527-BCEE-67722DC2D48A}"/>
              </a:ext>
            </a:extLst>
          </p:cNvPr>
          <p:cNvGrpSpPr/>
          <p:nvPr/>
        </p:nvGrpSpPr>
        <p:grpSpPr>
          <a:xfrm>
            <a:off x="3686629" y="159656"/>
            <a:ext cx="7460342" cy="2364603"/>
            <a:chOff x="3686629" y="159656"/>
            <a:chExt cx="7460342" cy="3077030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F9139578-6DBD-4F8D-9EE5-7B59105BB6AF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26401"/>
                <a:gd name="adj2" fmla="val 7114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0C6431-5FF4-49A7-AD39-71118F1975F1}"/>
                </a:ext>
              </a:extLst>
            </p:cNvPr>
            <p:cNvSpPr txBox="1"/>
            <p:nvPr/>
          </p:nvSpPr>
          <p:spPr>
            <a:xfrm>
              <a:off x="4057049" y="417295"/>
              <a:ext cx="6719501" cy="137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Good morning and welcome </a:t>
              </a:r>
            </a:p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to Hillcliffe Junior Church Online. 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28EC82-7399-4C21-A7F7-58141F4C53EA}"/>
              </a:ext>
            </a:extLst>
          </p:cNvPr>
          <p:cNvSpPr txBox="1"/>
          <p:nvPr/>
        </p:nvSpPr>
        <p:spPr>
          <a:xfrm>
            <a:off x="3686627" y="1309029"/>
            <a:ext cx="7337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We are going to begin this morning with prayer.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16" action="ppaction://hlinksldjump"/>
            <a:extLst>
              <a:ext uri="{FF2B5EF4-FFF2-40B4-BE49-F238E27FC236}">
                <a16:creationId xmlns:a16="http://schemas.microsoft.com/office/drawing/2014/main" id="{EF4C7111-F380-4D9D-B36A-11738D41D1B8}"/>
              </a:ext>
            </a:extLst>
          </p:cNvPr>
          <p:cNvSpPr/>
          <p:nvPr/>
        </p:nvSpPr>
        <p:spPr>
          <a:xfrm>
            <a:off x="-92777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9DE69B-4067-466A-B3B7-975C2E85726D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9918 0.629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83" y="3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44818 0.3449 " pathEditMode="relative" rAng="0" ptsTypes="AA">
                                      <p:cBhvr>
                                        <p:cTn id="24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9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88724 0.081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62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31394 0.18518 " pathEditMode="relative" rAng="0" ptsTypes="AA">
                                      <p:cBhvr>
                                        <p:cTn id="4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3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2.59259E-6 L 0.2793 0.061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75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-2.22222E-6 L 0.45912 0.19097 " pathEditMode="relative" rAng="0" ptsTypes="AA">
                                      <p:cBhvr>
                                        <p:cTn id="60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75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39 0.01621 L -0.625 -0.003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75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oy&#10;&#10;Description automatically generated">
            <a:extLst>
              <a:ext uri="{FF2B5EF4-FFF2-40B4-BE49-F238E27FC236}">
                <a16:creationId xmlns:a16="http://schemas.microsoft.com/office/drawing/2014/main" id="{5C0FBE18-80AB-4507-8825-281021A34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0" y="2381131"/>
            <a:ext cx="1883539" cy="320723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AF50ED8-3A2A-4785-988E-611771AE306B}"/>
              </a:ext>
            </a:extLst>
          </p:cNvPr>
          <p:cNvGrpSpPr/>
          <p:nvPr/>
        </p:nvGrpSpPr>
        <p:grpSpPr>
          <a:xfrm>
            <a:off x="3041405" y="4647020"/>
            <a:ext cx="5603196" cy="750610"/>
            <a:chOff x="5899344" y="203317"/>
            <a:chExt cx="4946376" cy="142512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2545D3E8-B49E-4E7B-9A59-282201D55179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71992"/>
                <a:gd name="adj2" fmla="val -26201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03E3D0-BDF1-4B64-9E03-840B69826B62}"/>
                </a:ext>
              </a:extLst>
            </p:cNvPr>
            <p:cNvSpPr txBox="1"/>
            <p:nvPr/>
          </p:nvSpPr>
          <p:spPr>
            <a:xfrm>
              <a:off x="5920030" y="221106"/>
              <a:ext cx="4925690" cy="40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Ok, I will go and get it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3701143" y="173280"/>
            <a:ext cx="7985424" cy="1756767"/>
            <a:chOff x="3686628" y="159657"/>
            <a:chExt cx="7526078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26328"/>
                <a:gd name="adj2" fmla="val 11557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3963258" y="587590"/>
              <a:ext cx="7249448" cy="198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We shouldn’t tell lies about God, 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but that isn’t what the commandment really means.</a:t>
              </a:r>
              <a:endParaRPr lang="en-US" sz="3200" b="1" u="sng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505DCB-E286-47D9-B779-4CDB1909D249}"/>
              </a:ext>
            </a:extLst>
          </p:cNvPr>
          <p:cNvGrpSpPr/>
          <p:nvPr/>
        </p:nvGrpSpPr>
        <p:grpSpPr>
          <a:xfrm>
            <a:off x="2184400" y="1930047"/>
            <a:ext cx="6754937" cy="2061382"/>
            <a:chOff x="3686628" y="159657"/>
            <a:chExt cx="7460342" cy="2633433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3C84FE14-67CB-4171-A133-B060E7BD8751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61352"/>
                <a:gd name="adj2" fmla="val 362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226C59-170E-4A62-B759-B637EC3C6706}"/>
                </a:ext>
              </a:extLst>
            </p:cNvPr>
            <p:cNvSpPr txBox="1"/>
            <p:nvPr/>
          </p:nvSpPr>
          <p:spPr>
            <a:xfrm>
              <a:off x="3897523" y="691470"/>
              <a:ext cx="7249447" cy="1691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Our friend Douglas has made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 a video about this commandment. Let’s watch that now.</a:t>
              </a:r>
              <a:endParaRPr lang="en-US" sz="3200" b="1" u="sng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 descr="A close up of a 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741D299E-6B65-421F-ADBD-573F73A4B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2253" y="2314653"/>
            <a:ext cx="4179792" cy="32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2845 -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2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4.44444E-6 L 0.64284 0.00069 " pathEditMode="relative" rAng="0" ptsTypes="AA">
                                      <p:cBhvr>
                                        <p:cTn id="33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25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9B39E347-FDBD-45FB-B1C0-4430EA0DD939}"/>
              </a:ext>
            </a:extLst>
          </p:cNvPr>
          <p:cNvSpPr txBox="1"/>
          <p:nvPr/>
        </p:nvSpPr>
        <p:spPr>
          <a:xfrm>
            <a:off x="3363381" y="5349906"/>
            <a:ext cx="4614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Some say it’s a habit.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AAE099-9CFB-43F9-AE34-5360054D57F5}"/>
              </a:ext>
            </a:extLst>
          </p:cNvPr>
          <p:cNvSpPr txBox="1"/>
          <p:nvPr/>
        </p:nvSpPr>
        <p:spPr>
          <a:xfrm>
            <a:off x="2933614" y="5884005"/>
            <a:ext cx="54743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But it makes God unhappy.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CFAC3F-1B96-4236-B8FD-119D87F453E9}"/>
              </a:ext>
            </a:extLst>
          </p:cNvPr>
          <p:cNvSpPr txBox="1"/>
          <p:nvPr/>
        </p:nvSpPr>
        <p:spPr>
          <a:xfrm>
            <a:off x="2462795" y="4385849"/>
            <a:ext cx="63769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Lots of people use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God’s name in the wrong way.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525F26-70AD-42AC-B4D3-FDA5819122CC}"/>
              </a:ext>
            </a:extLst>
          </p:cNvPr>
          <p:cNvSpPr txBox="1"/>
          <p:nvPr/>
        </p:nvSpPr>
        <p:spPr>
          <a:xfrm>
            <a:off x="2964758" y="2592561"/>
            <a:ext cx="60765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But sometimes my friends use God’s name in the wrong way!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2405006" y="3824279"/>
            <a:ext cx="6531614" cy="3105864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62927"/>
                <a:gd name="adj2" fmla="val -750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946513" y="235930"/>
              <a:ext cx="6940571" cy="913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Yes you’re right.</a:t>
              </a:r>
            </a:p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8B596C24-9687-4893-BE73-BDCD1B10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391" y="2382354"/>
            <a:ext cx="1883539" cy="3207234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267821" y="78211"/>
            <a:ext cx="6531614" cy="1651578"/>
            <a:chOff x="5899344" y="203317"/>
            <a:chExt cx="4946376" cy="142512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26357"/>
                <a:gd name="adj2" fmla="val 13433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108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Douglas was saying that it is OK to say “Oh God” and “Jesus” when we worship and praise God.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BB433B-0A48-4D6C-B34A-D0CDF53D5AD4}"/>
              </a:ext>
            </a:extLst>
          </p:cNvPr>
          <p:cNvGrpSpPr/>
          <p:nvPr/>
        </p:nvGrpSpPr>
        <p:grpSpPr>
          <a:xfrm>
            <a:off x="2722026" y="2059213"/>
            <a:ext cx="6531614" cy="1651578"/>
            <a:chOff x="5899344" y="203317"/>
            <a:chExt cx="4946376" cy="1425129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32BA5116-9785-40A7-8B7C-8696A73395D2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63584"/>
                <a:gd name="adj2" fmla="val 1206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E55A57-C221-45EC-873B-7C70215DCF36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50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understand that.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6614295" y="0"/>
            <a:ext cx="5640656" cy="2059214"/>
            <a:chOff x="3686628" y="159657"/>
            <a:chExt cx="7544542" cy="2019557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019557"/>
            </a:xfrm>
            <a:prstGeom prst="wedgeEllipseCallout">
              <a:avLst>
                <a:gd name="adj1" fmla="val 6475"/>
                <a:gd name="adj2" fmla="val 9765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3737839" y="349215"/>
              <a:ext cx="7493331" cy="1539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But we shouldn’t use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them when we are cross or shocked by something.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E24C372-85A9-4260-AC2B-DDB6271D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232" y="2314653"/>
            <a:ext cx="1921428" cy="3262071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E-6 0 L 0.34297 -0.0006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-1.48148E-6 L -0.3569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7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28" grpId="0"/>
      <p:bldP spid="27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2496710" y="3429000"/>
            <a:ext cx="6531614" cy="2819066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60885"/>
                <a:gd name="adj2" fmla="val -621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946514" y="252583"/>
              <a:ext cx="7200456" cy="238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Then we might get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opportunity to tell our friends that it is disrespectful to use God’s name in the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wrong way.</a:t>
              </a:r>
            </a:p>
          </p:txBody>
        </p:sp>
      </p:grpSp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5BB433B-0A48-4D6C-B34A-D0CDF53D5AD4}"/>
              </a:ext>
            </a:extLst>
          </p:cNvPr>
          <p:cNvGrpSpPr/>
          <p:nvPr/>
        </p:nvGrpSpPr>
        <p:grpSpPr>
          <a:xfrm>
            <a:off x="2722026" y="2059213"/>
            <a:ext cx="6531614" cy="1190201"/>
            <a:chOff x="5899344" y="203317"/>
            <a:chExt cx="4946376" cy="1425129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32BA5116-9785-40A7-8B7C-8696A73395D2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65357"/>
                <a:gd name="adj2" fmla="val 3607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E55A57-C221-45EC-873B-7C70215DCF36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128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 might be difficult but we can do it with Jesus’ help.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267821" y="78211"/>
            <a:ext cx="5577704" cy="1190201"/>
            <a:chOff x="5899344" y="203317"/>
            <a:chExt cx="4946376" cy="102701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1027012"/>
            </a:xfrm>
            <a:prstGeom prst="wedgeRoundRectCallout">
              <a:avLst>
                <a:gd name="adj1" fmla="val -23488"/>
                <a:gd name="adj2" fmla="val 20315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929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What can we do about not making God unhappy?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5707746" y="41766"/>
            <a:ext cx="6468684" cy="2059214"/>
            <a:chOff x="3686628" y="159657"/>
            <a:chExt cx="7557320" cy="2019557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019557"/>
            </a:xfrm>
            <a:prstGeom prst="wedgeEllipseCallout">
              <a:avLst>
                <a:gd name="adj1" fmla="val 12441"/>
                <a:gd name="adj2" fmla="val 9765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3750617" y="500420"/>
              <a:ext cx="7493331" cy="1539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First of all </a:t>
              </a:r>
              <a:r>
                <a:rPr lang="en-GB" sz="3200" b="1" u="sng" dirty="0">
                  <a:latin typeface="Comic Sans MS" panose="030F0702030302020204" pitchFamily="66" charset="0"/>
                </a:rPr>
                <a:t>we</a:t>
              </a:r>
              <a:r>
                <a:rPr lang="en-GB" sz="3200" dirty="0">
                  <a:latin typeface="Comic Sans MS" panose="030F0702030302020204" pitchFamily="66" charset="0"/>
                </a:rPr>
                <a:t> need to make sure </a:t>
              </a:r>
              <a:r>
                <a:rPr lang="en-GB" sz="3200" b="1" u="sng" dirty="0">
                  <a:latin typeface="Comic Sans MS" panose="030F0702030302020204" pitchFamily="66" charset="0"/>
                </a:rPr>
                <a:t>we</a:t>
              </a:r>
              <a:r>
                <a:rPr lang="en-GB" sz="3200" dirty="0">
                  <a:latin typeface="Comic Sans MS" panose="030F0702030302020204" pitchFamily="66" charset="0"/>
                </a:rPr>
                <a:t> use God’s name thoughtfully.</a:t>
              </a: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278952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3B323D7-CB21-41EF-B30D-9193AA9DD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353" y="2415781"/>
            <a:ext cx="1963374" cy="3184919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5E1B5D-713D-45DE-AA28-790735382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826" y="2382354"/>
            <a:ext cx="1909872" cy="3207234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93ACF9A2-5D55-4CA7-B115-8D814C5AC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6DAA3C-0D1F-4422-AAFC-DA6BF68FE848}"/>
              </a:ext>
            </a:extLst>
          </p:cNvPr>
          <p:cNvGrpSpPr/>
          <p:nvPr/>
        </p:nvGrpSpPr>
        <p:grpSpPr>
          <a:xfrm>
            <a:off x="2813026" y="3667970"/>
            <a:ext cx="6026756" cy="2342174"/>
            <a:chOff x="3686628" y="159658"/>
            <a:chExt cx="7460342" cy="2633432"/>
          </a:xfrm>
        </p:grpSpPr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5E89C5D0-D8FE-4C7B-B60C-A8CE616ACD11}"/>
                </a:ext>
              </a:extLst>
            </p:cNvPr>
            <p:cNvSpPr/>
            <p:nvPr/>
          </p:nvSpPr>
          <p:spPr>
            <a:xfrm>
              <a:off x="3686628" y="159658"/>
              <a:ext cx="7460342" cy="2633432"/>
            </a:xfrm>
            <a:prstGeom prst="wedgeEllipseCallout">
              <a:avLst>
                <a:gd name="adj1" fmla="val 61956"/>
                <a:gd name="adj2" fmla="val -8350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34BA09-2EB9-4549-9C74-1F36B1307399}"/>
                </a:ext>
              </a:extLst>
            </p:cNvPr>
            <p:cNvSpPr txBox="1"/>
            <p:nvPr/>
          </p:nvSpPr>
          <p:spPr>
            <a:xfrm>
              <a:off x="3724291" y="468399"/>
              <a:ext cx="7277621" cy="2318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Give us the courage and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help us to tell our friends about you, when they misuse your name.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675CAA-0E9A-48F9-A87E-FAB9E20BCB27}"/>
              </a:ext>
            </a:extLst>
          </p:cNvPr>
          <p:cNvGrpSpPr/>
          <p:nvPr/>
        </p:nvGrpSpPr>
        <p:grpSpPr>
          <a:xfrm>
            <a:off x="2813026" y="1367846"/>
            <a:ext cx="5757152" cy="2213554"/>
            <a:chOff x="3753087" y="59268"/>
            <a:chExt cx="7460342" cy="2035090"/>
          </a:xfrm>
        </p:grpSpPr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AD75557D-8391-44BD-8975-1489FEF57EE1}"/>
                </a:ext>
              </a:extLst>
            </p:cNvPr>
            <p:cNvSpPr/>
            <p:nvPr/>
          </p:nvSpPr>
          <p:spPr>
            <a:xfrm>
              <a:off x="3753087" y="59268"/>
              <a:ext cx="7460342" cy="2035090"/>
            </a:xfrm>
            <a:prstGeom prst="wedgeEllipseCallout">
              <a:avLst>
                <a:gd name="adj1" fmla="val 67989"/>
                <a:gd name="adj2" fmla="val 2444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4F2DC9-FF9F-4019-B964-71253B1BBE98}"/>
                </a:ext>
              </a:extLst>
            </p:cNvPr>
            <p:cNvSpPr txBox="1"/>
            <p:nvPr/>
          </p:nvSpPr>
          <p:spPr>
            <a:xfrm>
              <a:off x="4275976" y="230085"/>
              <a:ext cx="6654882" cy="144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Help us to use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your name in the right way in praise and worship.</a:t>
              </a:r>
            </a:p>
          </p:txBody>
        </p:sp>
      </p:grpSp>
      <p:sp>
        <p:nvSpPr>
          <p:cNvPr id="19" name="Rectangle 18">
            <a:hlinkClick r:id="rId6" action="ppaction://hlinksldjump"/>
            <a:extLst>
              <a:ext uri="{FF2B5EF4-FFF2-40B4-BE49-F238E27FC236}">
                <a16:creationId xmlns:a16="http://schemas.microsoft.com/office/drawing/2014/main" id="{779D7879-F790-4297-9DD2-F63B5080E929}"/>
              </a:ext>
            </a:extLst>
          </p:cNvPr>
          <p:cNvSpPr/>
          <p:nvPr/>
        </p:nvSpPr>
        <p:spPr>
          <a:xfrm>
            <a:off x="-102954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391F67-4510-4D35-9FC1-C68DB9FBAC66}"/>
              </a:ext>
            </a:extLst>
          </p:cNvPr>
          <p:cNvGrpSpPr/>
          <p:nvPr/>
        </p:nvGrpSpPr>
        <p:grpSpPr>
          <a:xfrm>
            <a:off x="346993" y="81337"/>
            <a:ext cx="10930607" cy="1199939"/>
            <a:chOff x="3686628" y="156311"/>
            <a:chExt cx="7812004" cy="2636779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E46E9B0D-258B-4F56-B5E9-9115C0F86461}"/>
                </a:ext>
              </a:extLst>
            </p:cNvPr>
            <p:cNvSpPr/>
            <p:nvPr/>
          </p:nvSpPr>
          <p:spPr>
            <a:xfrm>
              <a:off x="3686628" y="159657"/>
              <a:ext cx="7812004" cy="2633433"/>
            </a:xfrm>
            <a:prstGeom prst="wedgeEllipseCallout">
              <a:avLst>
                <a:gd name="adj1" fmla="val 35327"/>
                <a:gd name="adj2" fmla="val 1992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1AFF84-9380-46A9-A902-1B39C711627D}"/>
                </a:ext>
              </a:extLst>
            </p:cNvPr>
            <p:cNvSpPr txBox="1"/>
            <p:nvPr/>
          </p:nvSpPr>
          <p:spPr>
            <a:xfrm>
              <a:off x="3686628" y="156311"/>
              <a:ext cx="7812004" cy="236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Dear God, We are sorry when we use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your name without thinking. </a:t>
              </a:r>
            </a:p>
          </p:txBody>
        </p:sp>
      </p:grp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-7.40741E-7 L 0.27214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25E-6 0 L 0.31406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75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8EEF635-1C0B-4F84-9242-FA2926C22024}"/>
              </a:ext>
            </a:extLst>
          </p:cNvPr>
          <p:cNvGrpSpPr/>
          <p:nvPr/>
        </p:nvGrpSpPr>
        <p:grpSpPr>
          <a:xfrm>
            <a:off x="2372804" y="4224696"/>
            <a:ext cx="6885495" cy="1581831"/>
            <a:chOff x="5692902" y="203317"/>
            <a:chExt cx="5295724" cy="1425129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8A8AFC2A-D714-46E8-A3F3-D513C2E4FE1B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57386"/>
                <a:gd name="adj2" fmla="val -12461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D48D0F-3A54-4F5E-9322-9353D2372F3C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266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third commandment is </a:t>
              </a:r>
            </a:p>
            <a:p>
              <a:pPr algn="ctr">
                <a:lnSpc>
                  <a:spcPts val="3200"/>
                </a:lnSpc>
              </a:pPr>
              <a:r>
                <a:rPr lang="en-US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not use the name of the Lord your God thoughtlessly</a:t>
              </a:r>
              <a:r>
                <a:rPr lang="en-US" sz="3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2518522" y="1663158"/>
            <a:ext cx="6531614" cy="2282530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59719"/>
                <a:gd name="adj2" fmla="val 109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780077" y="683549"/>
              <a:ext cx="7200456" cy="1466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second commandment is </a:t>
              </a:r>
            </a:p>
            <a:p>
              <a:pPr algn="ctr"/>
              <a:r>
                <a:rPr lang="en-US" sz="3200" b="1" dirty="0">
                  <a:latin typeface="Comic Sans MS" panose="030F0702030302020204" pitchFamily="66" charset="0"/>
                </a:rPr>
                <a:t>You must not make for         yourselves any idols.</a:t>
              </a:r>
              <a:endParaRPr lang="en-GB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0604AB-8356-4475-94DB-260137105A56}"/>
              </a:ext>
            </a:extLst>
          </p:cNvPr>
          <p:cNvGrpSpPr/>
          <p:nvPr/>
        </p:nvGrpSpPr>
        <p:grpSpPr>
          <a:xfrm>
            <a:off x="1169070" y="87505"/>
            <a:ext cx="10680030" cy="2062102"/>
            <a:chOff x="5692902" y="203317"/>
            <a:chExt cx="5295724" cy="18578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28CA14-A9CC-4FA0-86B7-E945E43D915A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85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first commandment is </a:t>
              </a:r>
            </a:p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not have any other gods except me.</a:t>
              </a:r>
            </a:p>
            <a:p>
              <a:pPr algn="ctr"/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2987CF1E-AB4D-4F76-ACBF-6866C41B97BA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44020"/>
                <a:gd name="adj2" fmla="val 14033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514608D-4DF2-4CCD-BA61-EFBC7842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26" y="2120830"/>
            <a:ext cx="1918601" cy="34687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F4AB58-8A4E-4962-89A2-6B339631FD26}"/>
              </a:ext>
            </a:extLst>
          </p:cNvPr>
          <p:cNvGrpSpPr/>
          <p:nvPr/>
        </p:nvGrpSpPr>
        <p:grpSpPr>
          <a:xfrm>
            <a:off x="2365541" y="152400"/>
            <a:ext cx="6168859" cy="1796980"/>
            <a:chOff x="2365541" y="152400"/>
            <a:chExt cx="6168859" cy="1796980"/>
          </a:xfrm>
          <a:solidFill>
            <a:schemeClr val="bg1"/>
          </a:solidFill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486712D6-1B5F-409E-8253-4EE0A8624EF1}"/>
                </a:ext>
              </a:extLst>
            </p:cNvPr>
            <p:cNvSpPr/>
            <p:nvPr/>
          </p:nvSpPr>
          <p:spPr>
            <a:xfrm>
              <a:off x="2365541" y="152400"/>
              <a:ext cx="6168859" cy="1796980"/>
            </a:xfrm>
            <a:prstGeom prst="cloudCallout">
              <a:avLst>
                <a:gd name="adj1" fmla="val 68750"/>
                <a:gd name="adj2" fmla="val 6429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8B363-AD10-4AA2-AFE9-B70DC632069C}"/>
                </a:ext>
              </a:extLst>
            </p:cNvPr>
            <p:cNvSpPr txBox="1"/>
            <p:nvPr/>
          </p:nvSpPr>
          <p:spPr>
            <a:xfrm>
              <a:off x="2419350" y="379660"/>
              <a:ext cx="611505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Try to remember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D799AA-2983-4451-8B2B-8BC9E2E95E4F}"/>
              </a:ext>
            </a:extLst>
          </p:cNvPr>
          <p:cNvGrpSpPr/>
          <p:nvPr/>
        </p:nvGrpSpPr>
        <p:grpSpPr>
          <a:xfrm>
            <a:off x="1507944" y="1561026"/>
            <a:ext cx="7332866" cy="5156422"/>
            <a:chOff x="228600" y="1386238"/>
            <a:chExt cx="7426731" cy="52216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A62AC7-6803-412D-8152-6583B7937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386238"/>
              <a:ext cx="7426731" cy="522166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963BE9-3B53-4537-A0EB-AF8D7C182A42}"/>
                </a:ext>
              </a:extLst>
            </p:cNvPr>
            <p:cNvSpPr/>
            <p:nvPr/>
          </p:nvSpPr>
          <p:spPr>
            <a:xfrm rot="21293176">
              <a:off x="1031211" y="1703376"/>
              <a:ext cx="5068955" cy="3901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 </a:t>
              </a:r>
              <a:r>
                <a:rPr lang="en-US" sz="3600" dirty="0">
                  <a:latin typeface="Comic Sans MS" panose="030F0702030302020204" pitchFamily="66" charset="0"/>
                </a:rPr>
                <a:t>You must not use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dirty="0">
                  <a:latin typeface="Comic Sans MS" panose="030F0702030302020204" pitchFamily="66" charset="0"/>
                </a:rPr>
                <a:t>     the name of the Lord your God thoughtlessly.</a:t>
              </a:r>
            </a:p>
            <a:p>
              <a:pPr>
                <a:lnSpc>
                  <a:spcPts val="36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             </a:t>
              </a: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Exodus 20 v7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3E7DD914-1E26-444B-96B4-B9C9286431C6}"/>
              </a:ext>
            </a:extLst>
          </p:cNvPr>
          <p:cNvSpPr/>
          <p:nvPr/>
        </p:nvSpPr>
        <p:spPr>
          <a:xfrm>
            <a:off x="-93602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rrow: Right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942AA7-1374-4403-8A43-9DF8E4386AF0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5C5D84A-2C26-4D52-A37E-DEBD84EE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15" y="1209381"/>
            <a:ext cx="2194474" cy="28850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69ACB7-F7BC-411C-9C3E-E4FE4DA6D19E}"/>
              </a:ext>
            </a:extLst>
          </p:cNvPr>
          <p:cNvSpPr txBox="1"/>
          <p:nvPr/>
        </p:nvSpPr>
        <p:spPr>
          <a:xfrm>
            <a:off x="5199548" y="3968363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Click on link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B87A1D-D58B-4997-B783-8991B07C54D9}"/>
              </a:ext>
            </a:extLst>
          </p:cNvPr>
          <p:cNvSpPr txBox="1"/>
          <p:nvPr/>
        </p:nvSpPr>
        <p:spPr>
          <a:xfrm>
            <a:off x="8296646" y="1320369"/>
            <a:ext cx="2681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6600FF"/>
                </a:solidFill>
                <a:latin typeface="Comic Sans MS" panose="030F0702030302020204" pitchFamily="66" charset="0"/>
              </a:rPr>
              <a:t>Today’s Interactive Wordsearch can be solved online at:</a:t>
            </a:r>
            <a:endParaRPr lang="en-GB" dirty="0"/>
          </a:p>
        </p:txBody>
      </p:sp>
      <p:pic>
        <p:nvPicPr>
          <p:cNvPr id="19" name="Picture 18" descr="A picture containing toy&#10;&#10;Description automatically generated">
            <a:extLst>
              <a:ext uri="{FF2B5EF4-FFF2-40B4-BE49-F238E27FC236}">
                <a16:creationId xmlns:a16="http://schemas.microsoft.com/office/drawing/2014/main" id="{38B2F821-CCED-4D6B-92AE-80587AE8C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7" y="3304059"/>
            <a:ext cx="1934730" cy="32808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0E1C61-55C2-4887-AE78-0B4CE8D132AD}"/>
              </a:ext>
            </a:extLst>
          </p:cNvPr>
          <p:cNvSpPr/>
          <p:nvPr/>
        </p:nvSpPr>
        <p:spPr>
          <a:xfrm>
            <a:off x="4477511" y="1142704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F44A9-76B9-440F-86DA-15BCC3C22565}"/>
              </a:ext>
            </a:extLst>
          </p:cNvPr>
          <p:cNvSpPr/>
          <p:nvPr/>
        </p:nvSpPr>
        <p:spPr>
          <a:xfrm>
            <a:off x="8219575" y="1142704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4060E-FA49-4E7B-9C4A-E62DAFBD7DB0}"/>
              </a:ext>
            </a:extLst>
          </p:cNvPr>
          <p:cNvSpPr txBox="1"/>
          <p:nvPr/>
        </p:nvSpPr>
        <p:spPr>
          <a:xfrm>
            <a:off x="4536302" y="4685391"/>
            <a:ext cx="270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Interactive Jigsaw Puzzle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E064C-DB98-4188-AD0C-F455712679AA}"/>
              </a:ext>
            </a:extLst>
          </p:cNvPr>
          <p:cNvSpPr txBox="1"/>
          <p:nvPr/>
        </p:nvSpPr>
        <p:spPr>
          <a:xfrm>
            <a:off x="8219575" y="4724102"/>
            <a:ext cx="270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Interactive Wordsearch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2FB737-88EB-4B5E-8433-0D899B90647E}"/>
              </a:ext>
            </a:extLst>
          </p:cNvPr>
          <p:cNvGrpSpPr/>
          <p:nvPr/>
        </p:nvGrpSpPr>
        <p:grpSpPr>
          <a:xfrm>
            <a:off x="153267" y="319506"/>
            <a:ext cx="2881125" cy="2347851"/>
            <a:chOff x="7548076" y="4811712"/>
            <a:chExt cx="3222352" cy="1530658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711E57D2-79B2-4FD3-B071-A372B7DC09C2}"/>
                </a:ext>
              </a:extLst>
            </p:cNvPr>
            <p:cNvSpPr/>
            <p:nvPr/>
          </p:nvSpPr>
          <p:spPr>
            <a:xfrm>
              <a:off x="7548076" y="4811712"/>
              <a:ext cx="3162354" cy="1530658"/>
            </a:xfrm>
            <a:prstGeom prst="wedgeRoundRectCallout">
              <a:avLst>
                <a:gd name="adj1" fmla="val -16393"/>
                <a:gd name="adj2" fmla="val 10918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E9B65A-5F5C-4AE3-AB51-AC6D3CEBE2CA}"/>
                </a:ext>
              </a:extLst>
            </p:cNvPr>
            <p:cNvSpPr txBox="1"/>
            <p:nvPr/>
          </p:nvSpPr>
          <p:spPr>
            <a:xfrm>
              <a:off x="7565913" y="4811712"/>
              <a:ext cx="3204515" cy="1504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These two activities are interactive. They can be played online by clicking the links. </a:t>
              </a:r>
              <a:endParaRPr lang="en-GB" sz="24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922E42E2-45B6-4E90-A72E-766FF1341AD1}"/>
              </a:ext>
            </a:extLst>
          </p:cNvPr>
          <p:cNvSpPr/>
          <p:nvPr/>
        </p:nvSpPr>
        <p:spPr>
          <a:xfrm>
            <a:off x="-184443" y="-73804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57E4E2-AEDC-43DD-A845-3F713BFD6465}"/>
              </a:ext>
            </a:extLst>
          </p:cNvPr>
          <p:cNvSpPr txBox="1"/>
          <p:nvPr/>
        </p:nvSpPr>
        <p:spPr>
          <a:xfrm>
            <a:off x="8281278" y="2821493"/>
            <a:ext cx="24806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r>
              <a:rPr lang="en-US" sz="1600" u="sng" dirty="0">
                <a:solidFill>
                  <a:srgbClr val="0000CC"/>
                </a:solidFill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https://thewordsearch.com/puzzle/1510032/</a:t>
            </a:r>
            <a:endParaRPr lang="en-US" sz="16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600" b="1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GB" sz="1600" dirty="0"/>
          </a:p>
        </p:txBody>
      </p:sp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325FAA-1944-4E6A-BFE5-0B078E5DE427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4916B5-7B70-4395-9ACF-8732B3CB0A9E}"/>
              </a:ext>
            </a:extLst>
          </p:cNvPr>
          <p:cNvSpPr txBox="1"/>
          <p:nvPr/>
        </p:nvSpPr>
        <p:spPr>
          <a:xfrm>
            <a:off x="4662714" y="4217850"/>
            <a:ext cx="2519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954F7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https://jigex.com/</a:t>
            </a:r>
            <a:r>
              <a:rPr lang="en-GB" dirty="0">
                <a:solidFill>
                  <a:srgbClr val="0000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WGUR</a:t>
            </a:r>
            <a:endParaRPr lang="en-GB" dirty="0">
              <a:solidFill>
                <a:srgbClr val="0000CC"/>
              </a:solidFill>
            </a:endParaRPr>
          </a:p>
          <a:p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F9242B1C-F278-45C4-AB19-3263C81DB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5" y="1595112"/>
            <a:ext cx="2470585" cy="2913905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9BF5A9-526E-4ED1-B1C5-EC12414C4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57" y="1411352"/>
            <a:ext cx="2618973" cy="3287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B168C1-ED6B-4ED4-A477-24DF6360A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13" y="2079220"/>
            <a:ext cx="2814098" cy="206893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6FFD22-FA46-4F48-A465-4F55506E13CE}"/>
              </a:ext>
            </a:extLst>
          </p:cNvPr>
          <p:cNvSpPr/>
          <p:nvPr/>
        </p:nvSpPr>
        <p:spPr>
          <a:xfrm>
            <a:off x="3184231" y="1291743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5165D2-4EEC-4522-A5A5-9DE96F5441D8}"/>
              </a:ext>
            </a:extLst>
          </p:cNvPr>
          <p:cNvSpPr txBox="1"/>
          <p:nvPr/>
        </p:nvSpPr>
        <p:spPr>
          <a:xfrm>
            <a:off x="3142956" y="4890090"/>
            <a:ext cx="2787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Reflection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96CD1-7764-4353-B4C9-1825BB75BC5E}"/>
              </a:ext>
            </a:extLst>
          </p:cNvPr>
          <p:cNvSpPr/>
          <p:nvPr/>
        </p:nvSpPr>
        <p:spPr>
          <a:xfrm>
            <a:off x="6175882" y="1270637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F384-0432-4E42-B671-B1533006AC93}"/>
              </a:ext>
            </a:extLst>
          </p:cNvPr>
          <p:cNvSpPr txBox="1"/>
          <p:nvPr/>
        </p:nvSpPr>
        <p:spPr>
          <a:xfrm>
            <a:off x="6078618" y="4852037"/>
            <a:ext cx="2787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Spot the difference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098D0050-DA8B-403C-A1F4-9DC5A86B35CB}"/>
              </a:ext>
            </a:extLst>
          </p:cNvPr>
          <p:cNvSpPr/>
          <p:nvPr/>
        </p:nvSpPr>
        <p:spPr>
          <a:xfrm>
            <a:off x="-201825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AADE8-E1B0-44CF-BCE7-EE60E1ECF100}"/>
              </a:ext>
            </a:extLst>
          </p:cNvPr>
          <p:cNvSpPr/>
          <p:nvPr/>
        </p:nvSpPr>
        <p:spPr>
          <a:xfrm>
            <a:off x="9161311" y="1247481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689A16-BCE1-46C8-881B-8AD8020A1215}"/>
              </a:ext>
            </a:extLst>
          </p:cNvPr>
          <p:cNvSpPr txBox="1"/>
          <p:nvPr/>
        </p:nvSpPr>
        <p:spPr>
          <a:xfrm>
            <a:off x="9161311" y="4828879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Wordsearch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row: Right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5A8C48-5626-4D1D-ADDC-AD9F1EC98C4B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6A758-93EB-44BA-97EF-C9AB4904E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40" y="1357938"/>
            <a:ext cx="2446703" cy="329433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118A16B-6E86-4240-8E23-DE891B21214E}"/>
              </a:ext>
            </a:extLst>
          </p:cNvPr>
          <p:cNvSpPr/>
          <p:nvPr/>
        </p:nvSpPr>
        <p:spPr>
          <a:xfrm>
            <a:off x="297692" y="1295209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11D8CD-474D-4E95-9E8F-F80D99ACE640}"/>
              </a:ext>
            </a:extLst>
          </p:cNvPr>
          <p:cNvSpPr txBox="1"/>
          <p:nvPr/>
        </p:nvSpPr>
        <p:spPr>
          <a:xfrm>
            <a:off x="256417" y="4893556"/>
            <a:ext cx="2787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Craft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68E421-9036-4D2D-8CE6-475527D11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813" y="1283871"/>
            <a:ext cx="2360201" cy="3299658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D981DE9-7F2C-4382-86B9-3E88253EA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06" y="1281501"/>
            <a:ext cx="2620669" cy="3366699"/>
          </a:xfrm>
          <a:prstGeom prst="rect">
            <a:avLst/>
          </a:prstGeom>
        </p:spPr>
      </p:pic>
      <p:pic>
        <p:nvPicPr>
          <p:cNvPr id="12" name="Picture 11" descr="A screen shot of a computer&#10;&#10;Description automatically generated">
            <a:extLst>
              <a:ext uri="{FF2B5EF4-FFF2-40B4-BE49-F238E27FC236}">
                <a16:creationId xmlns:a16="http://schemas.microsoft.com/office/drawing/2014/main" id="{5049B8CD-DBD4-44D9-AC1B-C7AD264AF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4" y="2203079"/>
            <a:ext cx="2631553" cy="1440007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5E5BC1-EC3D-4D6E-A23C-65197E73F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86" y="1221531"/>
            <a:ext cx="2225546" cy="3268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0E1C61-55C2-4887-AE78-0B4CE8D132AD}"/>
              </a:ext>
            </a:extLst>
          </p:cNvPr>
          <p:cNvSpPr/>
          <p:nvPr/>
        </p:nvSpPr>
        <p:spPr>
          <a:xfrm>
            <a:off x="109536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96CD1-7764-4353-B4C9-1825BB75BC5E}"/>
              </a:ext>
            </a:extLst>
          </p:cNvPr>
          <p:cNvSpPr/>
          <p:nvPr/>
        </p:nvSpPr>
        <p:spPr>
          <a:xfrm>
            <a:off x="3121025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F44A9-76B9-440F-86DA-15BCC3C22565}"/>
              </a:ext>
            </a:extLst>
          </p:cNvPr>
          <p:cNvSpPr/>
          <p:nvPr/>
        </p:nvSpPr>
        <p:spPr>
          <a:xfrm>
            <a:off x="6365875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4CBCA-02F1-4F7A-90F2-64339D597774}"/>
              </a:ext>
            </a:extLst>
          </p:cNvPr>
          <p:cNvSpPr/>
          <p:nvPr/>
        </p:nvSpPr>
        <p:spPr>
          <a:xfrm>
            <a:off x="9377364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F384-0432-4E42-B671-B1533006AC93}"/>
              </a:ext>
            </a:extLst>
          </p:cNvPr>
          <p:cNvSpPr txBox="1"/>
          <p:nvPr/>
        </p:nvSpPr>
        <p:spPr>
          <a:xfrm>
            <a:off x="3038475" y="4800600"/>
            <a:ext cx="2787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Colouring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4060E-FA49-4E7B-9C4A-E62DAFBD7DB0}"/>
              </a:ext>
            </a:extLst>
          </p:cNvPr>
          <p:cNvSpPr txBox="1"/>
          <p:nvPr/>
        </p:nvSpPr>
        <p:spPr>
          <a:xfrm>
            <a:off x="109536" y="4800599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Codebreaker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E064C-DB98-4188-AD0C-F455712679AA}"/>
              </a:ext>
            </a:extLst>
          </p:cNvPr>
          <p:cNvSpPr txBox="1"/>
          <p:nvPr/>
        </p:nvSpPr>
        <p:spPr>
          <a:xfrm>
            <a:off x="6365875" y="4800598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Maze Puzzle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5B8AF-9EB9-4653-AF35-A7610F6EE3B5}"/>
              </a:ext>
            </a:extLst>
          </p:cNvPr>
          <p:cNvSpPr txBox="1"/>
          <p:nvPr/>
        </p:nvSpPr>
        <p:spPr>
          <a:xfrm>
            <a:off x="9377364" y="4800598"/>
            <a:ext cx="270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Ten Commandments craft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  <a:extLst>
              <a:ext uri="{FF2B5EF4-FFF2-40B4-BE49-F238E27FC236}">
                <a16:creationId xmlns:a16="http://schemas.microsoft.com/office/drawing/2014/main" id="{2C3C3F1C-D102-47BC-A0E0-F1C1EB2BC1E7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D84E8F-B616-41B5-8D91-FDA1BCE73154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738415D-A0C8-47D6-9899-37BD647BD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9" y="2345352"/>
            <a:ext cx="1921429" cy="3207234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FC62EB6-FBDA-4141-BD90-8015D75C8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" y="2239980"/>
            <a:ext cx="1921429" cy="328084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A5D98FFF-6D1E-4EA0-8776-AD60572C3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97182C19-F202-4435-A2F2-022D3ACF2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58D79B32-1641-4666-AFDB-0F2364A14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77" y="2291138"/>
            <a:ext cx="1926423" cy="3236211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59BD5AD-3551-4E1F-A9CF-3C8C7E6BE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83" y="2208213"/>
            <a:ext cx="1921429" cy="334437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4AE53F8A-8D32-41B4-8F18-363212D9C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62" y="2083828"/>
            <a:ext cx="1918601" cy="34687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5D95CC-745D-41D9-B0DC-03BBDB6B83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402620"/>
            <a:ext cx="1942401" cy="3184919"/>
          </a:xfrm>
          <a:prstGeom prst="rect">
            <a:avLst/>
          </a:prstGeom>
        </p:spPr>
      </p:pic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7220A6F3-F524-449D-857C-6779B4075E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72" y="2098748"/>
            <a:ext cx="1950097" cy="3453838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3C2517-2F91-42E1-8C55-EC0B545EA8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67" y="2345352"/>
            <a:ext cx="1909872" cy="32072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F8134E-A47B-4A50-9ACE-720659FF73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77" y="2277303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9BDA5939-4BAB-4794-AF6D-3264D47CCC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62" y="2098748"/>
            <a:ext cx="1921429" cy="347387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AF398A0-366C-49A3-B073-BCCAA0F71F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29" y="2250847"/>
            <a:ext cx="1962265" cy="3322638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DE84121F-90C5-4C58-96A1-694D4E5F6D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17" y="2098748"/>
            <a:ext cx="1908700" cy="3453838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D803F87D-81BF-42C4-B6C0-ADC1C9CBC8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5" y="2271747"/>
            <a:ext cx="1934730" cy="3280839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54C6FABA-A85B-4710-B31E-6998A47265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93" y="2239980"/>
            <a:ext cx="1921428" cy="32808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B1592F-243E-48E3-A85C-73AEDC343CF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7674B6-4578-4528-BBD1-086B9FA3E8EA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C06CCA93-3086-486F-A534-57A86ECEA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0" y="2373163"/>
            <a:ext cx="1963374" cy="3184919"/>
          </a:xfrm>
          <a:prstGeom prst="rect">
            <a:avLst/>
          </a:prstGeom>
        </p:spPr>
      </p:pic>
      <p:pic>
        <p:nvPicPr>
          <p:cNvPr id="42" name="Picture 4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5541CE3-A3C8-4C07-BA72-B34863319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04" y="2323363"/>
            <a:ext cx="1921429" cy="3207234"/>
          </a:xfrm>
          <a:prstGeom prst="rect">
            <a:avLst/>
          </a:prstGeom>
        </p:spPr>
      </p:pic>
      <p:pic>
        <p:nvPicPr>
          <p:cNvPr id="41" name="Picture 40" descr="A picture containing toy&#10;&#10;Description automatically generated">
            <a:extLst>
              <a:ext uri="{FF2B5EF4-FFF2-40B4-BE49-F238E27FC236}">
                <a16:creationId xmlns:a16="http://schemas.microsoft.com/office/drawing/2014/main" id="{742F9D91-FB92-4D24-BAD1-D782015B6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41" y="2097246"/>
            <a:ext cx="1918601" cy="3468758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8BA771-EABA-4088-AFF7-B514722EC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51" y="2368514"/>
            <a:ext cx="1909872" cy="3207234"/>
          </a:xfrm>
          <a:prstGeom prst="rect">
            <a:avLst/>
          </a:prstGeom>
        </p:spPr>
      </p:pic>
      <p:pic>
        <p:nvPicPr>
          <p:cNvPr id="38" name="Picture 37" descr="A picture containing toy&#10;&#10;Description automatically generated">
            <a:extLst>
              <a:ext uri="{FF2B5EF4-FFF2-40B4-BE49-F238E27FC236}">
                <a16:creationId xmlns:a16="http://schemas.microsoft.com/office/drawing/2014/main" id="{5CF013F9-30B4-4AA5-AC45-8FDD00784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17" y="2316864"/>
            <a:ext cx="1926423" cy="3236211"/>
          </a:xfrm>
          <a:prstGeom prst="rect">
            <a:avLst/>
          </a:prstGeom>
        </p:spPr>
      </p:pic>
      <p:pic>
        <p:nvPicPr>
          <p:cNvPr id="43" name="Picture 42" descr="A picture containing toy&#10;&#10;Description automatically generated">
            <a:extLst>
              <a:ext uri="{FF2B5EF4-FFF2-40B4-BE49-F238E27FC236}">
                <a16:creationId xmlns:a16="http://schemas.microsoft.com/office/drawing/2014/main" id="{A6558F32-4248-4D03-BD79-C7FFDC11C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44" y="2341737"/>
            <a:ext cx="1883539" cy="32072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E44C28-EC03-4FE9-B905-A18BF2D13F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40116B-2C44-47A9-9621-DA2A28E024F0}"/>
              </a:ext>
            </a:extLst>
          </p:cNvPr>
          <p:cNvSpPr txBox="1"/>
          <p:nvPr/>
        </p:nvSpPr>
        <p:spPr>
          <a:xfrm>
            <a:off x="72152" y="971857"/>
            <a:ext cx="1212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>
                <a:latin typeface="Comic Sans MS" panose="030F0702030302020204" pitchFamily="66" charset="0"/>
              </a:rPr>
              <a:t>Help us to tell our friends about how much you love us and them.</a:t>
            </a:r>
            <a:endParaRPr lang="en-GB" sz="3200" spc="-15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F7A7D6-5930-4CF1-8531-DC0D5C6871E9}"/>
              </a:ext>
            </a:extLst>
          </p:cNvPr>
          <p:cNvSpPr txBox="1"/>
          <p:nvPr/>
        </p:nvSpPr>
        <p:spPr>
          <a:xfrm>
            <a:off x="280897" y="1449701"/>
            <a:ext cx="1170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Thank you that you forgive us when go wrong and say sorry.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1F44E8-DCE7-4644-93A2-9346F591A223}"/>
              </a:ext>
            </a:extLst>
          </p:cNvPr>
          <p:cNvSpPr txBox="1"/>
          <p:nvPr/>
        </p:nvSpPr>
        <p:spPr>
          <a:xfrm>
            <a:off x="5153647" y="1871822"/>
            <a:ext cx="196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Amen.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8504BA-07B4-47D3-B471-22388AAAC25B}"/>
              </a:ext>
            </a:extLst>
          </p:cNvPr>
          <p:cNvGrpSpPr/>
          <p:nvPr/>
        </p:nvGrpSpPr>
        <p:grpSpPr>
          <a:xfrm>
            <a:off x="237085" y="72663"/>
            <a:ext cx="11902077" cy="2670537"/>
            <a:chOff x="3686629" y="159656"/>
            <a:chExt cx="7460342" cy="3077030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1F768573-0009-4F76-93B9-25A59F26ED86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27536"/>
                <a:gd name="adj2" fmla="val 6176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2FCD0A-3C42-4D26-B9B9-5BF21C9B28F7}"/>
                </a:ext>
              </a:extLst>
            </p:cNvPr>
            <p:cNvSpPr txBox="1"/>
            <p:nvPr/>
          </p:nvSpPr>
          <p:spPr>
            <a:xfrm>
              <a:off x="4387509" y="219581"/>
              <a:ext cx="6198251" cy="1140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Dear God, </a:t>
              </a:r>
            </a:p>
            <a:p>
              <a:pPr algn="ctr">
                <a:lnSpc>
                  <a:spcPts val="35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Thank you that you give us all the things we need.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516A77E5-3B72-4376-9D5F-27319B4FB818}"/>
              </a:ext>
            </a:extLst>
          </p:cNvPr>
          <p:cNvSpPr/>
          <p:nvPr/>
        </p:nvSpPr>
        <p:spPr>
          <a:xfrm>
            <a:off x="257105" y="72662"/>
            <a:ext cx="11902077" cy="2670537"/>
          </a:xfrm>
          <a:prstGeom prst="wedgeEllipseCallout">
            <a:avLst>
              <a:gd name="adj1" fmla="val 41181"/>
              <a:gd name="adj2" fmla="val 608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8F45786-E041-48B3-85DE-DC7F498661EC}"/>
              </a:ext>
            </a:extLst>
          </p:cNvPr>
          <p:cNvSpPr/>
          <p:nvPr/>
        </p:nvSpPr>
        <p:spPr>
          <a:xfrm>
            <a:off x="256041" y="63054"/>
            <a:ext cx="11902077" cy="2670537"/>
          </a:xfrm>
          <a:prstGeom prst="wedgeEllipseCallout">
            <a:avLst>
              <a:gd name="adj1" fmla="val -41568"/>
              <a:gd name="adj2" fmla="val 59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5935619A-41DB-4685-B2C3-A36C95FA3E6E}"/>
              </a:ext>
            </a:extLst>
          </p:cNvPr>
          <p:cNvSpPr/>
          <p:nvPr/>
        </p:nvSpPr>
        <p:spPr>
          <a:xfrm>
            <a:off x="237438" y="72662"/>
            <a:ext cx="11902077" cy="2670537"/>
          </a:xfrm>
          <a:prstGeom prst="wedgeEllipseCallout">
            <a:avLst>
              <a:gd name="adj1" fmla="val 981"/>
              <a:gd name="adj2" fmla="val 62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67DDCCD9-9D68-4355-8A1E-BD523761E4E1}"/>
              </a:ext>
            </a:extLst>
          </p:cNvPr>
          <p:cNvSpPr/>
          <p:nvPr/>
        </p:nvSpPr>
        <p:spPr>
          <a:xfrm>
            <a:off x="217771" y="72662"/>
            <a:ext cx="11902077" cy="2670537"/>
          </a:xfrm>
          <a:prstGeom prst="wedgeEllipseCallout">
            <a:avLst>
              <a:gd name="adj1" fmla="val 14292"/>
              <a:gd name="adj2" fmla="val 615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801E703C-D181-459D-A415-1F0C08E59509}"/>
              </a:ext>
            </a:extLst>
          </p:cNvPr>
          <p:cNvSpPr/>
          <p:nvPr/>
        </p:nvSpPr>
        <p:spPr>
          <a:xfrm>
            <a:off x="198104" y="72662"/>
            <a:ext cx="11902077" cy="2670537"/>
          </a:xfrm>
          <a:prstGeom prst="wedgeEllipseCallout">
            <a:avLst>
              <a:gd name="adj1" fmla="val -12277"/>
              <a:gd name="adj2" fmla="val 594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B8E568E1-EC60-44B5-A2A0-65EE2EDA9882}"/>
              </a:ext>
            </a:extLst>
          </p:cNvPr>
          <p:cNvSpPr/>
          <p:nvPr/>
        </p:nvSpPr>
        <p:spPr>
          <a:xfrm>
            <a:off x="217060" y="72662"/>
            <a:ext cx="11902077" cy="2670537"/>
          </a:xfrm>
          <a:prstGeom prst="wedgeEllipseCallout">
            <a:avLst>
              <a:gd name="adj1" fmla="val -27323"/>
              <a:gd name="adj2" fmla="val 59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hlinkClick r:id="rId9" action="ppaction://hlinksldjump"/>
            <a:extLst>
              <a:ext uri="{FF2B5EF4-FFF2-40B4-BE49-F238E27FC236}">
                <a16:creationId xmlns:a16="http://schemas.microsoft.com/office/drawing/2014/main" id="{23D155E6-629F-4A1C-99E1-760E4746D64D}"/>
              </a:ext>
            </a:extLst>
          </p:cNvPr>
          <p:cNvSpPr/>
          <p:nvPr/>
        </p:nvSpPr>
        <p:spPr>
          <a:xfrm>
            <a:off x="-131301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BBD1DF-3C91-4317-820F-66103B28D5B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5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D8135A-7D99-44B3-B3D4-94091870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452FF4-53A1-428D-B26F-845EB53AB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3" y="2402962"/>
            <a:ext cx="1942401" cy="31849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DBF69AC-F105-48FA-9C0B-4AC2B703BB42}"/>
              </a:ext>
            </a:extLst>
          </p:cNvPr>
          <p:cNvGrpSpPr/>
          <p:nvPr/>
        </p:nvGrpSpPr>
        <p:grpSpPr>
          <a:xfrm>
            <a:off x="1098899" y="249234"/>
            <a:ext cx="7722415" cy="1617201"/>
            <a:chOff x="1190014" y="39276"/>
            <a:chExt cx="7722415" cy="1617201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BE0C250B-92E1-4A7B-9A8A-8500FA72BB6E}"/>
                </a:ext>
              </a:extLst>
            </p:cNvPr>
            <p:cNvSpPr/>
            <p:nvPr/>
          </p:nvSpPr>
          <p:spPr>
            <a:xfrm>
              <a:off x="1190014" y="39276"/>
              <a:ext cx="7722415" cy="1617201"/>
            </a:xfrm>
            <a:prstGeom prst="wedgeRoundRectCallout">
              <a:avLst>
                <a:gd name="adj1" fmla="val -40341"/>
                <a:gd name="adj2" fmla="val 1204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E715DE-2323-45EF-A71B-49E67569948F}"/>
                </a:ext>
              </a:extLst>
            </p:cNvPr>
            <p:cNvSpPr txBox="1"/>
            <p:nvPr/>
          </p:nvSpPr>
          <p:spPr>
            <a:xfrm>
              <a:off x="1317851" y="86817"/>
              <a:ext cx="75945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The sack of grain reminds us </a:t>
              </a:r>
            </a:p>
            <a:p>
              <a:pPr algn="ctr"/>
              <a:r>
                <a:rPr lang="en-GB" sz="32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of Joseph who was sold as a slave, but rescued Egypt from the famine. </a:t>
              </a:r>
            </a:p>
          </p:txBody>
        </p:sp>
      </p:grpSp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C8ABE2FA-0D6A-497B-A069-3EFD46AF5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30" y="1591763"/>
            <a:ext cx="1374895" cy="23038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F53B12-41EA-4145-8CCE-EDF523D86ABD}"/>
              </a:ext>
            </a:extLst>
          </p:cNvPr>
          <p:cNvGrpSpPr/>
          <p:nvPr/>
        </p:nvGrpSpPr>
        <p:grpSpPr>
          <a:xfrm>
            <a:off x="2233448" y="3800061"/>
            <a:ext cx="7472855" cy="2932352"/>
            <a:chOff x="3686628" y="159656"/>
            <a:chExt cx="7460342" cy="3381515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59A49FFA-2E70-4657-90EF-5FB68436472A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45795"/>
                <a:gd name="adj2" fmla="val -786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C51AA8-38CD-48D3-9ADD-E7EEB3054DE2}"/>
                </a:ext>
              </a:extLst>
            </p:cNvPr>
            <p:cNvSpPr txBox="1"/>
            <p:nvPr/>
          </p:nvSpPr>
          <p:spPr>
            <a:xfrm>
              <a:off x="4244431" y="715067"/>
              <a:ext cx="6017085" cy="282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150" dirty="0">
                  <a:latin typeface="Comic Sans MS" panose="030F0702030302020204" pitchFamily="66" charset="0"/>
                </a:rPr>
                <a:t>Joseph was part of Moses’ family. </a:t>
              </a:r>
            </a:p>
            <a:p>
              <a:pPr algn="ctr"/>
              <a:r>
                <a:rPr lang="en-GB" sz="3200" spc="-150" dirty="0">
                  <a:latin typeface="Comic Sans MS" panose="030F0702030302020204" pitchFamily="66" charset="0"/>
                </a:rPr>
                <a:t>It was God’s plan to take him to Egypt and that’s where </a:t>
              </a:r>
            </a:p>
            <a:p>
              <a:pPr algn="ctr"/>
              <a:r>
                <a:rPr lang="en-GB" sz="3200" spc="-150" dirty="0">
                  <a:latin typeface="Comic Sans MS" panose="030F0702030302020204" pitchFamily="66" charset="0"/>
                </a:rPr>
                <a:t>Moses was born.</a:t>
              </a:r>
            </a:p>
          </p:txBody>
        </p:sp>
      </p:grp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B8F88A75-2FE3-4350-876C-DA94FE11C231}"/>
              </a:ext>
            </a:extLst>
          </p:cNvPr>
          <p:cNvSpPr/>
          <p:nvPr/>
        </p:nvSpPr>
        <p:spPr>
          <a:xfrm>
            <a:off x="-132452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hlinkClick r:id="rId6" action="ppaction://hlinksldjump"/>
            <a:extLst>
              <a:ext uri="{FF2B5EF4-FFF2-40B4-BE49-F238E27FC236}">
                <a16:creationId xmlns:a16="http://schemas.microsoft.com/office/drawing/2014/main" id="{78720931-79E5-4429-BF31-72EBE1E307F7}"/>
              </a:ext>
            </a:extLst>
          </p:cNvPr>
          <p:cNvSpPr/>
          <p:nvPr/>
        </p:nvSpPr>
        <p:spPr>
          <a:xfrm>
            <a:off x="-3180452" y="5465301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3.7037E-7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0524A55-1B61-47A8-A1FE-6E7077B5C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6753D35-CB92-4404-882B-8876B5F3E3B9}"/>
              </a:ext>
            </a:extLst>
          </p:cNvPr>
          <p:cNvGrpSpPr/>
          <p:nvPr/>
        </p:nvGrpSpPr>
        <p:grpSpPr>
          <a:xfrm>
            <a:off x="2233448" y="3800061"/>
            <a:ext cx="7472855" cy="2668311"/>
            <a:chOff x="3686628" y="159656"/>
            <a:chExt cx="7460342" cy="3077030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E3795E0E-BABE-497E-8BB0-5DF8168F1C74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45795"/>
                <a:gd name="adj2" fmla="val -786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7A278F-7A64-4BB8-A1DD-9BED400C86D2}"/>
                </a:ext>
              </a:extLst>
            </p:cNvPr>
            <p:cNvSpPr txBox="1"/>
            <p:nvPr/>
          </p:nvSpPr>
          <p:spPr>
            <a:xfrm>
              <a:off x="4250231" y="513796"/>
              <a:ext cx="6017085" cy="237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Moses was saved by the princess. It was part of God’s plan for Moses to grow up in the royal palace.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865B168-90C3-4C87-A5DC-477D131DA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3" y="2402962"/>
            <a:ext cx="1942401" cy="318491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AA189F5-644D-4627-AE0D-397721C0EF57}"/>
              </a:ext>
            </a:extLst>
          </p:cNvPr>
          <p:cNvGrpSpPr/>
          <p:nvPr/>
        </p:nvGrpSpPr>
        <p:grpSpPr>
          <a:xfrm>
            <a:off x="1117367" y="228485"/>
            <a:ext cx="7722415" cy="1617201"/>
            <a:chOff x="1190014" y="39276"/>
            <a:chExt cx="7722415" cy="1617201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140A5569-8D87-4D8F-864F-E9016F2ECF62}"/>
                </a:ext>
              </a:extLst>
            </p:cNvPr>
            <p:cNvSpPr/>
            <p:nvPr/>
          </p:nvSpPr>
          <p:spPr>
            <a:xfrm>
              <a:off x="1190014" y="39276"/>
              <a:ext cx="7722415" cy="1617201"/>
            </a:xfrm>
            <a:prstGeom prst="wedgeRoundRectCallout">
              <a:avLst>
                <a:gd name="adj1" fmla="val -40341"/>
                <a:gd name="adj2" fmla="val 1204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F14894-B212-447B-ADF6-78C35AECE130}"/>
                </a:ext>
              </a:extLst>
            </p:cNvPr>
            <p:cNvSpPr txBox="1"/>
            <p:nvPr/>
          </p:nvSpPr>
          <p:spPr>
            <a:xfrm>
              <a:off x="1317851" y="86817"/>
              <a:ext cx="75945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The Moses basket reminds us that Moses was put in a basket to escape from being killed by Pharaoh’s men. </a:t>
              </a:r>
            </a:p>
          </p:txBody>
        </p:sp>
      </p:grpSp>
      <p:pic>
        <p:nvPicPr>
          <p:cNvPr id="18" name="Picture 17">
            <a:hlinkClick r:id="" action="ppaction://noaction"/>
            <a:extLst>
              <a:ext uri="{FF2B5EF4-FFF2-40B4-BE49-F238E27FC236}">
                <a16:creationId xmlns:a16="http://schemas.microsoft.com/office/drawing/2014/main" id="{1174A40A-52F1-4419-B134-1E7051D6B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56" y="2088048"/>
            <a:ext cx="2596994" cy="153193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D5C74135-A315-49F9-B039-B2973CD5398E}"/>
              </a:ext>
            </a:extLst>
          </p:cNvPr>
          <p:cNvSpPr/>
          <p:nvPr/>
        </p:nvSpPr>
        <p:spPr>
          <a:xfrm>
            <a:off x="-132452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rId6" action="ppaction://hlinksldjump"/>
            <a:extLst>
              <a:ext uri="{FF2B5EF4-FFF2-40B4-BE49-F238E27FC236}">
                <a16:creationId xmlns:a16="http://schemas.microsoft.com/office/drawing/2014/main" id="{9F3C8733-6728-4629-B294-34D9E7247597}"/>
              </a:ext>
            </a:extLst>
          </p:cNvPr>
          <p:cNvSpPr/>
          <p:nvPr/>
        </p:nvSpPr>
        <p:spPr>
          <a:xfrm>
            <a:off x="-3180452" y="5465301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3.7037E-7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2129081-E66D-49A3-B7B6-7D7BACA43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8F4E810-D7E5-4220-9C09-2B93C3D51C57}"/>
              </a:ext>
            </a:extLst>
          </p:cNvPr>
          <p:cNvGrpSpPr/>
          <p:nvPr/>
        </p:nvGrpSpPr>
        <p:grpSpPr>
          <a:xfrm>
            <a:off x="2233448" y="3800061"/>
            <a:ext cx="7472855" cy="2668311"/>
            <a:chOff x="3686628" y="159656"/>
            <a:chExt cx="7460342" cy="3077030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496E1D93-6DEC-4AFC-848D-DD8875328CEA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45795"/>
                <a:gd name="adj2" fmla="val -786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F7DF69-D6E8-4A99-A61C-AA765B52A031}"/>
                </a:ext>
              </a:extLst>
            </p:cNvPr>
            <p:cNvSpPr txBox="1"/>
            <p:nvPr/>
          </p:nvSpPr>
          <p:spPr>
            <a:xfrm>
              <a:off x="4104262" y="584923"/>
              <a:ext cx="6363959" cy="237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It was part of God’s plan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for Moses to be lonely and poor, so that he could learn how to trust and obey God.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107AD01-CF42-43A8-A1B0-99D1B29E4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3" y="2402962"/>
            <a:ext cx="1942401" cy="318491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7E5051B-3F0C-4447-91EE-939446668D59}"/>
              </a:ext>
            </a:extLst>
          </p:cNvPr>
          <p:cNvGrpSpPr/>
          <p:nvPr/>
        </p:nvGrpSpPr>
        <p:grpSpPr>
          <a:xfrm>
            <a:off x="1117367" y="120822"/>
            <a:ext cx="7722415" cy="1617201"/>
            <a:chOff x="1190014" y="39276"/>
            <a:chExt cx="7722415" cy="1617201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527748DD-5404-402F-8B49-60512506238B}"/>
                </a:ext>
              </a:extLst>
            </p:cNvPr>
            <p:cNvSpPr/>
            <p:nvPr/>
          </p:nvSpPr>
          <p:spPr>
            <a:xfrm>
              <a:off x="1190014" y="39276"/>
              <a:ext cx="7722415" cy="1617201"/>
            </a:xfrm>
            <a:prstGeom prst="wedgeRoundRectCallout">
              <a:avLst>
                <a:gd name="adj1" fmla="val -40588"/>
                <a:gd name="adj2" fmla="val 12749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A8DD68-2FA0-49B6-B7B3-FB0369BF2E93}"/>
                </a:ext>
              </a:extLst>
            </p:cNvPr>
            <p:cNvSpPr txBox="1"/>
            <p:nvPr/>
          </p:nvSpPr>
          <p:spPr>
            <a:xfrm>
              <a:off x="1317851" y="86817"/>
              <a:ext cx="75945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The bucket of water reminds us that Moses had to run away from Egypt, but met some ladies by the well. </a:t>
              </a:r>
            </a:p>
          </p:txBody>
        </p:sp>
      </p:grpSp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2383FF5C-0C6D-48FB-AEB4-C272BDD80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64" y="1738023"/>
            <a:ext cx="1529786" cy="2254889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554FF4BA-F688-4460-AFAF-A6B45D73C44D}"/>
              </a:ext>
            </a:extLst>
          </p:cNvPr>
          <p:cNvSpPr/>
          <p:nvPr/>
        </p:nvSpPr>
        <p:spPr>
          <a:xfrm>
            <a:off x="-2225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rId6" action="ppaction://hlinksldjump"/>
            <a:extLst>
              <a:ext uri="{FF2B5EF4-FFF2-40B4-BE49-F238E27FC236}">
                <a16:creationId xmlns:a16="http://schemas.microsoft.com/office/drawing/2014/main" id="{A47FD5A4-B8DE-4195-8BCB-50C36AAE53DF}"/>
              </a:ext>
            </a:extLst>
          </p:cNvPr>
          <p:cNvSpPr/>
          <p:nvPr/>
        </p:nvSpPr>
        <p:spPr>
          <a:xfrm>
            <a:off x="-3180452" y="5465301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3.7037E-7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82239-A5F8-4148-8A0C-6A3E1BEB2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3" y="2402962"/>
            <a:ext cx="1942401" cy="3184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375A61-6ECE-4DED-8ED8-2CEFE9F6E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C240CC3-83C0-4E09-9DA2-683FBB3E4227}"/>
              </a:ext>
            </a:extLst>
          </p:cNvPr>
          <p:cNvGrpSpPr/>
          <p:nvPr/>
        </p:nvGrpSpPr>
        <p:grpSpPr>
          <a:xfrm>
            <a:off x="2233449" y="3800061"/>
            <a:ext cx="6606334" cy="2668311"/>
            <a:chOff x="3686628" y="159656"/>
            <a:chExt cx="7460342" cy="3077030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9C560C48-45BA-41C8-A0DF-BC365EB43057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59252"/>
                <a:gd name="adj2" fmla="val -7908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A69613-AF8B-4C6C-BCB4-F25C475497D7}"/>
                </a:ext>
              </a:extLst>
            </p:cNvPr>
            <p:cNvSpPr txBox="1"/>
            <p:nvPr/>
          </p:nvSpPr>
          <p:spPr>
            <a:xfrm>
              <a:off x="4234819" y="276706"/>
              <a:ext cx="6363959" cy="2945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God spoke to Moses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through the burning bush and promised that He would be with him, when he went back to Egypt.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3C0AA7-1DB1-42B3-B106-9A2F28EFB490}"/>
              </a:ext>
            </a:extLst>
          </p:cNvPr>
          <p:cNvGrpSpPr/>
          <p:nvPr/>
        </p:nvGrpSpPr>
        <p:grpSpPr>
          <a:xfrm>
            <a:off x="1117367" y="235345"/>
            <a:ext cx="7722415" cy="1617201"/>
            <a:chOff x="1190014" y="39276"/>
            <a:chExt cx="7722415" cy="1617201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36E4E7F7-A6CD-422C-A2E7-10B232B78A35}"/>
                </a:ext>
              </a:extLst>
            </p:cNvPr>
            <p:cNvSpPr/>
            <p:nvPr/>
          </p:nvSpPr>
          <p:spPr>
            <a:xfrm>
              <a:off x="1190014" y="39276"/>
              <a:ext cx="7722415" cy="1617201"/>
            </a:xfrm>
            <a:prstGeom prst="wedgeRoundRectCallout">
              <a:avLst>
                <a:gd name="adj1" fmla="val -40341"/>
                <a:gd name="adj2" fmla="val 1204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420A20-84CA-4DE8-8CF6-FEE273619C1C}"/>
                </a:ext>
              </a:extLst>
            </p:cNvPr>
            <p:cNvSpPr txBox="1"/>
            <p:nvPr/>
          </p:nvSpPr>
          <p:spPr>
            <a:xfrm>
              <a:off x="1317851" y="86817"/>
              <a:ext cx="75945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The sandal reminds us that God told Moses to take off his sandals because he was on holy ground. </a:t>
              </a:r>
            </a:p>
          </p:txBody>
        </p:sp>
      </p:grpSp>
      <p:pic>
        <p:nvPicPr>
          <p:cNvPr id="18" name="Picture 17">
            <a:hlinkClick r:id="rId4" action="ppaction://hlinksldjump"/>
            <a:extLst>
              <a:ext uri="{FF2B5EF4-FFF2-40B4-BE49-F238E27FC236}">
                <a16:creationId xmlns:a16="http://schemas.microsoft.com/office/drawing/2014/main" id="{F6393995-7787-4D4E-87C2-12F8D04F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96" y="1948733"/>
            <a:ext cx="2328261" cy="195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732CC23A-0E5F-4983-A894-146021586156}"/>
              </a:ext>
            </a:extLst>
          </p:cNvPr>
          <p:cNvSpPr/>
          <p:nvPr/>
        </p:nvSpPr>
        <p:spPr>
          <a:xfrm>
            <a:off x="-1383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rId6" action="ppaction://hlinksldjump"/>
            <a:extLst>
              <a:ext uri="{FF2B5EF4-FFF2-40B4-BE49-F238E27FC236}">
                <a16:creationId xmlns:a16="http://schemas.microsoft.com/office/drawing/2014/main" id="{A09344E1-8CC6-4620-8FFF-6687D63D4911}"/>
              </a:ext>
            </a:extLst>
          </p:cNvPr>
          <p:cNvSpPr/>
          <p:nvPr/>
        </p:nvSpPr>
        <p:spPr>
          <a:xfrm>
            <a:off x="-3180452" y="5465301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3.7037E-7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630F50B-4162-4035-972C-FB3C76415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2804F-01CB-47BF-AA5D-1A94A188A882}"/>
              </a:ext>
            </a:extLst>
          </p:cNvPr>
          <p:cNvGrpSpPr/>
          <p:nvPr/>
        </p:nvGrpSpPr>
        <p:grpSpPr>
          <a:xfrm>
            <a:off x="2424530" y="3774661"/>
            <a:ext cx="6415252" cy="2240579"/>
            <a:chOff x="3686628" y="159656"/>
            <a:chExt cx="7460342" cy="3077030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EC5CBC7-7C2D-4BB1-A70C-8874BE842F8E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59653"/>
                <a:gd name="adj2" fmla="val -8257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9FCBBA-F9A0-46D4-9F6E-83DA310FEB3B}"/>
                </a:ext>
              </a:extLst>
            </p:cNvPr>
            <p:cNvSpPr txBox="1"/>
            <p:nvPr/>
          </p:nvSpPr>
          <p:spPr>
            <a:xfrm>
              <a:off x="4322966" y="671351"/>
              <a:ext cx="6363959" cy="1810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Pharaoh thought he was a god but God showed him who had the real power.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8EE815F-FDD4-457A-BC48-08F64B810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3" y="2402962"/>
            <a:ext cx="1942401" cy="318491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B5F22A4-1D2D-496C-8214-9D2349C54CC3}"/>
              </a:ext>
            </a:extLst>
          </p:cNvPr>
          <p:cNvGrpSpPr/>
          <p:nvPr/>
        </p:nvGrpSpPr>
        <p:grpSpPr>
          <a:xfrm>
            <a:off x="1117367" y="237496"/>
            <a:ext cx="7722415" cy="1617201"/>
            <a:chOff x="1190014" y="39276"/>
            <a:chExt cx="7722415" cy="1617201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3DE2F7AE-1C71-4AB0-84A2-460C8AED2E6A}"/>
                </a:ext>
              </a:extLst>
            </p:cNvPr>
            <p:cNvSpPr/>
            <p:nvPr/>
          </p:nvSpPr>
          <p:spPr>
            <a:xfrm>
              <a:off x="1190014" y="39276"/>
              <a:ext cx="7722415" cy="1617201"/>
            </a:xfrm>
            <a:prstGeom prst="wedgeRoundRectCallout">
              <a:avLst>
                <a:gd name="adj1" fmla="val -40341"/>
                <a:gd name="adj2" fmla="val 1204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35D977-1CB3-4DE4-A4A9-5BA965D3C3B4}"/>
                </a:ext>
              </a:extLst>
            </p:cNvPr>
            <p:cNvSpPr txBox="1"/>
            <p:nvPr/>
          </p:nvSpPr>
          <p:spPr>
            <a:xfrm>
              <a:off x="1317851" y="86817"/>
              <a:ext cx="75945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The frog reminds us that God sent 10 plagues on Egypt when Pharaoh refused to listen to God. </a:t>
              </a:r>
            </a:p>
          </p:txBody>
        </p:sp>
      </p:grpSp>
      <p:pic>
        <p:nvPicPr>
          <p:cNvPr id="21" name="Picture 20">
            <a:hlinkClick r:id="rId4" action="ppaction://hlinksldjump"/>
            <a:extLst>
              <a:ext uri="{FF2B5EF4-FFF2-40B4-BE49-F238E27FC236}">
                <a16:creationId xmlns:a16="http://schemas.microsoft.com/office/drawing/2014/main" id="{4CE7CB15-0A0F-4A77-ADB2-9279DBBDE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04186" y="1724159"/>
            <a:ext cx="2675593" cy="2671035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732CC23A-0E5F-4983-A894-146021586156}"/>
              </a:ext>
            </a:extLst>
          </p:cNvPr>
          <p:cNvSpPr/>
          <p:nvPr/>
        </p:nvSpPr>
        <p:spPr>
          <a:xfrm>
            <a:off x="-132452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rId6" action="ppaction://hlinksldjump"/>
            <a:extLst>
              <a:ext uri="{FF2B5EF4-FFF2-40B4-BE49-F238E27FC236}">
                <a16:creationId xmlns:a16="http://schemas.microsoft.com/office/drawing/2014/main" id="{E250D217-44F8-4255-86F5-9F848FB4F3CA}"/>
              </a:ext>
            </a:extLst>
          </p:cNvPr>
          <p:cNvSpPr/>
          <p:nvPr/>
        </p:nvSpPr>
        <p:spPr>
          <a:xfrm>
            <a:off x="-3180452" y="5465301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3.7037E-7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F83915A-2E71-4D9D-AFB6-51DF6665E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87E6F6A-F2D3-47F1-A9ED-A7E1F0E8F09A}"/>
              </a:ext>
            </a:extLst>
          </p:cNvPr>
          <p:cNvGrpSpPr/>
          <p:nvPr/>
        </p:nvGrpSpPr>
        <p:grpSpPr>
          <a:xfrm>
            <a:off x="2407688" y="3842439"/>
            <a:ext cx="6466051" cy="2346092"/>
            <a:chOff x="3686628" y="159656"/>
            <a:chExt cx="7460342" cy="3077030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D69F1747-B42F-4DD4-B2A0-F8500C155215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58169"/>
                <a:gd name="adj2" fmla="val -8510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722FE5-05AF-4A04-9900-B9120D946EFA}"/>
                </a:ext>
              </a:extLst>
            </p:cNvPr>
            <p:cNvSpPr txBox="1"/>
            <p:nvPr/>
          </p:nvSpPr>
          <p:spPr>
            <a:xfrm>
              <a:off x="4165198" y="452146"/>
              <a:ext cx="6363958" cy="237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The lamb also reminds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us of Jesus dying on the cross as a sacrifice for all of our sins.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8EE815F-FDD4-457A-BC48-08F64B810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3" y="2402962"/>
            <a:ext cx="1942401" cy="31849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C2772B-E3E4-4419-9F9F-5D84A9165C40}"/>
              </a:ext>
            </a:extLst>
          </p:cNvPr>
          <p:cNvGrpSpPr/>
          <p:nvPr/>
        </p:nvGrpSpPr>
        <p:grpSpPr>
          <a:xfrm>
            <a:off x="1121705" y="225315"/>
            <a:ext cx="7722415" cy="1617201"/>
            <a:chOff x="1190014" y="39276"/>
            <a:chExt cx="7722415" cy="1617201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92538F9A-BF24-4F43-83D6-076F344BD27F}"/>
                </a:ext>
              </a:extLst>
            </p:cNvPr>
            <p:cNvSpPr/>
            <p:nvPr/>
          </p:nvSpPr>
          <p:spPr>
            <a:xfrm>
              <a:off x="1190014" y="39276"/>
              <a:ext cx="7722415" cy="1617201"/>
            </a:xfrm>
            <a:prstGeom prst="wedgeRoundRectCallout">
              <a:avLst>
                <a:gd name="adj1" fmla="val -40341"/>
                <a:gd name="adj2" fmla="val 1204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5BFEE5-80D1-46F8-B3A5-595AE8F69CBA}"/>
                </a:ext>
              </a:extLst>
            </p:cNvPr>
            <p:cNvSpPr txBox="1"/>
            <p:nvPr/>
          </p:nvSpPr>
          <p:spPr>
            <a:xfrm>
              <a:off x="1317851" y="86817"/>
              <a:ext cx="75945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The lamb reminds us that God told the Israelites to sacrifice a lamb and put its blood on the doorframes.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1F08AAA-60CC-437A-BBD4-8D74E0C14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30863" y="1709151"/>
            <a:ext cx="1942402" cy="261509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732CC23A-0E5F-4983-A894-146021586156}"/>
              </a:ext>
            </a:extLst>
          </p:cNvPr>
          <p:cNvSpPr/>
          <p:nvPr/>
        </p:nvSpPr>
        <p:spPr>
          <a:xfrm>
            <a:off x="-132452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rId6" action="ppaction://hlinksldjump"/>
            <a:extLst>
              <a:ext uri="{FF2B5EF4-FFF2-40B4-BE49-F238E27FC236}">
                <a16:creationId xmlns:a16="http://schemas.microsoft.com/office/drawing/2014/main" id="{07F1434D-6D0F-4195-9213-6518FDAD1907}"/>
              </a:ext>
            </a:extLst>
          </p:cNvPr>
          <p:cNvSpPr/>
          <p:nvPr/>
        </p:nvSpPr>
        <p:spPr>
          <a:xfrm>
            <a:off x="-3180452" y="5465301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3.7037E-7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D45F3C9-4A79-4147-B95B-C7D33EA46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6F580D4-B33D-4975-A1BC-A379F0A5ECCE}"/>
              </a:ext>
            </a:extLst>
          </p:cNvPr>
          <p:cNvGrpSpPr/>
          <p:nvPr/>
        </p:nvGrpSpPr>
        <p:grpSpPr>
          <a:xfrm>
            <a:off x="2375539" y="4043876"/>
            <a:ext cx="6468581" cy="2260363"/>
            <a:chOff x="3686628" y="159656"/>
            <a:chExt cx="7460342" cy="3077030"/>
          </a:xfrm>
        </p:grpSpPr>
        <p:sp>
          <p:nvSpPr>
            <p:cNvPr id="42" name="Speech Bubble: Oval 41">
              <a:extLst>
                <a:ext uri="{FF2B5EF4-FFF2-40B4-BE49-F238E27FC236}">
                  <a16:creationId xmlns:a16="http://schemas.microsoft.com/office/drawing/2014/main" id="{D541CA46-7182-4E68-83A3-F7F6EB023499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59342"/>
                <a:gd name="adj2" fmla="val -949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0D7032-E607-444B-9E68-7910D44F7212}"/>
                </a:ext>
              </a:extLst>
            </p:cNvPr>
            <p:cNvSpPr txBox="1"/>
            <p:nvPr/>
          </p:nvSpPr>
          <p:spPr>
            <a:xfrm>
              <a:off x="4183185" y="418123"/>
              <a:ext cx="6363959" cy="181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When the Israelites trusted God, He divided the Red Sea and led them to safety.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8EE815F-FDD4-457A-BC48-08F64B810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3" y="2402962"/>
            <a:ext cx="1942401" cy="318491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95C28F6-B764-44E6-A81C-B779399F5DBD}"/>
              </a:ext>
            </a:extLst>
          </p:cNvPr>
          <p:cNvGrpSpPr/>
          <p:nvPr/>
        </p:nvGrpSpPr>
        <p:grpSpPr>
          <a:xfrm>
            <a:off x="3965346" y="1834988"/>
            <a:ext cx="2360437" cy="2474229"/>
            <a:chOff x="2819400" y="2627314"/>
            <a:chExt cx="1664983" cy="17156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80DD84-4C01-431F-B329-D2385AEE360D}"/>
                </a:ext>
              </a:extLst>
            </p:cNvPr>
            <p:cNvSpPr/>
            <p:nvPr/>
          </p:nvSpPr>
          <p:spPr>
            <a:xfrm>
              <a:off x="2821192" y="2628515"/>
              <a:ext cx="628457" cy="780361"/>
            </a:xfrm>
            <a:custGeom>
              <a:avLst/>
              <a:gdLst>
                <a:gd name="connsiteX0" fmla="*/ 315722 w 616550"/>
                <a:gd name="connsiteY0" fmla="*/ 95313 h 768454"/>
                <a:gd name="connsiteX1" fmla="*/ 0 w 616550"/>
                <a:gd name="connsiteY1" fmla="*/ 768454 h 768454"/>
                <a:gd name="connsiteX2" fmla="*/ 306786 w 616550"/>
                <a:gd name="connsiteY2" fmla="*/ 661228 h 768454"/>
                <a:gd name="connsiteX3" fmla="*/ 616550 w 616550"/>
                <a:gd name="connsiteY3" fmla="*/ 0 h 768454"/>
                <a:gd name="connsiteX4" fmla="*/ 565916 w 616550"/>
                <a:gd name="connsiteY4" fmla="*/ 2979 h 768454"/>
                <a:gd name="connsiteX5" fmla="*/ 315722 w 616550"/>
                <a:gd name="connsiteY5" fmla="*/ 95313 h 768454"/>
                <a:gd name="connsiteX0" fmla="*/ 315722 w 621313"/>
                <a:gd name="connsiteY0" fmla="*/ 100076 h 773217"/>
                <a:gd name="connsiteX1" fmla="*/ 0 w 621313"/>
                <a:gd name="connsiteY1" fmla="*/ 773217 h 773217"/>
                <a:gd name="connsiteX2" fmla="*/ 306786 w 621313"/>
                <a:gd name="connsiteY2" fmla="*/ 665991 h 773217"/>
                <a:gd name="connsiteX3" fmla="*/ 621313 w 621313"/>
                <a:gd name="connsiteY3" fmla="*/ 0 h 773217"/>
                <a:gd name="connsiteX4" fmla="*/ 565916 w 621313"/>
                <a:gd name="connsiteY4" fmla="*/ 7742 h 773217"/>
                <a:gd name="connsiteX5" fmla="*/ 315722 w 621313"/>
                <a:gd name="connsiteY5" fmla="*/ 100076 h 773217"/>
                <a:gd name="connsiteX0" fmla="*/ 322866 w 628457"/>
                <a:gd name="connsiteY0" fmla="*/ 100076 h 780361"/>
                <a:gd name="connsiteX1" fmla="*/ 0 w 628457"/>
                <a:gd name="connsiteY1" fmla="*/ 780361 h 780361"/>
                <a:gd name="connsiteX2" fmla="*/ 313930 w 628457"/>
                <a:gd name="connsiteY2" fmla="*/ 665991 h 780361"/>
                <a:gd name="connsiteX3" fmla="*/ 628457 w 628457"/>
                <a:gd name="connsiteY3" fmla="*/ 0 h 780361"/>
                <a:gd name="connsiteX4" fmla="*/ 573060 w 628457"/>
                <a:gd name="connsiteY4" fmla="*/ 7742 h 780361"/>
                <a:gd name="connsiteX5" fmla="*/ 322866 w 628457"/>
                <a:gd name="connsiteY5" fmla="*/ 100076 h 78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8457" h="780361">
                  <a:moveTo>
                    <a:pt x="322866" y="100076"/>
                  </a:moveTo>
                  <a:lnTo>
                    <a:pt x="0" y="780361"/>
                  </a:lnTo>
                  <a:lnTo>
                    <a:pt x="313930" y="665991"/>
                  </a:lnTo>
                  <a:lnTo>
                    <a:pt x="628457" y="0"/>
                  </a:lnTo>
                  <a:lnTo>
                    <a:pt x="573060" y="7742"/>
                  </a:lnTo>
                  <a:lnTo>
                    <a:pt x="322866" y="100076"/>
                  </a:lnTo>
                  <a:close/>
                </a:path>
              </a:pathLst>
            </a:custGeom>
            <a:solidFill>
              <a:srgbClr val="502800"/>
            </a:solidFill>
            <a:ln w="6350">
              <a:solidFill>
                <a:srgbClr val="3E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E719EE9-0D66-40BD-AAB5-2CF8A3B78C8F}"/>
                </a:ext>
              </a:extLst>
            </p:cNvPr>
            <p:cNvSpPr/>
            <p:nvPr/>
          </p:nvSpPr>
          <p:spPr>
            <a:xfrm>
              <a:off x="2819400" y="3284376"/>
              <a:ext cx="1396327" cy="1058563"/>
            </a:xfrm>
            <a:custGeom>
              <a:avLst/>
              <a:gdLst>
                <a:gd name="connsiteX0" fmla="*/ 0 w 1402874"/>
                <a:gd name="connsiteY0" fmla="*/ 128076 h 1063325"/>
                <a:gd name="connsiteX1" fmla="*/ 17871 w 1402874"/>
                <a:gd name="connsiteY1" fmla="*/ 178710 h 1063325"/>
                <a:gd name="connsiteX2" fmla="*/ 1069282 w 1402874"/>
                <a:gd name="connsiteY2" fmla="*/ 1063325 h 1063325"/>
                <a:gd name="connsiteX3" fmla="*/ 1402874 w 1402874"/>
                <a:gd name="connsiteY3" fmla="*/ 908443 h 1063325"/>
                <a:gd name="connsiteX4" fmla="*/ 327635 w 1402874"/>
                <a:gd name="connsiteY4" fmla="*/ 0 h 1063325"/>
                <a:gd name="connsiteX5" fmla="*/ 0 w 1402874"/>
                <a:gd name="connsiteY5" fmla="*/ 128076 h 1063325"/>
                <a:gd name="connsiteX0" fmla="*/ 0 w 1405852"/>
                <a:gd name="connsiteY0" fmla="*/ 128076 h 1063325"/>
                <a:gd name="connsiteX1" fmla="*/ 17871 w 1405852"/>
                <a:gd name="connsiteY1" fmla="*/ 178710 h 1063325"/>
                <a:gd name="connsiteX2" fmla="*/ 1069282 w 1405852"/>
                <a:gd name="connsiteY2" fmla="*/ 1063325 h 1063325"/>
                <a:gd name="connsiteX3" fmla="*/ 1405852 w 1405852"/>
                <a:gd name="connsiteY3" fmla="*/ 914400 h 1063325"/>
                <a:gd name="connsiteX4" fmla="*/ 327635 w 1405852"/>
                <a:gd name="connsiteY4" fmla="*/ 0 h 1063325"/>
                <a:gd name="connsiteX5" fmla="*/ 0 w 1405852"/>
                <a:gd name="connsiteY5" fmla="*/ 128076 h 1063325"/>
                <a:gd name="connsiteX0" fmla="*/ 0 w 1405852"/>
                <a:gd name="connsiteY0" fmla="*/ 128076 h 1063325"/>
                <a:gd name="connsiteX1" fmla="*/ 17871 w 1405852"/>
                <a:gd name="connsiteY1" fmla="*/ 178710 h 1063325"/>
                <a:gd name="connsiteX2" fmla="*/ 1069282 w 1405852"/>
                <a:gd name="connsiteY2" fmla="*/ 1063325 h 1063325"/>
                <a:gd name="connsiteX3" fmla="*/ 1209272 w 1405852"/>
                <a:gd name="connsiteY3" fmla="*/ 997798 h 1063325"/>
                <a:gd name="connsiteX4" fmla="*/ 1405852 w 1405852"/>
                <a:gd name="connsiteY4" fmla="*/ 914400 h 1063325"/>
                <a:gd name="connsiteX5" fmla="*/ 327635 w 1405852"/>
                <a:gd name="connsiteY5" fmla="*/ 0 h 1063325"/>
                <a:gd name="connsiteX6" fmla="*/ 0 w 1405852"/>
                <a:gd name="connsiteY6" fmla="*/ 128076 h 1063325"/>
                <a:gd name="connsiteX0" fmla="*/ 0 w 1405852"/>
                <a:gd name="connsiteY0" fmla="*/ 128076 h 1063325"/>
                <a:gd name="connsiteX1" fmla="*/ 17871 w 1405852"/>
                <a:gd name="connsiteY1" fmla="*/ 178710 h 1063325"/>
                <a:gd name="connsiteX2" fmla="*/ 1069282 w 1405852"/>
                <a:gd name="connsiteY2" fmla="*/ 1063325 h 1063325"/>
                <a:gd name="connsiteX3" fmla="*/ 1233100 w 1405852"/>
                <a:gd name="connsiteY3" fmla="*/ 1000777 h 1063325"/>
                <a:gd name="connsiteX4" fmla="*/ 1405852 w 1405852"/>
                <a:gd name="connsiteY4" fmla="*/ 914400 h 1063325"/>
                <a:gd name="connsiteX5" fmla="*/ 327635 w 1405852"/>
                <a:gd name="connsiteY5" fmla="*/ 0 h 1063325"/>
                <a:gd name="connsiteX6" fmla="*/ 0 w 1405852"/>
                <a:gd name="connsiteY6" fmla="*/ 128076 h 1063325"/>
                <a:gd name="connsiteX0" fmla="*/ 0 w 1451417"/>
                <a:gd name="connsiteY0" fmla="*/ 128076 h 1063325"/>
                <a:gd name="connsiteX1" fmla="*/ 17871 w 1451417"/>
                <a:gd name="connsiteY1" fmla="*/ 178710 h 1063325"/>
                <a:gd name="connsiteX2" fmla="*/ 1069282 w 1451417"/>
                <a:gd name="connsiteY2" fmla="*/ 1063325 h 1063325"/>
                <a:gd name="connsiteX3" fmla="*/ 1233100 w 1451417"/>
                <a:gd name="connsiteY3" fmla="*/ 1000777 h 1063325"/>
                <a:gd name="connsiteX4" fmla="*/ 1405852 w 1451417"/>
                <a:gd name="connsiteY4" fmla="*/ 914400 h 1063325"/>
                <a:gd name="connsiteX5" fmla="*/ 327635 w 1451417"/>
                <a:gd name="connsiteY5" fmla="*/ 0 h 1063325"/>
                <a:gd name="connsiteX6" fmla="*/ 0 w 1451417"/>
                <a:gd name="connsiteY6" fmla="*/ 128076 h 1063325"/>
                <a:gd name="connsiteX0" fmla="*/ 0 w 1405852"/>
                <a:gd name="connsiteY0" fmla="*/ 128076 h 1063325"/>
                <a:gd name="connsiteX1" fmla="*/ 17871 w 1405852"/>
                <a:gd name="connsiteY1" fmla="*/ 178710 h 1063325"/>
                <a:gd name="connsiteX2" fmla="*/ 1069282 w 1405852"/>
                <a:gd name="connsiteY2" fmla="*/ 1063325 h 1063325"/>
                <a:gd name="connsiteX3" fmla="*/ 1233100 w 1405852"/>
                <a:gd name="connsiteY3" fmla="*/ 1000777 h 1063325"/>
                <a:gd name="connsiteX4" fmla="*/ 1405852 w 1405852"/>
                <a:gd name="connsiteY4" fmla="*/ 914400 h 1063325"/>
                <a:gd name="connsiteX5" fmla="*/ 327635 w 1405852"/>
                <a:gd name="connsiteY5" fmla="*/ 0 h 1063325"/>
                <a:gd name="connsiteX6" fmla="*/ 0 w 1405852"/>
                <a:gd name="connsiteY6" fmla="*/ 128076 h 1063325"/>
                <a:gd name="connsiteX0" fmla="*/ 0 w 1405852"/>
                <a:gd name="connsiteY0" fmla="*/ 128076 h 1063325"/>
                <a:gd name="connsiteX1" fmla="*/ 17871 w 1405852"/>
                <a:gd name="connsiteY1" fmla="*/ 178710 h 1063325"/>
                <a:gd name="connsiteX2" fmla="*/ 1069282 w 1405852"/>
                <a:gd name="connsiteY2" fmla="*/ 1063325 h 1063325"/>
                <a:gd name="connsiteX3" fmla="*/ 1233100 w 1405852"/>
                <a:gd name="connsiteY3" fmla="*/ 1000777 h 1063325"/>
                <a:gd name="connsiteX4" fmla="*/ 1405852 w 1405852"/>
                <a:gd name="connsiteY4" fmla="*/ 914400 h 1063325"/>
                <a:gd name="connsiteX5" fmla="*/ 327635 w 1405852"/>
                <a:gd name="connsiteY5" fmla="*/ 0 h 1063325"/>
                <a:gd name="connsiteX6" fmla="*/ 0 w 1405852"/>
                <a:gd name="connsiteY6" fmla="*/ 128076 h 1063325"/>
                <a:gd name="connsiteX0" fmla="*/ 0 w 1405852"/>
                <a:gd name="connsiteY0" fmla="*/ 123314 h 1058563"/>
                <a:gd name="connsiteX1" fmla="*/ 17871 w 1405852"/>
                <a:gd name="connsiteY1" fmla="*/ 173948 h 1058563"/>
                <a:gd name="connsiteX2" fmla="*/ 1069282 w 1405852"/>
                <a:gd name="connsiteY2" fmla="*/ 1058563 h 1058563"/>
                <a:gd name="connsiteX3" fmla="*/ 1233100 w 1405852"/>
                <a:gd name="connsiteY3" fmla="*/ 996015 h 1058563"/>
                <a:gd name="connsiteX4" fmla="*/ 1405852 w 1405852"/>
                <a:gd name="connsiteY4" fmla="*/ 909638 h 1058563"/>
                <a:gd name="connsiteX5" fmla="*/ 325254 w 1405852"/>
                <a:gd name="connsiteY5" fmla="*/ 0 h 1058563"/>
                <a:gd name="connsiteX6" fmla="*/ 0 w 1405852"/>
                <a:gd name="connsiteY6" fmla="*/ 123314 h 1058563"/>
                <a:gd name="connsiteX0" fmla="*/ 80227 w 1486079"/>
                <a:gd name="connsiteY0" fmla="*/ 123314 h 1058563"/>
                <a:gd name="connsiteX1" fmla="*/ 98098 w 1486079"/>
                <a:gd name="connsiteY1" fmla="*/ 173948 h 1058563"/>
                <a:gd name="connsiteX2" fmla="*/ 1149509 w 1486079"/>
                <a:gd name="connsiteY2" fmla="*/ 1058563 h 1058563"/>
                <a:gd name="connsiteX3" fmla="*/ 1313327 w 1486079"/>
                <a:gd name="connsiteY3" fmla="*/ 996015 h 1058563"/>
                <a:gd name="connsiteX4" fmla="*/ 1486079 w 1486079"/>
                <a:gd name="connsiteY4" fmla="*/ 909638 h 1058563"/>
                <a:gd name="connsiteX5" fmla="*/ 405481 w 1486079"/>
                <a:gd name="connsiteY5" fmla="*/ 0 h 1058563"/>
                <a:gd name="connsiteX6" fmla="*/ 80227 w 1486079"/>
                <a:gd name="connsiteY6" fmla="*/ 123314 h 1058563"/>
                <a:gd name="connsiteX0" fmla="*/ 58865 w 1464717"/>
                <a:gd name="connsiteY0" fmla="*/ 123314 h 1058563"/>
                <a:gd name="connsiteX1" fmla="*/ 76736 w 1464717"/>
                <a:gd name="connsiteY1" fmla="*/ 173948 h 1058563"/>
                <a:gd name="connsiteX2" fmla="*/ 1128147 w 1464717"/>
                <a:gd name="connsiteY2" fmla="*/ 1058563 h 1058563"/>
                <a:gd name="connsiteX3" fmla="*/ 1291965 w 1464717"/>
                <a:gd name="connsiteY3" fmla="*/ 996015 h 1058563"/>
                <a:gd name="connsiteX4" fmla="*/ 1464717 w 1464717"/>
                <a:gd name="connsiteY4" fmla="*/ 909638 h 1058563"/>
                <a:gd name="connsiteX5" fmla="*/ 384119 w 1464717"/>
                <a:gd name="connsiteY5" fmla="*/ 0 h 1058563"/>
                <a:gd name="connsiteX6" fmla="*/ 58865 w 1464717"/>
                <a:gd name="connsiteY6" fmla="*/ 123314 h 1058563"/>
                <a:gd name="connsiteX0" fmla="*/ 0 w 1405852"/>
                <a:gd name="connsiteY0" fmla="*/ 123314 h 1058563"/>
                <a:gd name="connsiteX1" fmla="*/ 17871 w 1405852"/>
                <a:gd name="connsiteY1" fmla="*/ 173948 h 1058563"/>
                <a:gd name="connsiteX2" fmla="*/ 1069282 w 1405852"/>
                <a:gd name="connsiteY2" fmla="*/ 1058563 h 1058563"/>
                <a:gd name="connsiteX3" fmla="*/ 1233100 w 1405852"/>
                <a:gd name="connsiteY3" fmla="*/ 996015 h 1058563"/>
                <a:gd name="connsiteX4" fmla="*/ 1405852 w 1405852"/>
                <a:gd name="connsiteY4" fmla="*/ 909638 h 1058563"/>
                <a:gd name="connsiteX5" fmla="*/ 325254 w 1405852"/>
                <a:gd name="connsiteY5" fmla="*/ 0 h 1058563"/>
                <a:gd name="connsiteX6" fmla="*/ 0 w 1405852"/>
                <a:gd name="connsiteY6" fmla="*/ 123314 h 1058563"/>
                <a:gd name="connsiteX0" fmla="*/ 0 w 1396327"/>
                <a:gd name="connsiteY0" fmla="*/ 123314 h 1058563"/>
                <a:gd name="connsiteX1" fmla="*/ 17871 w 1396327"/>
                <a:gd name="connsiteY1" fmla="*/ 173948 h 1058563"/>
                <a:gd name="connsiteX2" fmla="*/ 1069282 w 1396327"/>
                <a:gd name="connsiteY2" fmla="*/ 1058563 h 1058563"/>
                <a:gd name="connsiteX3" fmla="*/ 1233100 w 1396327"/>
                <a:gd name="connsiteY3" fmla="*/ 996015 h 1058563"/>
                <a:gd name="connsiteX4" fmla="*/ 1396327 w 1396327"/>
                <a:gd name="connsiteY4" fmla="*/ 902494 h 1058563"/>
                <a:gd name="connsiteX5" fmla="*/ 325254 w 1396327"/>
                <a:gd name="connsiteY5" fmla="*/ 0 h 1058563"/>
                <a:gd name="connsiteX6" fmla="*/ 0 w 1396327"/>
                <a:gd name="connsiteY6" fmla="*/ 123314 h 105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6327" h="1058563">
                  <a:moveTo>
                    <a:pt x="0" y="123314"/>
                  </a:moveTo>
                  <a:cubicBezTo>
                    <a:pt x="32114" y="230886"/>
                    <a:pt x="6345" y="127611"/>
                    <a:pt x="17871" y="173948"/>
                  </a:cubicBezTo>
                  <a:lnTo>
                    <a:pt x="1069282" y="1058563"/>
                  </a:lnTo>
                  <a:lnTo>
                    <a:pt x="1233100" y="996015"/>
                  </a:lnTo>
                  <a:cubicBezTo>
                    <a:pt x="1289195" y="971194"/>
                    <a:pt x="1282151" y="979936"/>
                    <a:pt x="1396327" y="902494"/>
                  </a:cubicBezTo>
                  <a:lnTo>
                    <a:pt x="325254" y="0"/>
                  </a:lnTo>
                  <a:lnTo>
                    <a:pt x="0" y="123314"/>
                  </a:lnTo>
                  <a:close/>
                </a:path>
              </a:pathLst>
            </a:custGeom>
            <a:solidFill>
              <a:srgbClr val="502800"/>
            </a:solidFill>
            <a:ln w="6350">
              <a:solidFill>
                <a:srgbClr val="3E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92F0B0C-02DB-4111-9A9A-4C066C93B57B}"/>
                </a:ext>
              </a:extLst>
            </p:cNvPr>
            <p:cNvSpPr/>
            <p:nvPr/>
          </p:nvSpPr>
          <p:spPr>
            <a:xfrm>
              <a:off x="3138101" y="2627314"/>
              <a:ext cx="1346282" cy="1557765"/>
            </a:xfrm>
            <a:custGeom>
              <a:avLst/>
              <a:gdLst>
                <a:gd name="connsiteX0" fmla="*/ 312742 w 1346282"/>
                <a:gd name="connsiteY0" fmla="*/ 0 h 1569671"/>
                <a:gd name="connsiteX1" fmla="*/ 1340325 w 1346282"/>
                <a:gd name="connsiteY1" fmla="*/ 902486 h 1569671"/>
                <a:gd name="connsiteX2" fmla="*/ 1346282 w 1346282"/>
                <a:gd name="connsiteY2" fmla="*/ 926314 h 1569671"/>
                <a:gd name="connsiteX3" fmla="*/ 1337347 w 1346282"/>
                <a:gd name="connsiteY3" fmla="*/ 968013 h 1569671"/>
                <a:gd name="connsiteX4" fmla="*/ 1078217 w 1346282"/>
                <a:gd name="connsiteY4" fmla="*/ 1569671 h 1569671"/>
                <a:gd name="connsiteX5" fmla="*/ 0 w 1346282"/>
                <a:gd name="connsiteY5" fmla="*/ 673142 h 1569671"/>
                <a:gd name="connsiteX6" fmla="*/ 312742 w 1346282"/>
                <a:gd name="connsiteY6" fmla="*/ 0 h 1569671"/>
                <a:gd name="connsiteX0" fmla="*/ 310361 w 1346282"/>
                <a:gd name="connsiteY0" fmla="*/ 0 h 1557765"/>
                <a:gd name="connsiteX1" fmla="*/ 1340325 w 1346282"/>
                <a:gd name="connsiteY1" fmla="*/ 890580 h 1557765"/>
                <a:gd name="connsiteX2" fmla="*/ 1346282 w 1346282"/>
                <a:gd name="connsiteY2" fmla="*/ 914408 h 1557765"/>
                <a:gd name="connsiteX3" fmla="*/ 1337347 w 1346282"/>
                <a:gd name="connsiteY3" fmla="*/ 956107 h 1557765"/>
                <a:gd name="connsiteX4" fmla="*/ 1078217 w 1346282"/>
                <a:gd name="connsiteY4" fmla="*/ 1557765 h 1557765"/>
                <a:gd name="connsiteX5" fmla="*/ 0 w 1346282"/>
                <a:gd name="connsiteY5" fmla="*/ 661236 h 1557765"/>
                <a:gd name="connsiteX6" fmla="*/ 310361 w 1346282"/>
                <a:gd name="connsiteY6" fmla="*/ 0 h 155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282" h="1557765">
                  <a:moveTo>
                    <a:pt x="310361" y="0"/>
                  </a:moveTo>
                  <a:lnTo>
                    <a:pt x="1340325" y="890580"/>
                  </a:lnTo>
                  <a:lnTo>
                    <a:pt x="1346282" y="914408"/>
                  </a:lnTo>
                  <a:lnTo>
                    <a:pt x="1337347" y="956107"/>
                  </a:lnTo>
                  <a:lnTo>
                    <a:pt x="1078217" y="1557765"/>
                  </a:lnTo>
                  <a:lnTo>
                    <a:pt x="0" y="661236"/>
                  </a:lnTo>
                  <a:lnTo>
                    <a:pt x="310361" y="0"/>
                  </a:lnTo>
                  <a:close/>
                </a:path>
              </a:pathLst>
            </a:custGeom>
            <a:solidFill>
              <a:srgbClr val="5C2E00"/>
            </a:solidFill>
            <a:ln w="6350">
              <a:solidFill>
                <a:srgbClr val="3E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E7766F9-C3A6-49BD-94F4-6870F8915CC5}"/>
                </a:ext>
              </a:extLst>
            </p:cNvPr>
            <p:cNvSpPr/>
            <p:nvPr/>
          </p:nvSpPr>
          <p:spPr>
            <a:xfrm>
              <a:off x="2986204" y="3381086"/>
              <a:ext cx="194154" cy="148722"/>
            </a:xfrm>
            <a:custGeom>
              <a:avLst/>
              <a:gdLst>
                <a:gd name="connsiteX0" fmla="*/ 0 w 178710"/>
                <a:gd name="connsiteY0" fmla="*/ 62548 h 145946"/>
                <a:gd name="connsiteX1" fmla="*/ 125097 w 178710"/>
                <a:gd name="connsiteY1" fmla="*/ 0 h 145946"/>
                <a:gd name="connsiteX2" fmla="*/ 166796 w 178710"/>
                <a:gd name="connsiteY2" fmla="*/ 8935 h 145946"/>
                <a:gd name="connsiteX3" fmla="*/ 178710 w 178710"/>
                <a:gd name="connsiteY3" fmla="*/ 35742 h 145946"/>
                <a:gd name="connsiteX4" fmla="*/ 178710 w 178710"/>
                <a:gd name="connsiteY4" fmla="*/ 62548 h 145946"/>
                <a:gd name="connsiteX5" fmla="*/ 116162 w 178710"/>
                <a:gd name="connsiteY5" fmla="*/ 110204 h 145946"/>
                <a:gd name="connsiteX6" fmla="*/ 41699 w 178710"/>
                <a:gd name="connsiteY6" fmla="*/ 145946 h 145946"/>
                <a:gd name="connsiteX7" fmla="*/ 0 w 178710"/>
                <a:gd name="connsiteY7" fmla="*/ 62548 h 145946"/>
                <a:gd name="connsiteX0" fmla="*/ 0 w 178710"/>
                <a:gd name="connsiteY0" fmla="*/ 62548 h 145946"/>
                <a:gd name="connsiteX1" fmla="*/ 125097 w 178710"/>
                <a:gd name="connsiteY1" fmla="*/ 0 h 145946"/>
                <a:gd name="connsiteX2" fmla="*/ 166796 w 178710"/>
                <a:gd name="connsiteY2" fmla="*/ 8935 h 145946"/>
                <a:gd name="connsiteX3" fmla="*/ 178710 w 178710"/>
                <a:gd name="connsiteY3" fmla="*/ 35742 h 145946"/>
                <a:gd name="connsiteX4" fmla="*/ 178710 w 178710"/>
                <a:gd name="connsiteY4" fmla="*/ 62548 h 145946"/>
                <a:gd name="connsiteX5" fmla="*/ 116162 w 178710"/>
                <a:gd name="connsiteY5" fmla="*/ 107823 h 145946"/>
                <a:gd name="connsiteX6" fmla="*/ 41699 w 178710"/>
                <a:gd name="connsiteY6" fmla="*/ 145946 h 145946"/>
                <a:gd name="connsiteX7" fmla="*/ 0 w 178710"/>
                <a:gd name="connsiteY7" fmla="*/ 62548 h 145946"/>
                <a:gd name="connsiteX0" fmla="*/ 0 w 185854"/>
                <a:gd name="connsiteY0" fmla="*/ 69691 h 145946"/>
                <a:gd name="connsiteX1" fmla="*/ 132241 w 185854"/>
                <a:gd name="connsiteY1" fmla="*/ 0 h 145946"/>
                <a:gd name="connsiteX2" fmla="*/ 173940 w 185854"/>
                <a:gd name="connsiteY2" fmla="*/ 8935 h 145946"/>
                <a:gd name="connsiteX3" fmla="*/ 185854 w 185854"/>
                <a:gd name="connsiteY3" fmla="*/ 35742 h 145946"/>
                <a:gd name="connsiteX4" fmla="*/ 185854 w 185854"/>
                <a:gd name="connsiteY4" fmla="*/ 62548 h 145946"/>
                <a:gd name="connsiteX5" fmla="*/ 123306 w 185854"/>
                <a:gd name="connsiteY5" fmla="*/ 107823 h 145946"/>
                <a:gd name="connsiteX6" fmla="*/ 48843 w 185854"/>
                <a:gd name="connsiteY6" fmla="*/ 145946 h 145946"/>
                <a:gd name="connsiteX7" fmla="*/ 0 w 185854"/>
                <a:gd name="connsiteY7" fmla="*/ 69691 h 145946"/>
                <a:gd name="connsiteX0" fmla="*/ 0 w 185854"/>
                <a:gd name="connsiteY0" fmla="*/ 69691 h 145946"/>
                <a:gd name="connsiteX1" fmla="*/ 132241 w 185854"/>
                <a:gd name="connsiteY1" fmla="*/ 0 h 145946"/>
                <a:gd name="connsiteX2" fmla="*/ 173940 w 185854"/>
                <a:gd name="connsiteY2" fmla="*/ 8935 h 145946"/>
                <a:gd name="connsiteX3" fmla="*/ 185854 w 185854"/>
                <a:gd name="connsiteY3" fmla="*/ 62548 h 145946"/>
                <a:gd name="connsiteX4" fmla="*/ 123306 w 185854"/>
                <a:gd name="connsiteY4" fmla="*/ 107823 h 145946"/>
                <a:gd name="connsiteX5" fmla="*/ 48843 w 185854"/>
                <a:gd name="connsiteY5" fmla="*/ 145946 h 145946"/>
                <a:gd name="connsiteX6" fmla="*/ 0 w 185854"/>
                <a:gd name="connsiteY6" fmla="*/ 69691 h 145946"/>
                <a:gd name="connsiteX0" fmla="*/ 0 w 185854"/>
                <a:gd name="connsiteY0" fmla="*/ 69691 h 145946"/>
                <a:gd name="connsiteX1" fmla="*/ 132241 w 185854"/>
                <a:gd name="connsiteY1" fmla="*/ 0 h 145946"/>
                <a:gd name="connsiteX2" fmla="*/ 176321 w 185854"/>
                <a:gd name="connsiteY2" fmla="*/ 16079 h 145946"/>
                <a:gd name="connsiteX3" fmla="*/ 185854 w 185854"/>
                <a:gd name="connsiteY3" fmla="*/ 62548 h 145946"/>
                <a:gd name="connsiteX4" fmla="*/ 123306 w 185854"/>
                <a:gd name="connsiteY4" fmla="*/ 107823 h 145946"/>
                <a:gd name="connsiteX5" fmla="*/ 48843 w 185854"/>
                <a:gd name="connsiteY5" fmla="*/ 145946 h 145946"/>
                <a:gd name="connsiteX6" fmla="*/ 0 w 185854"/>
                <a:gd name="connsiteY6" fmla="*/ 69691 h 145946"/>
                <a:gd name="connsiteX0" fmla="*/ 0 w 185854"/>
                <a:gd name="connsiteY0" fmla="*/ 72467 h 148722"/>
                <a:gd name="connsiteX1" fmla="*/ 132241 w 185854"/>
                <a:gd name="connsiteY1" fmla="*/ 2776 h 148722"/>
                <a:gd name="connsiteX2" fmla="*/ 176321 w 185854"/>
                <a:gd name="connsiteY2" fmla="*/ 18855 h 148722"/>
                <a:gd name="connsiteX3" fmla="*/ 185854 w 185854"/>
                <a:gd name="connsiteY3" fmla="*/ 65324 h 148722"/>
                <a:gd name="connsiteX4" fmla="*/ 123306 w 185854"/>
                <a:gd name="connsiteY4" fmla="*/ 110599 h 148722"/>
                <a:gd name="connsiteX5" fmla="*/ 48843 w 185854"/>
                <a:gd name="connsiteY5" fmla="*/ 148722 h 148722"/>
                <a:gd name="connsiteX6" fmla="*/ 0 w 185854"/>
                <a:gd name="connsiteY6" fmla="*/ 72467 h 148722"/>
                <a:gd name="connsiteX0" fmla="*/ 0 w 189391"/>
                <a:gd name="connsiteY0" fmla="*/ 72467 h 148722"/>
                <a:gd name="connsiteX1" fmla="*/ 132241 w 189391"/>
                <a:gd name="connsiteY1" fmla="*/ 2776 h 148722"/>
                <a:gd name="connsiteX2" fmla="*/ 176321 w 189391"/>
                <a:gd name="connsiteY2" fmla="*/ 18855 h 148722"/>
                <a:gd name="connsiteX3" fmla="*/ 185854 w 189391"/>
                <a:gd name="connsiteY3" fmla="*/ 65324 h 148722"/>
                <a:gd name="connsiteX4" fmla="*/ 123306 w 189391"/>
                <a:gd name="connsiteY4" fmla="*/ 110599 h 148722"/>
                <a:gd name="connsiteX5" fmla="*/ 48843 w 189391"/>
                <a:gd name="connsiteY5" fmla="*/ 148722 h 148722"/>
                <a:gd name="connsiteX6" fmla="*/ 0 w 189391"/>
                <a:gd name="connsiteY6" fmla="*/ 72467 h 148722"/>
                <a:gd name="connsiteX0" fmla="*/ 0 w 189391"/>
                <a:gd name="connsiteY0" fmla="*/ 72467 h 148722"/>
                <a:gd name="connsiteX1" fmla="*/ 132241 w 189391"/>
                <a:gd name="connsiteY1" fmla="*/ 2776 h 148722"/>
                <a:gd name="connsiteX2" fmla="*/ 176321 w 189391"/>
                <a:gd name="connsiteY2" fmla="*/ 18855 h 148722"/>
                <a:gd name="connsiteX3" fmla="*/ 185854 w 189391"/>
                <a:gd name="connsiteY3" fmla="*/ 65324 h 148722"/>
                <a:gd name="connsiteX4" fmla="*/ 123306 w 189391"/>
                <a:gd name="connsiteY4" fmla="*/ 110599 h 148722"/>
                <a:gd name="connsiteX5" fmla="*/ 48843 w 189391"/>
                <a:gd name="connsiteY5" fmla="*/ 148722 h 148722"/>
                <a:gd name="connsiteX6" fmla="*/ 0 w 189391"/>
                <a:gd name="connsiteY6" fmla="*/ 72467 h 148722"/>
                <a:gd name="connsiteX0" fmla="*/ 0 w 189391"/>
                <a:gd name="connsiteY0" fmla="*/ 72467 h 148722"/>
                <a:gd name="connsiteX1" fmla="*/ 132241 w 189391"/>
                <a:gd name="connsiteY1" fmla="*/ 2776 h 148722"/>
                <a:gd name="connsiteX2" fmla="*/ 176321 w 189391"/>
                <a:gd name="connsiteY2" fmla="*/ 18855 h 148722"/>
                <a:gd name="connsiteX3" fmla="*/ 185854 w 189391"/>
                <a:gd name="connsiteY3" fmla="*/ 65324 h 148722"/>
                <a:gd name="connsiteX4" fmla="*/ 120925 w 189391"/>
                <a:gd name="connsiteY4" fmla="*/ 110599 h 148722"/>
                <a:gd name="connsiteX5" fmla="*/ 48843 w 189391"/>
                <a:gd name="connsiteY5" fmla="*/ 148722 h 148722"/>
                <a:gd name="connsiteX6" fmla="*/ 0 w 189391"/>
                <a:gd name="connsiteY6" fmla="*/ 72467 h 148722"/>
                <a:gd name="connsiteX0" fmla="*/ 0 w 189391"/>
                <a:gd name="connsiteY0" fmla="*/ 72467 h 148722"/>
                <a:gd name="connsiteX1" fmla="*/ 132241 w 189391"/>
                <a:gd name="connsiteY1" fmla="*/ 2776 h 148722"/>
                <a:gd name="connsiteX2" fmla="*/ 176321 w 189391"/>
                <a:gd name="connsiteY2" fmla="*/ 18855 h 148722"/>
                <a:gd name="connsiteX3" fmla="*/ 185854 w 189391"/>
                <a:gd name="connsiteY3" fmla="*/ 65324 h 148722"/>
                <a:gd name="connsiteX4" fmla="*/ 120925 w 189391"/>
                <a:gd name="connsiteY4" fmla="*/ 108217 h 148722"/>
                <a:gd name="connsiteX5" fmla="*/ 48843 w 189391"/>
                <a:gd name="connsiteY5" fmla="*/ 148722 h 148722"/>
                <a:gd name="connsiteX6" fmla="*/ 0 w 189391"/>
                <a:gd name="connsiteY6" fmla="*/ 72467 h 148722"/>
                <a:gd name="connsiteX0" fmla="*/ 0 w 184629"/>
                <a:gd name="connsiteY0" fmla="*/ 77229 h 148722"/>
                <a:gd name="connsiteX1" fmla="*/ 127479 w 184629"/>
                <a:gd name="connsiteY1" fmla="*/ 2776 h 148722"/>
                <a:gd name="connsiteX2" fmla="*/ 171559 w 184629"/>
                <a:gd name="connsiteY2" fmla="*/ 18855 h 148722"/>
                <a:gd name="connsiteX3" fmla="*/ 181092 w 184629"/>
                <a:gd name="connsiteY3" fmla="*/ 65324 h 148722"/>
                <a:gd name="connsiteX4" fmla="*/ 116163 w 184629"/>
                <a:gd name="connsiteY4" fmla="*/ 108217 h 148722"/>
                <a:gd name="connsiteX5" fmla="*/ 44081 w 184629"/>
                <a:gd name="connsiteY5" fmla="*/ 148722 h 148722"/>
                <a:gd name="connsiteX6" fmla="*/ 0 w 184629"/>
                <a:gd name="connsiteY6" fmla="*/ 77229 h 148722"/>
                <a:gd name="connsiteX0" fmla="*/ 0 w 194154"/>
                <a:gd name="connsiteY0" fmla="*/ 79610 h 148722"/>
                <a:gd name="connsiteX1" fmla="*/ 137004 w 194154"/>
                <a:gd name="connsiteY1" fmla="*/ 2776 h 148722"/>
                <a:gd name="connsiteX2" fmla="*/ 181084 w 194154"/>
                <a:gd name="connsiteY2" fmla="*/ 18855 h 148722"/>
                <a:gd name="connsiteX3" fmla="*/ 190617 w 194154"/>
                <a:gd name="connsiteY3" fmla="*/ 65324 h 148722"/>
                <a:gd name="connsiteX4" fmla="*/ 125688 w 194154"/>
                <a:gd name="connsiteY4" fmla="*/ 108217 h 148722"/>
                <a:gd name="connsiteX5" fmla="*/ 53606 w 194154"/>
                <a:gd name="connsiteY5" fmla="*/ 148722 h 148722"/>
                <a:gd name="connsiteX6" fmla="*/ 0 w 194154"/>
                <a:gd name="connsiteY6" fmla="*/ 79610 h 14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154" h="148722">
                  <a:moveTo>
                    <a:pt x="0" y="79610"/>
                  </a:moveTo>
                  <a:lnTo>
                    <a:pt x="137004" y="2776"/>
                  </a:lnTo>
                  <a:cubicBezTo>
                    <a:pt x="166391" y="-6159"/>
                    <a:pt x="172149" y="8430"/>
                    <a:pt x="181084" y="18855"/>
                  </a:cubicBezTo>
                  <a:cubicBezTo>
                    <a:pt x="190019" y="29280"/>
                    <a:pt x="199453" y="50033"/>
                    <a:pt x="190617" y="65324"/>
                  </a:cubicBezTo>
                  <a:lnTo>
                    <a:pt x="125688" y="108217"/>
                  </a:lnTo>
                  <a:lnTo>
                    <a:pt x="53606" y="148722"/>
                  </a:lnTo>
                  <a:lnTo>
                    <a:pt x="0" y="79610"/>
                  </a:lnTo>
                  <a:close/>
                </a:path>
              </a:pathLst>
            </a:custGeom>
            <a:solidFill>
              <a:srgbClr val="502800"/>
            </a:solidFill>
            <a:ln w="6350">
              <a:solidFill>
                <a:srgbClr val="3E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30D5A9F-1E72-4A0D-A924-F44F1FC9650C}"/>
                </a:ext>
              </a:extLst>
            </p:cNvPr>
            <p:cNvSpPr/>
            <p:nvPr/>
          </p:nvSpPr>
          <p:spPr>
            <a:xfrm>
              <a:off x="2989175" y="3517857"/>
              <a:ext cx="159172" cy="113221"/>
            </a:xfrm>
            <a:custGeom>
              <a:avLst/>
              <a:gdLst>
                <a:gd name="connsiteX0" fmla="*/ 0 w 166797"/>
                <a:gd name="connsiteY0" fmla="*/ 56591 h 110205"/>
                <a:gd name="connsiteX1" fmla="*/ 101270 w 166797"/>
                <a:gd name="connsiteY1" fmla="*/ 0 h 110205"/>
                <a:gd name="connsiteX2" fmla="*/ 160840 w 166797"/>
                <a:gd name="connsiteY2" fmla="*/ 11914 h 110205"/>
                <a:gd name="connsiteX3" fmla="*/ 166797 w 166797"/>
                <a:gd name="connsiteY3" fmla="*/ 41699 h 110205"/>
                <a:gd name="connsiteX4" fmla="*/ 154883 w 166797"/>
                <a:gd name="connsiteY4" fmla="*/ 56591 h 110205"/>
                <a:gd name="connsiteX5" fmla="*/ 50635 w 166797"/>
                <a:gd name="connsiteY5" fmla="*/ 110205 h 110205"/>
                <a:gd name="connsiteX6" fmla="*/ 0 w 166797"/>
                <a:gd name="connsiteY6" fmla="*/ 56591 h 110205"/>
                <a:gd name="connsiteX0" fmla="*/ 0 w 160840"/>
                <a:gd name="connsiteY0" fmla="*/ 56591 h 110205"/>
                <a:gd name="connsiteX1" fmla="*/ 101270 w 160840"/>
                <a:gd name="connsiteY1" fmla="*/ 0 h 110205"/>
                <a:gd name="connsiteX2" fmla="*/ 160840 w 160840"/>
                <a:gd name="connsiteY2" fmla="*/ 11914 h 110205"/>
                <a:gd name="connsiteX3" fmla="*/ 154883 w 160840"/>
                <a:gd name="connsiteY3" fmla="*/ 56591 h 110205"/>
                <a:gd name="connsiteX4" fmla="*/ 50635 w 160840"/>
                <a:gd name="connsiteY4" fmla="*/ 110205 h 110205"/>
                <a:gd name="connsiteX5" fmla="*/ 0 w 160840"/>
                <a:gd name="connsiteY5" fmla="*/ 56591 h 110205"/>
                <a:gd name="connsiteX0" fmla="*/ 0 w 154883"/>
                <a:gd name="connsiteY0" fmla="*/ 56591 h 110205"/>
                <a:gd name="connsiteX1" fmla="*/ 101270 w 154883"/>
                <a:gd name="connsiteY1" fmla="*/ 0 h 110205"/>
                <a:gd name="connsiteX2" fmla="*/ 151315 w 154883"/>
                <a:gd name="connsiteY2" fmla="*/ 11914 h 110205"/>
                <a:gd name="connsiteX3" fmla="*/ 154883 w 154883"/>
                <a:gd name="connsiteY3" fmla="*/ 56591 h 110205"/>
                <a:gd name="connsiteX4" fmla="*/ 50635 w 154883"/>
                <a:gd name="connsiteY4" fmla="*/ 110205 h 110205"/>
                <a:gd name="connsiteX5" fmla="*/ 0 w 154883"/>
                <a:gd name="connsiteY5" fmla="*/ 56591 h 110205"/>
                <a:gd name="connsiteX0" fmla="*/ 0 w 154883"/>
                <a:gd name="connsiteY0" fmla="*/ 59197 h 112811"/>
                <a:gd name="connsiteX1" fmla="*/ 101270 w 154883"/>
                <a:gd name="connsiteY1" fmla="*/ 2606 h 112811"/>
                <a:gd name="connsiteX2" fmla="*/ 151315 w 154883"/>
                <a:gd name="connsiteY2" fmla="*/ 14520 h 112811"/>
                <a:gd name="connsiteX3" fmla="*/ 154883 w 154883"/>
                <a:gd name="connsiteY3" fmla="*/ 59197 h 112811"/>
                <a:gd name="connsiteX4" fmla="*/ 50635 w 154883"/>
                <a:gd name="connsiteY4" fmla="*/ 112811 h 112811"/>
                <a:gd name="connsiteX5" fmla="*/ 0 w 154883"/>
                <a:gd name="connsiteY5" fmla="*/ 59197 h 112811"/>
                <a:gd name="connsiteX0" fmla="*/ 0 w 163484"/>
                <a:gd name="connsiteY0" fmla="*/ 59197 h 112811"/>
                <a:gd name="connsiteX1" fmla="*/ 101270 w 163484"/>
                <a:gd name="connsiteY1" fmla="*/ 2606 h 112811"/>
                <a:gd name="connsiteX2" fmla="*/ 151315 w 163484"/>
                <a:gd name="connsiteY2" fmla="*/ 14520 h 112811"/>
                <a:gd name="connsiteX3" fmla="*/ 154883 w 163484"/>
                <a:gd name="connsiteY3" fmla="*/ 59197 h 112811"/>
                <a:gd name="connsiteX4" fmla="*/ 50635 w 163484"/>
                <a:gd name="connsiteY4" fmla="*/ 112811 h 112811"/>
                <a:gd name="connsiteX5" fmla="*/ 0 w 163484"/>
                <a:gd name="connsiteY5" fmla="*/ 59197 h 112811"/>
                <a:gd name="connsiteX0" fmla="*/ 0 w 159172"/>
                <a:gd name="connsiteY0" fmla="*/ 59197 h 112811"/>
                <a:gd name="connsiteX1" fmla="*/ 101270 w 159172"/>
                <a:gd name="connsiteY1" fmla="*/ 2606 h 112811"/>
                <a:gd name="connsiteX2" fmla="*/ 151315 w 159172"/>
                <a:gd name="connsiteY2" fmla="*/ 14520 h 112811"/>
                <a:gd name="connsiteX3" fmla="*/ 147740 w 159172"/>
                <a:gd name="connsiteY3" fmla="*/ 59197 h 112811"/>
                <a:gd name="connsiteX4" fmla="*/ 50635 w 159172"/>
                <a:gd name="connsiteY4" fmla="*/ 112811 h 112811"/>
                <a:gd name="connsiteX5" fmla="*/ 0 w 159172"/>
                <a:gd name="connsiteY5" fmla="*/ 59197 h 112811"/>
                <a:gd name="connsiteX0" fmla="*/ 0 w 159172"/>
                <a:gd name="connsiteY0" fmla="*/ 59607 h 113221"/>
                <a:gd name="connsiteX1" fmla="*/ 101270 w 159172"/>
                <a:gd name="connsiteY1" fmla="*/ 3016 h 113221"/>
                <a:gd name="connsiteX2" fmla="*/ 151315 w 159172"/>
                <a:gd name="connsiteY2" fmla="*/ 12549 h 113221"/>
                <a:gd name="connsiteX3" fmla="*/ 147740 w 159172"/>
                <a:gd name="connsiteY3" fmla="*/ 59607 h 113221"/>
                <a:gd name="connsiteX4" fmla="*/ 50635 w 159172"/>
                <a:gd name="connsiteY4" fmla="*/ 113221 h 113221"/>
                <a:gd name="connsiteX5" fmla="*/ 0 w 159172"/>
                <a:gd name="connsiteY5" fmla="*/ 59607 h 1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72" h="113221">
                  <a:moveTo>
                    <a:pt x="0" y="59607"/>
                  </a:moveTo>
                  <a:lnTo>
                    <a:pt x="101270" y="3016"/>
                  </a:lnTo>
                  <a:cubicBezTo>
                    <a:pt x="126489" y="-4430"/>
                    <a:pt x="142380" y="3117"/>
                    <a:pt x="151315" y="12549"/>
                  </a:cubicBezTo>
                  <a:cubicBezTo>
                    <a:pt x="160250" y="21981"/>
                    <a:pt x="164520" y="43225"/>
                    <a:pt x="147740" y="59607"/>
                  </a:cubicBezTo>
                  <a:lnTo>
                    <a:pt x="50635" y="113221"/>
                  </a:lnTo>
                  <a:lnTo>
                    <a:pt x="0" y="59607"/>
                  </a:lnTo>
                  <a:close/>
                </a:path>
              </a:pathLst>
            </a:custGeom>
            <a:solidFill>
              <a:srgbClr val="502800"/>
            </a:solidFill>
            <a:ln w="6350">
              <a:solidFill>
                <a:srgbClr val="3E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1C3546-5CF3-4A51-9AD3-6DBE20525656}"/>
                </a:ext>
              </a:extLst>
            </p:cNvPr>
            <p:cNvSpPr/>
            <p:nvPr/>
          </p:nvSpPr>
          <p:spPr>
            <a:xfrm>
              <a:off x="3222469" y="3612036"/>
              <a:ext cx="572503" cy="497076"/>
            </a:xfrm>
            <a:custGeom>
              <a:avLst/>
              <a:gdLst>
                <a:gd name="connsiteX0" fmla="*/ 0 w 565915"/>
                <a:gd name="connsiteY0" fmla="*/ 0 h 503367"/>
                <a:gd name="connsiteX1" fmla="*/ 116162 w 565915"/>
                <a:gd name="connsiteY1" fmla="*/ 62549 h 503367"/>
                <a:gd name="connsiteX2" fmla="*/ 559958 w 565915"/>
                <a:gd name="connsiteY2" fmla="*/ 443797 h 503367"/>
                <a:gd name="connsiteX3" fmla="*/ 565915 w 565915"/>
                <a:gd name="connsiteY3" fmla="*/ 473582 h 503367"/>
                <a:gd name="connsiteX4" fmla="*/ 536130 w 565915"/>
                <a:gd name="connsiteY4" fmla="*/ 491453 h 503367"/>
                <a:gd name="connsiteX5" fmla="*/ 521238 w 565915"/>
                <a:gd name="connsiteY5" fmla="*/ 503367 h 503367"/>
                <a:gd name="connsiteX6" fmla="*/ 0 w 565915"/>
                <a:gd name="connsiteY6" fmla="*/ 0 h 503367"/>
                <a:gd name="connsiteX0" fmla="*/ 0 w 568296"/>
                <a:gd name="connsiteY0" fmla="*/ 0 h 484317"/>
                <a:gd name="connsiteX1" fmla="*/ 118543 w 568296"/>
                <a:gd name="connsiteY1" fmla="*/ 43499 h 484317"/>
                <a:gd name="connsiteX2" fmla="*/ 562339 w 568296"/>
                <a:gd name="connsiteY2" fmla="*/ 424747 h 484317"/>
                <a:gd name="connsiteX3" fmla="*/ 568296 w 568296"/>
                <a:gd name="connsiteY3" fmla="*/ 454532 h 484317"/>
                <a:gd name="connsiteX4" fmla="*/ 538511 w 568296"/>
                <a:gd name="connsiteY4" fmla="*/ 472403 h 484317"/>
                <a:gd name="connsiteX5" fmla="*/ 523619 w 568296"/>
                <a:gd name="connsiteY5" fmla="*/ 484317 h 484317"/>
                <a:gd name="connsiteX6" fmla="*/ 0 w 568296"/>
                <a:gd name="connsiteY6" fmla="*/ 0 h 484317"/>
                <a:gd name="connsiteX0" fmla="*/ 0 w 568296"/>
                <a:gd name="connsiteY0" fmla="*/ 13651 h 497968"/>
                <a:gd name="connsiteX1" fmla="*/ 49487 w 568296"/>
                <a:gd name="connsiteY1" fmla="*/ 0 h 497968"/>
                <a:gd name="connsiteX2" fmla="*/ 562339 w 568296"/>
                <a:gd name="connsiteY2" fmla="*/ 438398 h 497968"/>
                <a:gd name="connsiteX3" fmla="*/ 568296 w 568296"/>
                <a:gd name="connsiteY3" fmla="*/ 468183 h 497968"/>
                <a:gd name="connsiteX4" fmla="*/ 538511 w 568296"/>
                <a:gd name="connsiteY4" fmla="*/ 486054 h 497968"/>
                <a:gd name="connsiteX5" fmla="*/ 523619 w 568296"/>
                <a:gd name="connsiteY5" fmla="*/ 497968 h 497968"/>
                <a:gd name="connsiteX6" fmla="*/ 0 w 568296"/>
                <a:gd name="connsiteY6" fmla="*/ 13651 h 497968"/>
                <a:gd name="connsiteX0" fmla="*/ 0 w 568296"/>
                <a:gd name="connsiteY0" fmla="*/ 27939 h 512256"/>
                <a:gd name="connsiteX1" fmla="*/ 32818 w 568296"/>
                <a:gd name="connsiteY1" fmla="*/ 0 h 512256"/>
                <a:gd name="connsiteX2" fmla="*/ 562339 w 568296"/>
                <a:gd name="connsiteY2" fmla="*/ 452686 h 512256"/>
                <a:gd name="connsiteX3" fmla="*/ 568296 w 568296"/>
                <a:gd name="connsiteY3" fmla="*/ 482471 h 512256"/>
                <a:gd name="connsiteX4" fmla="*/ 538511 w 568296"/>
                <a:gd name="connsiteY4" fmla="*/ 500342 h 512256"/>
                <a:gd name="connsiteX5" fmla="*/ 523619 w 568296"/>
                <a:gd name="connsiteY5" fmla="*/ 512256 h 512256"/>
                <a:gd name="connsiteX6" fmla="*/ 0 w 568296"/>
                <a:gd name="connsiteY6" fmla="*/ 27939 h 512256"/>
                <a:gd name="connsiteX0" fmla="*/ 0 w 594490"/>
                <a:gd name="connsiteY0" fmla="*/ 51752 h 512256"/>
                <a:gd name="connsiteX1" fmla="*/ 59012 w 594490"/>
                <a:gd name="connsiteY1" fmla="*/ 0 h 512256"/>
                <a:gd name="connsiteX2" fmla="*/ 588533 w 594490"/>
                <a:gd name="connsiteY2" fmla="*/ 452686 h 512256"/>
                <a:gd name="connsiteX3" fmla="*/ 594490 w 594490"/>
                <a:gd name="connsiteY3" fmla="*/ 482471 h 512256"/>
                <a:gd name="connsiteX4" fmla="*/ 564705 w 594490"/>
                <a:gd name="connsiteY4" fmla="*/ 500342 h 512256"/>
                <a:gd name="connsiteX5" fmla="*/ 549813 w 594490"/>
                <a:gd name="connsiteY5" fmla="*/ 512256 h 512256"/>
                <a:gd name="connsiteX6" fmla="*/ 0 w 594490"/>
                <a:gd name="connsiteY6" fmla="*/ 51752 h 512256"/>
                <a:gd name="connsiteX0" fmla="*/ 0 w 594490"/>
                <a:gd name="connsiteY0" fmla="*/ 80327 h 540831"/>
                <a:gd name="connsiteX1" fmla="*/ 82824 w 594490"/>
                <a:gd name="connsiteY1" fmla="*/ 0 h 540831"/>
                <a:gd name="connsiteX2" fmla="*/ 588533 w 594490"/>
                <a:gd name="connsiteY2" fmla="*/ 481261 h 540831"/>
                <a:gd name="connsiteX3" fmla="*/ 594490 w 594490"/>
                <a:gd name="connsiteY3" fmla="*/ 511046 h 540831"/>
                <a:gd name="connsiteX4" fmla="*/ 564705 w 594490"/>
                <a:gd name="connsiteY4" fmla="*/ 528917 h 540831"/>
                <a:gd name="connsiteX5" fmla="*/ 549813 w 594490"/>
                <a:gd name="connsiteY5" fmla="*/ 540831 h 540831"/>
                <a:gd name="connsiteX6" fmla="*/ 0 w 594490"/>
                <a:gd name="connsiteY6" fmla="*/ 80327 h 540831"/>
                <a:gd name="connsiteX0" fmla="*/ 35035 w 629525"/>
                <a:gd name="connsiteY0" fmla="*/ 109484 h 569988"/>
                <a:gd name="connsiteX1" fmla="*/ 117859 w 629525"/>
                <a:gd name="connsiteY1" fmla="*/ 29157 h 569988"/>
                <a:gd name="connsiteX2" fmla="*/ 623568 w 629525"/>
                <a:gd name="connsiteY2" fmla="*/ 510418 h 569988"/>
                <a:gd name="connsiteX3" fmla="*/ 629525 w 629525"/>
                <a:gd name="connsiteY3" fmla="*/ 540203 h 569988"/>
                <a:gd name="connsiteX4" fmla="*/ 599740 w 629525"/>
                <a:gd name="connsiteY4" fmla="*/ 558074 h 569988"/>
                <a:gd name="connsiteX5" fmla="*/ 584848 w 629525"/>
                <a:gd name="connsiteY5" fmla="*/ 569988 h 569988"/>
                <a:gd name="connsiteX6" fmla="*/ 35035 w 629525"/>
                <a:gd name="connsiteY6" fmla="*/ 109484 h 569988"/>
                <a:gd name="connsiteX0" fmla="*/ 67780 w 576545"/>
                <a:gd name="connsiteY0" fmla="*/ 194243 h 557115"/>
                <a:gd name="connsiteX1" fmla="*/ 64879 w 576545"/>
                <a:gd name="connsiteY1" fmla="*/ 16284 h 557115"/>
                <a:gd name="connsiteX2" fmla="*/ 570588 w 576545"/>
                <a:gd name="connsiteY2" fmla="*/ 497545 h 557115"/>
                <a:gd name="connsiteX3" fmla="*/ 576545 w 576545"/>
                <a:gd name="connsiteY3" fmla="*/ 527330 h 557115"/>
                <a:gd name="connsiteX4" fmla="*/ 546760 w 576545"/>
                <a:gd name="connsiteY4" fmla="*/ 545201 h 557115"/>
                <a:gd name="connsiteX5" fmla="*/ 531868 w 576545"/>
                <a:gd name="connsiteY5" fmla="*/ 557115 h 557115"/>
                <a:gd name="connsiteX6" fmla="*/ 67780 w 576545"/>
                <a:gd name="connsiteY6" fmla="*/ 194243 h 557115"/>
                <a:gd name="connsiteX0" fmla="*/ 54694 w 563459"/>
                <a:gd name="connsiteY0" fmla="*/ 126769 h 489641"/>
                <a:gd name="connsiteX1" fmla="*/ 77987 w 563459"/>
                <a:gd name="connsiteY1" fmla="*/ 25010 h 489641"/>
                <a:gd name="connsiteX2" fmla="*/ 557502 w 563459"/>
                <a:gd name="connsiteY2" fmla="*/ 430071 h 489641"/>
                <a:gd name="connsiteX3" fmla="*/ 563459 w 563459"/>
                <a:gd name="connsiteY3" fmla="*/ 459856 h 489641"/>
                <a:gd name="connsiteX4" fmla="*/ 533674 w 563459"/>
                <a:gd name="connsiteY4" fmla="*/ 477727 h 489641"/>
                <a:gd name="connsiteX5" fmla="*/ 518782 w 563459"/>
                <a:gd name="connsiteY5" fmla="*/ 489641 h 489641"/>
                <a:gd name="connsiteX6" fmla="*/ 54694 w 563459"/>
                <a:gd name="connsiteY6" fmla="*/ 126769 h 489641"/>
                <a:gd name="connsiteX0" fmla="*/ 62685 w 554781"/>
                <a:gd name="connsiteY0" fmla="*/ 117030 h 491808"/>
                <a:gd name="connsiteX1" fmla="*/ 69309 w 554781"/>
                <a:gd name="connsiteY1" fmla="*/ 27177 h 491808"/>
                <a:gd name="connsiteX2" fmla="*/ 548824 w 554781"/>
                <a:gd name="connsiteY2" fmla="*/ 432238 h 491808"/>
                <a:gd name="connsiteX3" fmla="*/ 554781 w 554781"/>
                <a:gd name="connsiteY3" fmla="*/ 462023 h 491808"/>
                <a:gd name="connsiteX4" fmla="*/ 524996 w 554781"/>
                <a:gd name="connsiteY4" fmla="*/ 479894 h 491808"/>
                <a:gd name="connsiteX5" fmla="*/ 510104 w 554781"/>
                <a:gd name="connsiteY5" fmla="*/ 491808 h 491808"/>
                <a:gd name="connsiteX6" fmla="*/ 62685 w 554781"/>
                <a:gd name="connsiteY6" fmla="*/ 117030 h 491808"/>
                <a:gd name="connsiteX0" fmla="*/ 46132 w 576328"/>
                <a:gd name="connsiteY0" fmla="*/ 85304 h 502944"/>
                <a:gd name="connsiteX1" fmla="*/ 90856 w 576328"/>
                <a:gd name="connsiteY1" fmla="*/ 38313 h 502944"/>
                <a:gd name="connsiteX2" fmla="*/ 570371 w 576328"/>
                <a:gd name="connsiteY2" fmla="*/ 443374 h 502944"/>
                <a:gd name="connsiteX3" fmla="*/ 576328 w 576328"/>
                <a:gd name="connsiteY3" fmla="*/ 473159 h 502944"/>
                <a:gd name="connsiteX4" fmla="*/ 546543 w 576328"/>
                <a:gd name="connsiteY4" fmla="*/ 491030 h 502944"/>
                <a:gd name="connsiteX5" fmla="*/ 531651 w 576328"/>
                <a:gd name="connsiteY5" fmla="*/ 502944 h 502944"/>
                <a:gd name="connsiteX6" fmla="*/ 46132 w 576328"/>
                <a:gd name="connsiteY6" fmla="*/ 85304 h 502944"/>
                <a:gd name="connsiteX0" fmla="*/ 43681 w 573877"/>
                <a:gd name="connsiteY0" fmla="*/ 86896 h 504536"/>
                <a:gd name="connsiteX1" fmla="*/ 95549 w 573877"/>
                <a:gd name="connsiteY1" fmla="*/ 37523 h 504536"/>
                <a:gd name="connsiteX2" fmla="*/ 567920 w 573877"/>
                <a:gd name="connsiteY2" fmla="*/ 444966 h 504536"/>
                <a:gd name="connsiteX3" fmla="*/ 573877 w 573877"/>
                <a:gd name="connsiteY3" fmla="*/ 474751 h 504536"/>
                <a:gd name="connsiteX4" fmla="*/ 544092 w 573877"/>
                <a:gd name="connsiteY4" fmla="*/ 492622 h 504536"/>
                <a:gd name="connsiteX5" fmla="*/ 529200 w 573877"/>
                <a:gd name="connsiteY5" fmla="*/ 504536 h 504536"/>
                <a:gd name="connsiteX6" fmla="*/ 43681 w 573877"/>
                <a:gd name="connsiteY6" fmla="*/ 86896 h 504536"/>
                <a:gd name="connsiteX0" fmla="*/ 43681 w 573877"/>
                <a:gd name="connsiteY0" fmla="*/ 86896 h 504536"/>
                <a:gd name="connsiteX1" fmla="*/ 95549 w 573877"/>
                <a:gd name="connsiteY1" fmla="*/ 37523 h 504536"/>
                <a:gd name="connsiteX2" fmla="*/ 567920 w 573877"/>
                <a:gd name="connsiteY2" fmla="*/ 444966 h 504536"/>
                <a:gd name="connsiteX3" fmla="*/ 573877 w 573877"/>
                <a:gd name="connsiteY3" fmla="*/ 474751 h 504536"/>
                <a:gd name="connsiteX4" fmla="*/ 529200 w 573877"/>
                <a:gd name="connsiteY4" fmla="*/ 504536 h 504536"/>
                <a:gd name="connsiteX5" fmla="*/ 43681 w 573877"/>
                <a:gd name="connsiteY5" fmla="*/ 86896 h 504536"/>
                <a:gd name="connsiteX0" fmla="*/ 43681 w 567920"/>
                <a:gd name="connsiteY0" fmla="*/ 86896 h 504536"/>
                <a:gd name="connsiteX1" fmla="*/ 95549 w 567920"/>
                <a:gd name="connsiteY1" fmla="*/ 37523 h 504536"/>
                <a:gd name="connsiteX2" fmla="*/ 567920 w 567920"/>
                <a:gd name="connsiteY2" fmla="*/ 444966 h 504536"/>
                <a:gd name="connsiteX3" fmla="*/ 566733 w 567920"/>
                <a:gd name="connsiteY3" fmla="*/ 489038 h 504536"/>
                <a:gd name="connsiteX4" fmla="*/ 529200 w 567920"/>
                <a:gd name="connsiteY4" fmla="*/ 504536 h 504536"/>
                <a:gd name="connsiteX5" fmla="*/ 43681 w 567920"/>
                <a:gd name="connsiteY5" fmla="*/ 86896 h 504536"/>
                <a:gd name="connsiteX0" fmla="*/ 43681 w 567920"/>
                <a:gd name="connsiteY0" fmla="*/ 86896 h 528349"/>
                <a:gd name="connsiteX1" fmla="*/ 95549 w 567920"/>
                <a:gd name="connsiteY1" fmla="*/ 37523 h 528349"/>
                <a:gd name="connsiteX2" fmla="*/ 567920 w 567920"/>
                <a:gd name="connsiteY2" fmla="*/ 444966 h 528349"/>
                <a:gd name="connsiteX3" fmla="*/ 566733 w 567920"/>
                <a:gd name="connsiteY3" fmla="*/ 489038 h 528349"/>
                <a:gd name="connsiteX4" fmla="*/ 469668 w 567920"/>
                <a:gd name="connsiteY4" fmla="*/ 528349 h 528349"/>
                <a:gd name="connsiteX5" fmla="*/ 43681 w 567920"/>
                <a:gd name="connsiteY5" fmla="*/ 86896 h 528349"/>
                <a:gd name="connsiteX0" fmla="*/ 43681 w 617926"/>
                <a:gd name="connsiteY0" fmla="*/ 86896 h 528349"/>
                <a:gd name="connsiteX1" fmla="*/ 95549 w 617926"/>
                <a:gd name="connsiteY1" fmla="*/ 37523 h 528349"/>
                <a:gd name="connsiteX2" fmla="*/ 617926 w 617926"/>
                <a:gd name="connsiteY2" fmla="*/ 397341 h 528349"/>
                <a:gd name="connsiteX3" fmla="*/ 566733 w 617926"/>
                <a:gd name="connsiteY3" fmla="*/ 489038 h 528349"/>
                <a:gd name="connsiteX4" fmla="*/ 469668 w 617926"/>
                <a:gd name="connsiteY4" fmla="*/ 528349 h 528349"/>
                <a:gd name="connsiteX5" fmla="*/ 43681 w 617926"/>
                <a:gd name="connsiteY5" fmla="*/ 86896 h 528349"/>
                <a:gd name="connsiteX0" fmla="*/ 43681 w 617926"/>
                <a:gd name="connsiteY0" fmla="*/ 86896 h 553721"/>
                <a:gd name="connsiteX1" fmla="*/ 95549 w 617926"/>
                <a:gd name="connsiteY1" fmla="*/ 37523 h 553721"/>
                <a:gd name="connsiteX2" fmla="*/ 617926 w 617926"/>
                <a:gd name="connsiteY2" fmla="*/ 397341 h 553721"/>
                <a:gd name="connsiteX3" fmla="*/ 566733 w 617926"/>
                <a:gd name="connsiteY3" fmla="*/ 489038 h 553721"/>
                <a:gd name="connsiteX4" fmla="*/ 469668 w 617926"/>
                <a:gd name="connsiteY4" fmla="*/ 528349 h 553721"/>
                <a:gd name="connsiteX5" fmla="*/ 43681 w 617926"/>
                <a:gd name="connsiteY5" fmla="*/ 86896 h 553721"/>
                <a:gd name="connsiteX0" fmla="*/ 43681 w 617926"/>
                <a:gd name="connsiteY0" fmla="*/ 86896 h 497076"/>
                <a:gd name="connsiteX1" fmla="*/ 95549 w 617926"/>
                <a:gd name="connsiteY1" fmla="*/ 37523 h 497076"/>
                <a:gd name="connsiteX2" fmla="*/ 617926 w 617926"/>
                <a:gd name="connsiteY2" fmla="*/ 397341 h 497076"/>
                <a:gd name="connsiteX3" fmla="*/ 566733 w 617926"/>
                <a:gd name="connsiteY3" fmla="*/ 489038 h 497076"/>
                <a:gd name="connsiteX4" fmla="*/ 417281 w 617926"/>
                <a:gd name="connsiteY4" fmla="*/ 421193 h 497076"/>
                <a:gd name="connsiteX5" fmla="*/ 43681 w 617926"/>
                <a:gd name="connsiteY5" fmla="*/ 86896 h 497076"/>
                <a:gd name="connsiteX0" fmla="*/ 43681 w 566735"/>
                <a:gd name="connsiteY0" fmla="*/ 86896 h 497076"/>
                <a:gd name="connsiteX1" fmla="*/ 95549 w 566735"/>
                <a:gd name="connsiteY1" fmla="*/ 37523 h 497076"/>
                <a:gd name="connsiteX2" fmla="*/ 522676 w 566735"/>
                <a:gd name="connsiteY2" fmla="*/ 399722 h 497076"/>
                <a:gd name="connsiteX3" fmla="*/ 566733 w 566735"/>
                <a:gd name="connsiteY3" fmla="*/ 489038 h 497076"/>
                <a:gd name="connsiteX4" fmla="*/ 417281 w 566735"/>
                <a:gd name="connsiteY4" fmla="*/ 421193 h 497076"/>
                <a:gd name="connsiteX5" fmla="*/ 43681 w 566735"/>
                <a:gd name="connsiteY5" fmla="*/ 86896 h 497076"/>
                <a:gd name="connsiteX0" fmla="*/ 43681 w 566733"/>
                <a:gd name="connsiteY0" fmla="*/ 86896 h 497076"/>
                <a:gd name="connsiteX1" fmla="*/ 95549 w 566733"/>
                <a:gd name="connsiteY1" fmla="*/ 37523 h 497076"/>
                <a:gd name="connsiteX2" fmla="*/ 522676 w 566733"/>
                <a:gd name="connsiteY2" fmla="*/ 399722 h 497076"/>
                <a:gd name="connsiteX3" fmla="*/ 566733 w 566733"/>
                <a:gd name="connsiteY3" fmla="*/ 489038 h 497076"/>
                <a:gd name="connsiteX4" fmla="*/ 417281 w 566733"/>
                <a:gd name="connsiteY4" fmla="*/ 421193 h 497076"/>
                <a:gd name="connsiteX5" fmla="*/ 43681 w 566733"/>
                <a:gd name="connsiteY5" fmla="*/ 86896 h 497076"/>
                <a:gd name="connsiteX0" fmla="*/ 43681 w 581497"/>
                <a:gd name="connsiteY0" fmla="*/ 86896 h 497076"/>
                <a:gd name="connsiteX1" fmla="*/ 95549 w 581497"/>
                <a:gd name="connsiteY1" fmla="*/ 37523 h 497076"/>
                <a:gd name="connsiteX2" fmla="*/ 522676 w 581497"/>
                <a:gd name="connsiteY2" fmla="*/ 399722 h 497076"/>
                <a:gd name="connsiteX3" fmla="*/ 566733 w 581497"/>
                <a:gd name="connsiteY3" fmla="*/ 489038 h 497076"/>
                <a:gd name="connsiteX4" fmla="*/ 417281 w 581497"/>
                <a:gd name="connsiteY4" fmla="*/ 421193 h 497076"/>
                <a:gd name="connsiteX5" fmla="*/ 43681 w 581497"/>
                <a:gd name="connsiteY5" fmla="*/ 86896 h 497076"/>
                <a:gd name="connsiteX0" fmla="*/ 43681 w 576866"/>
                <a:gd name="connsiteY0" fmla="*/ 86896 h 497076"/>
                <a:gd name="connsiteX1" fmla="*/ 95549 w 576866"/>
                <a:gd name="connsiteY1" fmla="*/ 37523 h 497076"/>
                <a:gd name="connsiteX2" fmla="*/ 508388 w 576866"/>
                <a:gd name="connsiteY2" fmla="*/ 380672 h 497076"/>
                <a:gd name="connsiteX3" fmla="*/ 566733 w 576866"/>
                <a:gd name="connsiteY3" fmla="*/ 489038 h 497076"/>
                <a:gd name="connsiteX4" fmla="*/ 417281 w 576866"/>
                <a:gd name="connsiteY4" fmla="*/ 421193 h 497076"/>
                <a:gd name="connsiteX5" fmla="*/ 43681 w 576866"/>
                <a:gd name="connsiteY5" fmla="*/ 86896 h 497076"/>
                <a:gd name="connsiteX0" fmla="*/ 43681 w 573467"/>
                <a:gd name="connsiteY0" fmla="*/ 86896 h 497076"/>
                <a:gd name="connsiteX1" fmla="*/ 95549 w 573467"/>
                <a:gd name="connsiteY1" fmla="*/ 37523 h 497076"/>
                <a:gd name="connsiteX2" fmla="*/ 491719 w 573467"/>
                <a:gd name="connsiteY2" fmla="*/ 368766 h 497076"/>
                <a:gd name="connsiteX3" fmla="*/ 566733 w 573467"/>
                <a:gd name="connsiteY3" fmla="*/ 489038 h 497076"/>
                <a:gd name="connsiteX4" fmla="*/ 417281 w 573467"/>
                <a:gd name="connsiteY4" fmla="*/ 421193 h 497076"/>
                <a:gd name="connsiteX5" fmla="*/ 43681 w 573467"/>
                <a:gd name="connsiteY5" fmla="*/ 86896 h 497076"/>
                <a:gd name="connsiteX0" fmla="*/ 43681 w 572503"/>
                <a:gd name="connsiteY0" fmla="*/ 86896 h 497076"/>
                <a:gd name="connsiteX1" fmla="*/ 95549 w 572503"/>
                <a:gd name="connsiteY1" fmla="*/ 37523 h 497076"/>
                <a:gd name="connsiteX2" fmla="*/ 484576 w 572503"/>
                <a:gd name="connsiteY2" fmla="*/ 366385 h 497076"/>
                <a:gd name="connsiteX3" fmla="*/ 566733 w 572503"/>
                <a:gd name="connsiteY3" fmla="*/ 489038 h 497076"/>
                <a:gd name="connsiteX4" fmla="*/ 417281 w 572503"/>
                <a:gd name="connsiteY4" fmla="*/ 421193 h 497076"/>
                <a:gd name="connsiteX5" fmla="*/ 43681 w 572503"/>
                <a:gd name="connsiteY5" fmla="*/ 86896 h 49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503" h="497076">
                  <a:moveTo>
                    <a:pt x="43681" y="86896"/>
                  </a:moveTo>
                  <a:cubicBezTo>
                    <a:pt x="-34150" y="-3242"/>
                    <a:pt x="-2540" y="-29299"/>
                    <a:pt x="95549" y="37523"/>
                  </a:cubicBezTo>
                  <a:lnTo>
                    <a:pt x="484576" y="366385"/>
                  </a:lnTo>
                  <a:cubicBezTo>
                    <a:pt x="563107" y="441637"/>
                    <a:pt x="584299" y="485460"/>
                    <a:pt x="566733" y="489038"/>
                  </a:cubicBezTo>
                  <a:cubicBezTo>
                    <a:pt x="542023" y="510873"/>
                    <a:pt x="504456" y="488217"/>
                    <a:pt x="417281" y="421193"/>
                  </a:cubicBezTo>
                  <a:lnTo>
                    <a:pt x="43681" y="86896"/>
                  </a:lnTo>
                  <a:close/>
                </a:path>
              </a:pathLst>
            </a:custGeom>
            <a:solidFill>
              <a:srgbClr val="5C2E00"/>
            </a:solidFill>
            <a:ln w="6350">
              <a:solidFill>
                <a:srgbClr val="502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8665ECD-8519-4AF6-9A0F-9DFF4939D0E6}"/>
                </a:ext>
              </a:extLst>
            </p:cNvPr>
            <p:cNvSpPr/>
            <p:nvPr/>
          </p:nvSpPr>
          <p:spPr>
            <a:xfrm>
              <a:off x="3651239" y="2691974"/>
              <a:ext cx="552876" cy="547687"/>
            </a:xfrm>
            <a:custGeom>
              <a:avLst/>
              <a:gdLst>
                <a:gd name="connsiteX0" fmla="*/ 119062 w 554831"/>
                <a:gd name="connsiteY0" fmla="*/ 0 h 547687"/>
                <a:gd name="connsiteX1" fmla="*/ 554831 w 554831"/>
                <a:gd name="connsiteY1" fmla="*/ 366712 h 547687"/>
                <a:gd name="connsiteX2" fmla="*/ 550069 w 554831"/>
                <a:gd name="connsiteY2" fmla="*/ 452437 h 547687"/>
                <a:gd name="connsiteX3" fmla="*/ 533400 w 554831"/>
                <a:gd name="connsiteY3" fmla="*/ 485775 h 547687"/>
                <a:gd name="connsiteX4" fmla="*/ 497681 w 554831"/>
                <a:gd name="connsiteY4" fmla="*/ 547687 h 547687"/>
                <a:gd name="connsiteX5" fmla="*/ 423862 w 554831"/>
                <a:gd name="connsiteY5" fmla="*/ 469106 h 547687"/>
                <a:gd name="connsiteX6" fmla="*/ 400050 w 554831"/>
                <a:gd name="connsiteY6" fmla="*/ 369093 h 547687"/>
                <a:gd name="connsiteX7" fmla="*/ 135731 w 554831"/>
                <a:gd name="connsiteY7" fmla="*/ 140493 h 547687"/>
                <a:gd name="connsiteX8" fmla="*/ 73819 w 554831"/>
                <a:gd name="connsiteY8" fmla="*/ 190500 h 547687"/>
                <a:gd name="connsiteX9" fmla="*/ 0 w 554831"/>
                <a:gd name="connsiteY9" fmla="*/ 114300 h 547687"/>
                <a:gd name="connsiteX10" fmla="*/ 59531 w 554831"/>
                <a:gd name="connsiteY10" fmla="*/ 69056 h 547687"/>
                <a:gd name="connsiteX11" fmla="*/ 119062 w 554831"/>
                <a:gd name="connsiteY11" fmla="*/ 0 h 547687"/>
                <a:gd name="connsiteX0" fmla="*/ 119062 w 554831"/>
                <a:gd name="connsiteY0" fmla="*/ 0 h 547687"/>
                <a:gd name="connsiteX1" fmla="*/ 554831 w 554831"/>
                <a:gd name="connsiteY1" fmla="*/ 366712 h 547687"/>
                <a:gd name="connsiteX2" fmla="*/ 550069 w 554831"/>
                <a:gd name="connsiteY2" fmla="*/ 452437 h 547687"/>
                <a:gd name="connsiteX3" fmla="*/ 533400 w 554831"/>
                <a:gd name="connsiteY3" fmla="*/ 485775 h 547687"/>
                <a:gd name="connsiteX4" fmla="*/ 497681 w 554831"/>
                <a:gd name="connsiteY4" fmla="*/ 547687 h 547687"/>
                <a:gd name="connsiteX5" fmla="*/ 423862 w 554831"/>
                <a:gd name="connsiteY5" fmla="*/ 469106 h 547687"/>
                <a:gd name="connsiteX6" fmla="*/ 416719 w 554831"/>
                <a:gd name="connsiteY6" fmla="*/ 428625 h 547687"/>
                <a:gd name="connsiteX7" fmla="*/ 400050 w 554831"/>
                <a:gd name="connsiteY7" fmla="*/ 369093 h 547687"/>
                <a:gd name="connsiteX8" fmla="*/ 135731 w 554831"/>
                <a:gd name="connsiteY8" fmla="*/ 140493 h 547687"/>
                <a:gd name="connsiteX9" fmla="*/ 73819 w 554831"/>
                <a:gd name="connsiteY9" fmla="*/ 190500 h 547687"/>
                <a:gd name="connsiteX10" fmla="*/ 0 w 554831"/>
                <a:gd name="connsiteY10" fmla="*/ 114300 h 547687"/>
                <a:gd name="connsiteX11" fmla="*/ 59531 w 554831"/>
                <a:gd name="connsiteY11" fmla="*/ 69056 h 547687"/>
                <a:gd name="connsiteX12" fmla="*/ 119062 w 554831"/>
                <a:gd name="connsiteY12" fmla="*/ 0 h 547687"/>
                <a:gd name="connsiteX0" fmla="*/ 119062 w 554831"/>
                <a:gd name="connsiteY0" fmla="*/ 0 h 547687"/>
                <a:gd name="connsiteX1" fmla="*/ 554831 w 554831"/>
                <a:gd name="connsiteY1" fmla="*/ 366712 h 547687"/>
                <a:gd name="connsiteX2" fmla="*/ 550069 w 554831"/>
                <a:gd name="connsiteY2" fmla="*/ 452437 h 547687"/>
                <a:gd name="connsiteX3" fmla="*/ 533400 w 554831"/>
                <a:gd name="connsiteY3" fmla="*/ 485775 h 547687"/>
                <a:gd name="connsiteX4" fmla="*/ 497681 w 554831"/>
                <a:gd name="connsiteY4" fmla="*/ 547687 h 547687"/>
                <a:gd name="connsiteX5" fmla="*/ 423862 w 554831"/>
                <a:gd name="connsiteY5" fmla="*/ 469106 h 547687"/>
                <a:gd name="connsiteX6" fmla="*/ 438150 w 554831"/>
                <a:gd name="connsiteY6" fmla="*/ 428625 h 547687"/>
                <a:gd name="connsiteX7" fmla="*/ 400050 w 554831"/>
                <a:gd name="connsiteY7" fmla="*/ 369093 h 547687"/>
                <a:gd name="connsiteX8" fmla="*/ 135731 w 554831"/>
                <a:gd name="connsiteY8" fmla="*/ 140493 h 547687"/>
                <a:gd name="connsiteX9" fmla="*/ 73819 w 554831"/>
                <a:gd name="connsiteY9" fmla="*/ 190500 h 547687"/>
                <a:gd name="connsiteX10" fmla="*/ 0 w 554831"/>
                <a:gd name="connsiteY10" fmla="*/ 114300 h 547687"/>
                <a:gd name="connsiteX11" fmla="*/ 59531 w 554831"/>
                <a:gd name="connsiteY11" fmla="*/ 69056 h 547687"/>
                <a:gd name="connsiteX12" fmla="*/ 119062 w 554831"/>
                <a:gd name="connsiteY12" fmla="*/ 0 h 547687"/>
                <a:gd name="connsiteX0" fmla="*/ 119062 w 586325"/>
                <a:gd name="connsiteY0" fmla="*/ 0 h 547687"/>
                <a:gd name="connsiteX1" fmla="*/ 554831 w 586325"/>
                <a:gd name="connsiteY1" fmla="*/ 366712 h 547687"/>
                <a:gd name="connsiteX2" fmla="*/ 550069 w 586325"/>
                <a:gd name="connsiteY2" fmla="*/ 452437 h 547687"/>
                <a:gd name="connsiteX3" fmla="*/ 533400 w 586325"/>
                <a:gd name="connsiteY3" fmla="*/ 485775 h 547687"/>
                <a:gd name="connsiteX4" fmla="*/ 497681 w 586325"/>
                <a:gd name="connsiteY4" fmla="*/ 547687 h 547687"/>
                <a:gd name="connsiteX5" fmla="*/ 423862 w 586325"/>
                <a:gd name="connsiteY5" fmla="*/ 469106 h 547687"/>
                <a:gd name="connsiteX6" fmla="*/ 438150 w 586325"/>
                <a:gd name="connsiteY6" fmla="*/ 428625 h 547687"/>
                <a:gd name="connsiteX7" fmla="*/ 400050 w 586325"/>
                <a:gd name="connsiteY7" fmla="*/ 369093 h 547687"/>
                <a:gd name="connsiteX8" fmla="*/ 135731 w 586325"/>
                <a:gd name="connsiteY8" fmla="*/ 140493 h 547687"/>
                <a:gd name="connsiteX9" fmla="*/ 73819 w 586325"/>
                <a:gd name="connsiteY9" fmla="*/ 190500 h 547687"/>
                <a:gd name="connsiteX10" fmla="*/ 0 w 586325"/>
                <a:gd name="connsiteY10" fmla="*/ 114300 h 547687"/>
                <a:gd name="connsiteX11" fmla="*/ 59531 w 586325"/>
                <a:gd name="connsiteY11" fmla="*/ 69056 h 547687"/>
                <a:gd name="connsiteX12" fmla="*/ 119062 w 586325"/>
                <a:gd name="connsiteY12" fmla="*/ 0 h 547687"/>
                <a:gd name="connsiteX0" fmla="*/ 119062 w 552876"/>
                <a:gd name="connsiteY0" fmla="*/ 0 h 547687"/>
                <a:gd name="connsiteX1" fmla="*/ 492919 w 552876"/>
                <a:gd name="connsiteY1" fmla="*/ 309562 h 547687"/>
                <a:gd name="connsiteX2" fmla="*/ 550069 w 552876"/>
                <a:gd name="connsiteY2" fmla="*/ 452437 h 547687"/>
                <a:gd name="connsiteX3" fmla="*/ 533400 w 552876"/>
                <a:gd name="connsiteY3" fmla="*/ 485775 h 547687"/>
                <a:gd name="connsiteX4" fmla="*/ 497681 w 552876"/>
                <a:gd name="connsiteY4" fmla="*/ 547687 h 547687"/>
                <a:gd name="connsiteX5" fmla="*/ 423862 w 552876"/>
                <a:gd name="connsiteY5" fmla="*/ 469106 h 547687"/>
                <a:gd name="connsiteX6" fmla="*/ 438150 w 552876"/>
                <a:gd name="connsiteY6" fmla="*/ 428625 h 547687"/>
                <a:gd name="connsiteX7" fmla="*/ 400050 w 552876"/>
                <a:gd name="connsiteY7" fmla="*/ 369093 h 547687"/>
                <a:gd name="connsiteX8" fmla="*/ 135731 w 552876"/>
                <a:gd name="connsiteY8" fmla="*/ 140493 h 547687"/>
                <a:gd name="connsiteX9" fmla="*/ 73819 w 552876"/>
                <a:gd name="connsiteY9" fmla="*/ 190500 h 547687"/>
                <a:gd name="connsiteX10" fmla="*/ 0 w 552876"/>
                <a:gd name="connsiteY10" fmla="*/ 114300 h 547687"/>
                <a:gd name="connsiteX11" fmla="*/ 59531 w 552876"/>
                <a:gd name="connsiteY11" fmla="*/ 69056 h 547687"/>
                <a:gd name="connsiteX12" fmla="*/ 119062 w 552876"/>
                <a:gd name="connsiteY12" fmla="*/ 0 h 547687"/>
                <a:gd name="connsiteX0" fmla="*/ 119062 w 552876"/>
                <a:gd name="connsiteY0" fmla="*/ 0 h 547687"/>
                <a:gd name="connsiteX1" fmla="*/ 492919 w 552876"/>
                <a:gd name="connsiteY1" fmla="*/ 309562 h 547687"/>
                <a:gd name="connsiteX2" fmla="*/ 550069 w 552876"/>
                <a:gd name="connsiteY2" fmla="*/ 452437 h 547687"/>
                <a:gd name="connsiteX3" fmla="*/ 497681 w 552876"/>
                <a:gd name="connsiteY3" fmla="*/ 547687 h 547687"/>
                <a:gd name="connsiteX4" fmla="*/ 423862 w 552876"/>
                <a:gd name="connsiteY4" fmla="*/ 469106 h 547687"/>
                <a:gd name="connsiteX5" fmla="*/ 438150 w 552876"/>
                <a:gd name="connsiteY5" fmla="*/ 428625 h 547687"/>
                <a:gd name="connsiteX6" fmla="*/ 400050 w 552876"/>
                <a:gd name="connsiteY6" fmla="*/ 369093 h 547687"/>
                <a:gd name="connsiteX7" fmla="*/ 135731 w 552876"/>
                <a:gd name="connsiteY7" fmla="*/ 140493 h 547687"/>
                <a:gd name="connsiteX8" fmla="*/ 73819 w 552876"/>
                <a:gd name="connsiteY8" fmla="*/ 190500 h 547687"/>
                <a:gd name="connsiteX9" fmla="*/ 0 w 552876"/>
                <a:gd name="connsiteY9" fmla="*/ 114300 h 547687"/>
                <a:gd name="connsiteX10" fmla="*/ 59531 w 552876"/>
                <a:gd name="connsiteY10" fmla="*/ 69056 h 547687"/>
                <a:gd name="connsiteX11" fmla="*/ 119062 w 552876"/>
                <a:gd name="connsiteY11" fmla="*/ 0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76" h="547687">
                  <a:moveTo>
                    <a:pt x="119062" y="0"/>
                  </a:moveTo>
                  <a:lnTo>
                    <a:pt x="492919" y="309562"/>
                  </a:lnTo>
                  <a:cubicBezTo>
                    <a:pt x="564754" y="384968"/>
                    <a:pt x="553641" y="432593"/>
                    <a:pt x="550069" y="452437"/>
                  </a:cubicBezTo>
                  <a:lnTo>
                    <a:pt x="497681" y="547687"/>
                  </a:lnTo>
                  <a:lnTo>
                    <a:pt x="423862" y="469106"/>
                  </a:lnTo>
                  <a:lnTo>
                    <a:pt x="438150" y="428625"/>
                  </a:lnTo>
                  <a:lnTo>
                    <a:pt x="400050" y="369093"/>
                  </a:lnTo>
                  <a:lnTo>
                    <a:pt x="135731" y="140493"/>
                  </a:lnTo>
                  <a:lnTo>
                    <a:pt x="73819" y="190500"/>
                  </a:lnTo>
                  <a:lnTo>
                    <a:pt x="0" y="114300"/>
                  </a:lnTo>
                  <a:lnTo>
                    <a:pt x="59531" y="69056"/>
                  </a:lnTo>
                  <a:lnTo>
                    <a:pt x="119062" y="0"/>
                  </a:lnTo>
                  <a:close/>
                </a:path>
              </a:pathLst>
            </a:custGeom>
            <a:solidFill>
              <a:srgbClr val="502800"/>
            </a:solidFill>
            <a:ln w="6350">
              <a:solidFill>
                <a:srgbClr val="502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AD56E0F-B9B7-46A4-99F0-395E508EFFFF}"/>
                </a:ext>
              </a:extLst>
            </p:cNvPr>
            <p:cNvSpPr/>
            <p:nvPr/>
          </p:nvSpPr>
          <p:spPr>
            <a:xfrm>
              <a:off x="3611038" y="2687024"/>
              <a:ext cx="155586" cy="117737"/>
            </a:xfrm>
            <a:custGeom>
              <a:avLst/>
              <a:gdLst>
                <a:gd name="connsiteX0" fmla="*/ 0 w 154781"/>
                <a:gd name="connsiteY0" fmla="*/ 73819 h 114300"/>
                <a:gd name="connsiteX1" fmla="*/ 90488 w 154781"/>
                <a:gd name="connsiteY1" fmla="*/ 4762 h 114300"/>
                <a:gd name="connsiteX2" fmla="*/ 154781 w 154781"/>
                <a:gd name="connsiteY2" fmla="*/ 0 h 114300"/>
                <a:gd name="connsiteX3" fmla="*/ 121444 w 154781"/>
                <a:gd name="connsiteY3" fmla="*/ 54769 h 114300"/>
                <a:gd name="connsiteX4" fmla="*/ 47625 w 154781"/>
                <a:gd name="connsiteY4" fmla="*/ 114300 h 114300"/>
                <a:gd name="connsiteX5" fmla="*/ 0 w 154781"/>
                <a:gd name="connsiteY5" fmla="*/ 73819 h 114300"/>
                <a:gd name="connsiteX0" fmla="*/ 0 w 154781"/>
                <a:gd name="connsiteY0" fmla="*/ 79317 h 119798"/>
                <a:gd name="connsiteX1" fmla="*/ 90488 w 154781"/>
                <a:gd name="connsiteY1" fmla="*/ 10260 h 119798"/>
                <a:gd name="connsiteX2" fmla="*/ 154781 w 154781"/>
                <a:gd name="connsiteY2" fmla="*/ 5498 h 119798"/>
                <a:gd name="connsiteX3" fmla="*/ 121444 w 154781"/>
                <a:gd name="connsiteY3" fmla="*/ 60267 h 119798"/>
                <a:gd name="connsiteX4" fmla="*/ 47625 w 154781"/>
                <a:gd name="connsiteY4" fmla="*/ 119798 h 119798"/>
                <a:gd name="connsiteX5" fmla="*/ 0 w 154781"/>
                <a:gd name="connsiteY5" fmla="*/ 79317 h 119798"/>
                <a:gd name="connsiteX0" fmla="*/ 0 w 155586"/>
                <a:gd name="connsiteY0" fmla="*/ 79317 h 119798"/>
                <a:gd name="connsiteX1" fmla="*/ 90488 w 155586"/>
                <a:gd name="connsiteY1" fmla="*/ 10260 h 119798"/>
                <a:gd name="connsiteX2" fmla="*/ 154781 w 155586"/>
                <a:gd name="connsiteY2" fmla="*/ 5498 h 119798"/>
                <a:gd name="connsiteX3" fmla="*/ 121444 w 155586"/>
                <a:gd name="connsiteY3" fmla="*/ 60267 h 119798"/>
                <a:gd name="connsiteX4" fmla="*/ 47625 w 155586"/>
                <a:gd name="connsiteY4" fmla="*/ 119798 h 119798"/>
                <a:gd name="connsiteX5" fmla="*/ 0 w 155586"/>
                <a:gd name="connsiteY5" fmla="*/ 79317 h 119798"/>
                <a:gd name="connsiteX0" fmla="*/ 0 w 155586"/>
                <a:gd name="connsiteY0" fmla="*/ 77256 h 117737"/>
                <a:gd name="connsiteX1" fmla="*/ 78582 w 155586"/>
                <a:gd name="connsiteY1" fmla="*/ 15343 h 117737"/>
                <a:gd name="connsiteX2" fmla="*/ 154781 w 155586"/>
                <a:gd name="connsiteY2" fmla="*/ 3437 h 117737"/>
                <a:gd name="connsiteX3" fmla="*/ 121444 w 155586"/>
                <a:gd name="connsiteY3" fmla="*/ 58206 h 117737"/>
                <a:gd name="connsiteX4" fmla="*/ 47625 w 155586"/>
                <a:gd name="connsiteY4" fmla="*/ 117737 h 117737"/>
                <a:gd name="connsiteX5" fmla="*/ 0 w 155586"/>
                <a:gd name="connsiteY5" fmla="*/ 77256 h 11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586" h="117737">
                  <a:moveTo>
                    <a:pt x="0" y="77256"/>
                  </a:moveTo>
                  <a:lnTo>
                    <a:pt x="78582" y="15343"/>
                  </a:lnTo>
                  <a:cubicBezTo>
                    <a:pt x="104379" y="3040"/>
                    <a:pt x="149622" y="-4897"/>
                    <a:pt x="154781" y="3437"/>
                  </a:cubicBezTo>
                  <a:cubicBezTo>
                    <a:pt x="159940" y="11771"/>
                    <a:pt x="139303" y="39156"/>
                    <a:pt x="121444" y="58206"/>
                  </a:cubicBezTo>
                  <a:lnTo>
                    <a:pt x="47625" y="117737"/>
                  </a:lnTo>
                  <a:lnTo>
                    <a:pt x="0" y="77256"/>
                  </a:lnTo>
                  <a:close/>
                </a:path>
              </a:pathLst>
            </a:custGeom>
            <a:solidFill>
              <a:srgbClr val="3E1F00"/>
            </a:solidFill>
            <a:ln w="6350">
              <a:solidFill>
                <a:srgbClr val="502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E824BA-B14C-4D21-B6EC-8CF7AAFBC23F}"/>
                </a:ext>
              </a:extLst>
            </p:cNvPr>
            <p:cNvSpPr/>
            <p:nvPr/>
          </p:nvSpPr>
          <p:spPr>
            <a:xfrm>
              <a:off x="3723206" y="4128468"/>
              <a:ext cx="159172" cy="113221"/>
            </a:xfrm>
            <a:custGeom>
              <a:avLst/>
              <a:gdLst>
                <a:gd name="connsiteX0" fmla="*/ 0 w 166797"/>
                <a:gd name="connsiteY0" fmla="*/ 56591 h 110205"/>
                <a:gd name="connsiteX1" fmla="*/ 101270 w 166797"/>
                <a:gd name="connsiteY1" fmla="*/ 0 h 110205"/>
                <a:gd name="connsiteX2" fmla="*/ 160840 w 166797"/>
                <a:gd name="connsiteY2" fmla="*/ 11914 h 110205"/>
                <a:gd name="connsiteX3" fmla="*/ 166797 w 166797"/>
                <a:gd name="connsiteY3" fmla="*/ 41699 h 110205"/>
                <a:gd name="connsiteX4" fmla="*/ 154883 w 166797"/>
                <a:gd name="connsiteY4" fmla="*/ 56591 h 110205"/>
                <a:gd name="connsiteX5" fmla="*/ 50635 w 166797"/>
                <a:gd name="connsiteY5" fmla="*/ 110205 h 110205"/>
                <a:gd name="connsiteX6" fmla="*/ 0 w 166797"/>
                <a:gd name="connsiteY6" fmla="*/ 56591 h 110205"/>
                <a:gd name="connsiteX0" fmla="*/ 0 w 160840"/>
                <a:gd name="connsiteY0" fmla="*/ 56591 h 110205"/>
                <a:gd name="connsiteX1" fmla="*/ 101270 w 160840"/>
                <a:gd name="connsiteY1" fmla="*/ 0 h 110205"/>
                <a:gd name="connsiteX2" fmla="*/ 160840 w 160840"/>
                <a:gd name="connsiteY2" fmla="*/ 11914 h 110205"/>
                <a:gd name="connsiteX3" fmla="*/ 154883 w 160840"/>
                <a:gd name="connsiteY3" fmla="*/ 56591 h 110205"/>
                <a:gd name="connsiteX4" fmla="*/ 50635 w 160840"/>
                <a:gd name="connsiteY4" fmla="*/ 110205 h 110205"/>
                <a:gd name="connsiteX5" fmla="*/ 0 w 160840"/>
                <a:gd name="connsiteY5" fmla="*/ 56591 h 110205"/>
                <a:gd name="connsiteX0" fmla="*/ 0 w 154883"/>
                <a:gd name="connsiteY0" fmla="*/ 56591 h 110205"/>
                <a:gd name="connsiteX1" fmla="*/ 101270 w 154883"/>
                <a:gd name="connsiteY1" fmla="*/ 0 h 110205"/>
                <a:gd name="connsiteX2" fmla="*/ 151315 w 154883"/>
                <a:gd name="connsiteY2" fmla="*/ 11914 h 110205"/>
                <a:gd name="connsiteX3" fmla="*/ 154883 w 154883"/>
                <a:gd name="connsiteY3" fmla="*/ 56591 h 110205"/>
                <a:gd name="connsiteX4" fmla="*/ 50635 w 154883"/>
                <a:gd name="connsiteY4" fmla="*/ 110205 h 110205"/>
                <a:gd name="connsiteX5" fmla="*/ 0 w 154883"/>
                <a:gd name="connsiteY5" fmla="*/ 56591 h 110205"/>
                <a:gd name="connsiteX0" fmla="*/ 0 w 154883"/>
                <a:gd name="connsiteY0" fmla="*/ 59197 h 112811"/>
                <a:gd name="connsiteX1" fmla="*/ 101270 w 154883"/>
                <a:gd name="connsiteY1" fmla="*/ 2606 h 112811"/>
                <a:gd name="connsiteX2" fmla="*/ 151315 w 154883"/>
                <a:gd name="connsiteY2" fmla="*/ 14520 h 112811"/>
                <a:gd name="connsiteX3" fmla="*/ 154883 w 154883"/>
                <a:gd name="connsiteY3" fmla="*/ 59197 h 112811"/>
                <a:gd name="connsiteX4" fmla="*/ 50635 w 154883"/>
                <a:gd name="connsiteY4" fmla="*/ 112811 h 112811"/>
                <a:gd name="connsiteX5" fmla="*/ 0 w 154883"/>
                <a:gd name="connsiteY5" fmla="*/ 59197 h 112811"/>
                <a:gd name="connsiteX0" fmla="*/ 0 w 163484"/>
                <a:gd name="connsiteY0" fmla="*/ 59197 h 112811"/>
                <a:gd name="connsiteX1" fmla="*/ 101270 w 163484"/>
                <a:gd name="connsiteY1" fmla="*/ 2606 h 112811"/>
                <a:gd name="connsiteX2" fmla="*/ 151315 w 163484"/>
                <a:gd name="connsiteY2" fmla="*/ 14520 h 112811"/>
                <a:gd name="connsiteX3" fmla="*/ 154883 w 163484"/>
                <a:gd name="connsiteY3" fmla="*/ 59197 h 112811"/>
                <a:gd name="connsiteX4" fmla="*/ 50635 w 163484"/>
                <a:gd name="connsiteY4" fmla="*/ 112811 h 112811"/>
                <a:gd name="connsiteX5" fmla="*/ 0 w 163484"/>
                <a:gd name="connsiteY5" fmla="*/ 59197 h 112811"/>
                <a:gd name="connsiteX0" fmla="*/ 0 w 159172"/>
                <a:gd name="connsiteY0" fmla="*/ 59197 h 112811"/>
                <a:gd name="connsiteX1" fmla="*/ 101270 w 159172"/>
                <a:gd name="connsiteY1" fmla="*/ 2606 h 112811"/>
                <a:gd name="connsiteX2" fmla="*/ 151315 w 159172"/>
                <a:gd name="connsiteY2" fmla="*/ 14520 h 112811"/>
                <a:gd name="connsiteX3" fmla="*/ 147740 w 159172"/>
                <a:gd name="connsiteY3" fmla="*/ 59197 h 112811"/>
                <a:gd name="connsiteX4" fmla="*/ 50635 w 159172"/>
                <a:gd name="connsiteY4" fmla="*/ 112811 h 112811"/>
                <a:gd name="connsiteX5" fmla="*/ 0 w 159172"/>
                <a:gd name="connsiteY5" fmla="*/ 59197 h 112811"/>
                <a:gd name="connsiteX0" fmla="*/ 0 w 159172"/>
                <a:gd name="connsiteY0" fmla="*/ 59607 h 113221"/>
                <a:gd name="connsiteX1" fmla="*/ 101270 w 159172"/>
                <a:gd name="connsiteY1" fmla="*/ 3016 h 113221"/>
                <a:gd name="connsiteX2" fmla="*/ 151315 w 159172"/>
                <a:gd name="connsiteY2" fmla="*/ 12549 h 113221"/>
                <a:gd name="connsiteX3" fmla="*/ 147740 w 159172"/>
                <a:gd name="connsiteY3" fmla="*/ 59607 h 113221"/>
                <a:gd name="connsiteX4" fmla="*/ 50635 w 159172"/>
                <a:gd name="connsiteY4" fmla="*/ 113221 h 113221"/>
                <a:gd name="connsiteX5" fmla="*/ 0 w 159172"/>
                <a:gd name="connsiteY5" fmla="*/ 59607 h 1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72" h="113221">
                  <a:moveTo>
                    <a:pt x="0" y="59607"/>
                  </a:moveTo>
                  <a:lnTo>
                    <a:pt x="101270" y="3016"/>
                  </a:lnTo>
                  <a:cubicBezTo>
                    <a:pt x="126489" y="-4430"/>
                    <a:pt x="142380" y="3117"/>
                    <a:pt x="151315" y="12549"/>
                  </a:cubicBezTo>
                  <a:cubicBezTo>
                    <a:pt x="160250" y="21981"/>
                    <a:pt x="164520" y="43225"/>
                    <a:pt x="147740" y="59607"/>
                  </a:cubicBezTo>
                  <a:lnTo>
                    <a:pt x="50635" y="113221"/>
                  </a:lnTo>
                  <a:lnTo>
                    <a:pt x="0" y="59607"/>
                  </a:lnTo>
                  <a:close/>
                </a:path>
              </a:pathLst>
            </a:custGeom>
            <a:solidFill>
              <a:srgbClr val="502800"/>
            </a:solidFill>
            <a:ln w="6350">
              <a:solidFill>
                <a:srgbClr val="3E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311DF7A-6E5C-43D8-96F8-84BF14A32967}"/>
                </a:ext>
              </a:extLst>
            </p:cNvPr>
            <p:cNvSpPr/>
            <p:nvPr/>
          </p:nvSpPr>
          <p:spPr>
            <a:xfrm>
              <a:off x="3094555" y="3520945"/>
              <a:ext cx="45243" cy="61912"/>
            </a:xfrm>
            <a:custGeom>
              <a:avLst/>
              <a:gdLst>
                <a:gd name="connsiteX0" fmla="*/ 0 w 30956"/>
                <a:gd name="connsiteY0" fmla="*/ 0 h 52387"/>
                <a:gd name="connsiteX1" fmla="*/ 30956 w 30956"/>
                <a:gd name="connsiteY1" fmla="*/ 52387 h 52387"/>
                <a:gd name="connsiteX0" fmla="*/ 0 w 45243"/>
                <a:gd name="connsiteY0" fmla="*/ 0 h 61912"/>
                <a:gd name="connsiteX1" fmla="*/ 45243 w 45243"/>
                <a:gd name="connsiteY1" fmla="*/ 61912 h 61912"/>
                <a:gd name="connsiteX0" fmla="*/ 0 w 45532"/>
                <a:gd name="connsiteY0" fmla="*/ 0 h 62311"/>
                <a:gd name="connsiteX1" fmla="*/ 45243 w 45532"/>
                <a:gd name="connsiteY1" fmla="*/ 61912 h 62311"/>
                <a:gd name="connsiteX2" fmla="*/ 19050 w 45532"/>
                <a:gd name="connsiteY2" fmla="*/ 26193 h 62311"/>
                <a:gd name="connsiteX0" fmla="*/ 0 w 45487"/>
                <a:gd name="connsiteY0" fmla="*/ 0 h 62411"/>
                <a:gd name="connsiteX1" fmla="*/ 45243 w 45487"/>
                <a:gd name="connsiteY1" fmla="*/ 61912 h 62411"/>
                <a:gd name="connsiteX2" fmla="*/ 14288 w 45487"/>
                <a:gd name="connsiteY2" fmla="*/ 33336 h 62411"/>
                <a:gd name="connsiteX0" fmla="*/ 30955 w 76297"/>
                <a:gd name="connsiteY0" fmla="*/ 0 h 65170"/>
                <a:gd name="connsiteX1" fmla="*/ 76198 w 76297"/>
                <a:gd name="connsiteY1" fmla="*/ 61912 h 65170"/>
                <a:gd name="connsiteX2" fmla="*/ 0 w 76297"/>
                <a:gd name="connsiteY2" fmla="*/ 59529 h 65170"/>
                <a:gd name="connsiteX0" fmla="*/ 0 w 45243"/>
                <a:gd name="connsiteY0" fmla="*/ 0 h 61912"/>
                <a:gd name="connsiteX1" fmla="*/ 45243 w 45243"/>
                <a:gd name="connsiteY1" fmla="*/ 61912 h 61912"/>
                <a:gd name="connsiteX0" fmla="*/ 0 w 45243"/>
                <a:gd name="connsiteY0" fmla="*/ 0 h 61912"/>
                <a:gd name="connsiteX1" fmla="*/ 21432 w 45243"/>
                <a:gd name="connsiteY1" fmla="*/ 26192 h 61912"/>
                <a:gd name="connsiteX2" fmla="*/ 45243 w 45243"/>
                <a:gd name="connsiteY2" fmla="*/ 61912 h 61912"/>
                <a:gd name="connsiteX0" fmla="*/ 0 w 45243"/>
                <a:gd name="connsiteY0" fmla="*/ 0 h 61912"/>
                <a:gd name="connsiteX1" fmla="*/ 11907 w 45243"/>
                <a:gd name="connsiteY1" fmla="*/ 47623 h 61912"/>
                <a:gd name="connsiteX2" fmla="*/ 45243 w 45243"/>
                <a:gd name="connsiteY2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" h="61912">
                  <a:moveTo>
                    <a:pt x="0" y="0"/>
                  </a:moveTo>
                  <a:lnTo>
                    <a:pt x="11907" y="47623"/>
                  </a:lnTo>
                  <a:cubicBezTo>
                    <a:pt x="794" y="38893"/>
                    <a:pt x="34924" y="44450"/>
                    <a:pt x="45243" y="61912"/>
                  </a:cubicBezTo>
                </a:path>
              </a:pathLst>
            </a:custGeom>
            <a:noFill/>
            <a:ln w="6350">
              <a:solidFill>
                <a:srgbClr val="3E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EFD4FD-410B-437B-A54E-211D0D132404}"/>
                </a:ext>
              </a:extLst>
            </p:cNvPr>
            <p:cNvSpPr/>
            <p:nvPr/>
          </p:nvSpPr>
          <p:spPr>
            <a:xfrm>
              <a:off x="3134883" y="3388719"/>
              <a:ext cx="45243" cy="61912"/>
            </a:xfrm>
            <a:custGeom>
              <a:avLst/>
              <a:gdLst>
                <a:gd name="connsiteX0" fmla="*/ 0 w 30956"/>
                <a:gd name="connsiteY0" fmla="*/ 0 h 52387"/>
                <a:gd name="connsiteX1" fmla="*/ 30956 w 30956"/>
                <a:gd name="connsiteY1" fmla="*/ 52387 h 52387"/>
                <a:gd name="connsiteX0" fmla="*/ 0 w 45243"/>
                <a:gd name="connsiteY0" fmla="*/ 0 h 61912"/>
                <a:gd name="connsiteX1" fmla="*/ 45243 w 45243"/>
                <a:gd name="connsiteY1" fmla="*/ 61912 h 61912"/>
                <a:gd name="connsiteX0" fmla="*/ 0 w 45532"/>
                <a:gd name="connsiteY0" fmla="*/ 0 h 62311"/>
                <a:gd name="connsiteX1" fmla="*/ 45243 w 45532"/>
                <a:gd name="connsiteY1" fmla="*/ 61912 h 62311"/>
                <a:gd name="connsiteX2" fmla="*/ 19050 w 45532"/>
                <a:gd name="connsiteY2" fmla="*/ 26193 h 62311"/>
                <a:gd name="connsiteX0" fmla="*/ 0 w 45487"/>
                <a:gd name="connsiteY0" fmla="*/ 0 h 62411"/>
                <a:gd name="connsiteX1" fmla="*/ 45243 w 45487"/>
                <a:gd name="connsiteY1" fmla="*/ 61912 h 62411"/>
                <a:gd name="connsiteX2" fmla="*/ 14288 w 45487"/>
                <a:gd name="connsiteY2" fmla="*/ 33336 h 62411"/>
                <a:gd name="connsiteX0" fmla="*/ 30955 w 76297"/>
                <a:gd name="connsiteY0" fmla="*/ 0 h 65170"/>
                <a:gd name="connsiteX1" fmla="*/ 76198 w 76297"/>
                <a:gd name="connsiteY1" fmla="*/ 61912 h 65170"/>
                <a:gd name="connsiteX2" fmla="*/ 0 w 76297"/>
                <a:gd name="connsiteY2" fmla="*/ 59529 h 65170"/>
                <a:gd name="connsiteX0" fmla="*/ 0 w 45243"/>
                <a:gd name="connsiteY0" fmla="*/ 0 h 61912"/>
                <a:gd name="connsiteX1" fmla="*/ 45243 w 45243"/>
                <a:gd name="connsiteY1" fmla="*/ 61912 h 61912"/>
                <a:gd name="connsiteX0" fmla="*/ 0 w 45243"/>
                <a:gd name="connsiteY0" fmla="*/ 0 h 61912"/>
                <a:gd name="connsiteX1" fmla="*/ 21432 w 45243"/>
                <a:gd name="connsiteY1" fmla="*/ 26192 h 61912"/>
                <a:gd name="connsiteX2" fmla="*/ 45243 w 45243"/>
                <a:gd name="connsiteY2" fmla="*/ 61912 h 61912"/>
                <a:gd name="connsiteX0" fmla="*/ 0 w 45243"/>
                <a:gd name="connsiteY0" fmla="*/ 0 h 61912"/>
                <a:gd name="connsiteX1" fmla="*/ 11907 w 45243"/>
                <a:gd name="connsiteY1" fmla="*/ 47623 h 61912"/>
                <a:gd name="connsiteX2" fmla="*/ 45243 w 45243"/>
                <a:gd name="connsiteY2" fmla="*/ 61912 h 61912"/>
                <a:gd name="connsiteX0" fmla="*/ 0 w 45243"/>
                <a:gd name="connsiteY0" fmla="*/ 0 h 61912"/>
                <a:gd name="connsiteX1" fmla="*/ 11907 w 45243"/>
                <a:gd name="connsiteY1" fmla="*/ 47623 h 61912"/>
                <a:gd name="connsiteX2" fmla="*/ 45243 w 45243"/>
                <a:gd name="connsiteY2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" h="61912">
                  <a:moveTo>
                    <a:pt x="0" y="0"/>
                  </a:moveTo>
                  <a:cubicBezTo>
                    <a:pt x="3969" y="15874"/>
                    <a:pt x="4367" y="37304"/>
                    <a:pt x="11907" y="47623"/>
                  </a:cubicBezTo>
                  <a:cubicBezTo>
                    <a:pt x="19447" y="57942"/>
                    <a:pt x="34924" y="44450"/>
                    <a:pt x="45243" y="61912"/>
                  </a:cubicBezTo>
                </a:path>
              </a:pathLst>
            </a:custGeom>
            <a:solidFill>
              <a:srgbClr val="502800"/>
            </a:solidFill>
            <a:ln w="6350">
              <a:solidFill>
                <a:srgbClr val="3E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237746-F4AB-4F79-AE0E-CE4BB649DF0B}"/>
                </a:ext>
              </a:extLst>
            </p:cNvPr>
            <p:cNvSpPr/>
            <p:nvPr/>
          </p:nvSpPr>
          <p:spPr>
            <a:xfrm>
              <a:off x="3830801" y="4130616"/>
              <a:ext cx="45243" cy="61912"/>
            </a:xfrm>
            <a:custGeom>
              <a:avLst/>
              <a:gdLst>
                <a:gd name="connsiteX0" fmla="*/ 0 w 30956"/>
                <a:gd name="connsiteY0" fmla="*/ 0 h 52387"/>
                <a:gd name="connsiteX1" fmla="*/ 30956 w 30956"/>
                <a:gd name="connsiteY1" fmla="*/ 52387 h 52387"/>
                <a:gd name="connsiteX0" fmla="*/ 0 w 45243"/>
                <a:gd name="connsiteY0" fmla="*/ 0 h 61912"/>
                <a:gd name="connsiteX1" fmla="*/ 45243 w 45243"/>
                <a:gd name="connsiteY1" fmla="*/ 61912 h 61912"/>
                <a:gd name="connsiteX0" fmla="*/ 0 w 45532"/>
                <a:gd name="connsiteY0" fmla="*/ 0 h 62311"/>
                <a:gd name="connsiteX1" fmla="*/ 45243 w 45532"/>
                <a:gd name="connsiteY1" fmla="*/ 61912 h 62311"/>
                <a:gd name="connsiteX2" fmla="*/ 19050 w 45532"/>
                <a:gd name="connsiteY2" fmla="*/ 26193 h 62311"/>
                <a:gd name="connsiteX0" fmla="*/ 0 w 45487"/>
                <a:gd name="connsiteY0" fmla="*/ 0 h 62411"/>
                <a:gd name="connsiteX1" fmla="*/ 45243 w 45487"/>
                <a:gd name="connsiteY1" fmla="*/ 61912 h 62411"/>
                <a:gd name="connsiteX2" fmla="*/ 14288 w 45487"/>
                <a:gd name="connsiteY2" fmla="*/ 33336 h 62411"/>
                <a:gd name="connsiteX0" fmla="*/ 30955 w 76297"/>
                <a:gd name="connsiteY0" fmla="*/ 0 h 65170"/>
                <a:gd name="connsiteX1" fmla="*/ 76198 w 76297"/>
                <a:gd name="connsiteY1" fmla="*/ 61912 h 65170"/>
                <a:gd name="connsiteX2" fmla="*/ 0 w 76297"/>
                <a:gd name="connsiteY2" fmla="*/ 59529 h 65170"/>
                <a:gd name="connsiteX0" fmla="*/ 0 w 45243"/>
                <a:gd name="connsiteY0" fmla="*/ 0 h 61912"/>
                <a:gd name="connsiteX1" fmla="*/ 45243 w 45243"/>
                <a:gd name="connsiteY1" fmla="*/ 61912 h 61912"/>
                <a:gd name="connsiteX0" fmla="*/ 0 w 45243"/>
                <a:gd name="connsiteY0" fmla="*/ 0 h 61912"/>
                <a:gd name="connsiteX1" fmla="*/ 21432 w 45243"/>
                <a:gd name="connsiteY1" fmla="*/ 26192 h 61912"/>
                <a:gd name="connsiteX2" fmla="*/ 45243 w 45243"/>
                <a:gd name="connsiteY2" fmla="*/ 61912 h 61912"/>
                <a:gd name="connsiteX0" fmla="*/ 0 w 45243"/>
                <a:gd name="connsiteY0" fmla="*/ 0 h 61912"/>
                <a:gd name="connsiteX1" fmla="*/ 11907 w 45243"/>
                <a:gd name="connsiteY1" fmla="*/ 47623 h 61912"/>
                <a:gd name="connsiteX2" fmla="*/ 45243 w 45243"/>
                <a:gd name="connsiteY2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" h="61912">
                  <a:moveTo>
                    <a:pt x="0" y="0"/>
                  </a:moveTo>
                  <a:lnTo>
                    <a:pt x="11907" y="47623"/>
                  </a:lnTo>
                  <a:cubicBezTo>
                    <a:pt x="794" y="38893"/>
                    <a:pt x="34924" y="44450"/>
                    <a:pt x="45243" y="61912"/>
                  </a:cubicBezTo>
                </a:path>
              </a:pathLst>
            </a:custGeom>
            <a:solidFill>
              <a:srgbClr val="5C2E00"/>
            </a:solidFill>
            <a:ln w="6350">
              <a:solidFill>
                <a:srgbClr val="3E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00D28CC-DBE9-4D38-BDFA-4325691D8A40}"/>
                </a:ext>
              </a:extLst>
            </p:cNvPr>
            <p:cNvSpPr/>
            <p:nvPr/>
          </p:nvSpPr>
          <p:spPr>
            <a:xfrm>
              <a:off x="3902549" y="4153251"/>
              <a:ext cx="194154" cy="148722"/>
            </a:xfrm>
            <a:custGeom>
              <a:avLst/>
              <a:gdLst>
                <a:gd name="connsiteX0" fmla="*/ 0 w 178710"/>
                <a:gd name="connsiteY0" fmla="*/ 62548 h 145946"/>
                <a:gd name="connsiteX1" fmla="*/ 125097 w 178710"/>
                <a:gd name="connsiteY1" fmla="*/ 0 h 145946"/>
                <a:gd name="connsiteX2" fmla="*/ 166796 w 178710"/>
                <a:gd name="connsiteY2" fmla="*/ 8935 h 145946"/>
                <a:gd name="connsiteX3" fmla="*/ 178710 w 178710"/>
                <a:gd name="connsiteY3" fmla="*/ 35742 h 145946"/>
                <a:gd name="connsiteX4" fmla="*/ 178710 w 178710"/>
                <a:gd name="connsiteY4" fmla="*/ 62548 h 145946"/>
                <a:gd name="connsiteX5" fmla="*/ 116162 w 178710"/>
                <a:gd name="connsiteY5" fmla="*/ 110204 h 145946"/>
                <a:gd name="connsiteX6" fmla="*/ 41699 w 178710"/>
                <a:gd name="connsiteY6" fmla="*/ 145946 h 145946"/>
                <a:gd name="connsiteX7" fmla="*/ 0 w 178710"/>
                <a:gd name="connsiteY7" fmla="*/ 62548 h 145946"/>
                <a:gd name="connsiteX0" fmla="*/ 0 w 178710"/>
                <a:gd name="connsiteY0" fmla="*/ 62548 h 145946"/>
                <a:gd name="connsiteX1" fmla="*/ 125097 w 178710"/>
                <a:gd name="connsiteY1" fmla="*/ 0 h 145946"/>
                <a:gd name="connsiteX2" fmla="*/ 166796 w 178710"/>
                <a:gd name="connsiteY2" fmla="*/ 8935 h 145946"/>
                <a:gd name="connsiteX3" fmla="*/ 178710 w 178710"/>
                <a:gd name="connsiteY3" fmla="*/ 35742 h 145946"/>
                <a:gd name="connsiteX4" fmla="*/ 178710 w 178710"/>
                <a:gd name="connsiteY4" fmla="*/ 62548 h 145946"/>
                <a:gd name="connsiteX5" fmla="*/ 116162 w 178710"/>
                <a:gd name="connsiteY5" fmla="*/ 107823 h 145946"/>
                <a:gd name="connsiteX6" fmla="*/ 41699 w 178710"/>
                <a:gd name="connsiteY6" fmla="*/ 145946 h 145946"/>
                <a:gd name="connsiteX7" fmla="*/ 0 w 178710"/>
                <a:gd name="connsiteY7" fmla="*/ 62548 h 145946"/>
                <a:gd name="connsiteX0" fmla="*/ 0 w 185854"/>
                <a:gd name="connsiteY0" fmla="*/ 69691 h 145946"/>
                <a:gd name="connsiteX1" fmla="*/ 132241 w 185854"/>
                <a:gd name="connsiteY1" fmla="*/ 0 h 145946"/>
                <a:gd name="connsiteX2" fmla="*/ 173940 w 185854"/>
                <a:gd name="connsiteY2" fmla="*/ 8935 h 145946"/>
                <a:gd name="connsiteX3" fmla="*/ 185854 w 185854"/>
                <a:gd name="connsiteY3" fmla="*/ 35742 h 145946"/>
                <a:gd name="connsiteX4" fmla="*/ 185854 w 185854"/>
                <a:gd name="connsiteY4" fmla="*/ 62548 h 145946"/>
                <a:gd name="connsiteX5" fmla="*/ 123306 w 185854"/>
                <a:gd name="connsiteY5" fmla="*/ 107823 h 145946"/>
                <a:gd name="connsiteX6" fmla="*/ 48843 w 185854"/>
                <a:gd name="connsiteY6" fmla="*/ 145946 h 145946"/>
                <a:gd name="connsiteX7" fmla="*/ 0 w 185854"/>
                <a:gd name="connsiteY7" fmla="*/ 69691 h 145946"/>
                <a:gd name="connsiteX0" fmla="*/ 0 w 185854"/>
                <a:gd name="connsiteY0" fmla="*/ 69691 h 145946"/>
                <a:gd name="connsiteX1" fmla="*/ 132241 w 185854"/>
                <a:gd name="connsiteY1" fmla="*/ 0 h 145946"/>
                <a:gd name="connsiteX2" fmla="*/ 173940 w 185854"/>
                <a:gd name="connsiteY2" fmla="*/ 8935 h 145946"/>
                <a:gd name="connsiteX3" fmla="*/ 185854 w 185854"/>
                <a:gd name="connsiteY3" fmla="*/ 62548 h 145946"/>
                <a:gd name="connsiteX4" fmla="*/ 123306 w 185854"/>
                <a:gd name="connsiteY4" fmla="*/ 107823 h 145946"/>
                <a:gd name="connsiteX5" fmla="*/ 48843 w 185854"/>
                <a:gd name="connsiteY5" fmla="*/ 145946 h 145946"/>
                <a:gd name="connsiteX6" fmla="*/ 0 w 185854"/>
                <a:gd name="connsiteY6" fmla="*/ 69691 h 145946"/>
                <a:gd name="connsiteX0" fmla="*/ 0 w 185854"/>
                <a:gd name="connsiteY0" fmla="*/ 69691 h 145946"/>
                <a:gd name="connsiteX1" fmla="*/ 132241 w 185854"/>
                <a:gd name="connsiteY1" fmla="*/ 0 h 145946"/>
                <a:gd name="connsiteX2" fmla="*/ 176321 w 185854"/>
                <a:gd name="connsiteY2" fmla="*/ 16079 h 145946"/>
                <a:gd name="connsiteX3" fmla="*/ 185854 w 185854"/>
                <a:gd name="connsiteY3" fmla="*/ 62548 h 145946"/>
                <a:gd name="connsiteX4" fmla="*/ 123306 w 185854"/>
                <a:gd name="connsiteY4" fmla="*/ 107823 h 145946"/>
                <a:gd name="connsiteX5" fmla="*/ 48843 w 185854"/>
                <a:gd name="connsiteY5" fmla="*/ 145946 h 145946"/>
                <a:gd name="connsiteX6" fmla="*/ 0 w 185854"/>
                <a:gd name="connsiteY6" fmla="*/ 69691 h 145946"/>
                <a:gd name="connsiteX0" fmla="*/ 0 w 185854"/>
                <a:gd name="connsiteY0" fmla="*/ 72467 h 148722"/>
                <a:gd name="connsiteX1" fmla="*/ 132241 w 185854"/>
                <a:gd name="connsiteY1" fmla="*/ 2776 h 148722"/>
                <a:gd name="connsiteX2" fmla="*/ 176321 w 185854"/>
                <a:gd name="connsiteY2" fmla="*/ 18855 h 148722"/>
                <a:gd name="connsiteX3" fmla="*/ 185854 w 185854"/>
                <a:gd name="connsiteY3" fmla="*/ 65324 h 148722"/>
                <a:gd name="connsiteX4" fmla="*/ 123306 w 185854"/>
                <a:gd name="connsiteY4" fmla="*/ 110599 h 148722"/>
                <a:gd name="connsiteX5" fmla="*/ 48843 w 185854"/>
                <a:gd name="connsiteY5" fmla="*/ 148722 h 148722"/>
                <a:gd name="connsiteX6" fmla="*/ 0 w 185854"/>
                <a:gd name="connsiteY6" fmla="*/ 72467 h 148722"/>
                <a:gd name="connsiteX0" fmla="*/ 0 w 189391"/>
                <a:gd name="connsiteY0" fmla="*/ 72467 h 148722"/>
                <a:gd name="connsiteX1" fmla="*/ 132241 w 189391"/>
                <a:gd name="connsiteY1" fmla="*/ 2776 h 148722"/>
                <a:gd name="connsiteX2" fmla="*/ 176321 w 189391"/>
                <a:gd name="connsiteY2" fmla="*/ 18855 h 148722"/>
                <a:gd name="connsiteX3" fmla="*/ 185854 w 189391"/>
                <a:gd name="connsiteY3" fmla="*/ 65324 h 148722"/>
                <a:gd name="connsiteX4" fmla="*/ 123306 w 189391"/>
                <a:gd name="connsiteY4" fmla="*/ 110599 h 148722"/>
                <a:gd name="connsiteX5" fmla="*/ 48843 w 189391"/>
                <a:gd name="connsiteY5" fmla="*/ 148722 h 148722"/>
                <a:gd name="connsiteX6" fmla="*/ 0 w 189391"/>
                <a:gd name="connsiteY6" fmla="*/ 72467 h 148722"/>
                <a:gd name="connsiteX0" fmla="*/ 0 w 189391"/>
                <a:gd name="connsiteY0" fmla="*/ 72467 h 148722"/>
                <a:gd name="connsiteX1" fmla="*/ 132241 w 189391"/>
                <a:gd name="connsiteY1" fmla="*/ 2776 h 148722"/>
                <a:gd name="connsiteX2" fmla="*/ 176321 w 189391"/>
                <a:gd name="connsiteY2" fmla="*/ 18855 h 148722"/>
                <a:gd name="connsiteX3" fmla="*/ 185854 w 189391"/>
                <a:gd name="connsiteY3" fmla="*/ 65324 h 148722"/>
                <a:gd name="connsiteX4" fmla="*/ 123306 w 189391"/>
                <a:gd name="connsiteY4" fmla="*/ 110599 h 148722"/>
                <a:gd name="connsiteX5" fmla="*/ 48843 w 189391"/>
                <a:gd name="connsiteY5" fmla="*/ 148722 h 148722"/>
                <a:gd name="connsiteX6" fmla="*/ 0 w 189391"/>
                <a:gd name="connsiteY6" fmla="*/ 72467 h 148722"/>
                <a:gd name="connsiteX0" fmla="*/ 0 w 189391"/>
                <a:gd name="connsiteY0" fmla="*/ 72467 h 148722"/>
                <a:gd name="connsiteX1" fmla="*/ 132241 w 189391"/>
                <a:gd name="connsiteY1" fmla="*/ 2776 h 148722"/>
                <a:gd name="connsiteX2" fmla="*/ 176321 w 189391"/>
                <a:gd name="connsiteY2" fmla="*/ 18855 h 148722"/>
                <a:gd name="connsiteX3" fmla="*/ 185854 w 189391"/>
                <a:gd name="connsiteY3" fmla="*/ 65324 h 148722"/>
                <a:gd name="connsiteX4" fmla="*/ 120925 w 189391"/>
                <a:gd name="connsiteY4" fmla="*/ 110599 h 148722"/>
                <a:gd name="connsiteX5" fmla="*/ 48843 w 189391"/>
                <a:gd name="connsiteY5" fmla="*/ 148722 h 148722"/>
                <a:gd name="connsiteX6" fmla="*/ 0 w 189391"/>
                <a:gd name="connsiteY6" fmla="*/ 72467 h 148722"/>
                <a:gd name="connsiteX0" fmla="*/ 0 w 189391"/>
                <a:gd name="connsiteY0" fmla="*/ 72467 h 148722"/>
                <a:gd name="connsiteX1" fmla="*/ 132241 w 189391"/>
                <a:gd name="connsiteY1" fmla="*/ 2776 h 148722"/>
                <a:gd name="connsiteX2" fmla="*/ 176321 w 189391"/>
                <a:gd name="connsiteY2" fmla="*/ 18855 h 148722"/>
                <a:gd name="connsiteX3" fmla="*/ 185854 w 189391"/>
                <a:gd name="connsiteY3" fmla="*/ 65324 h 148722"/>
                <a:gd name="connsiteX4" fmla="*/ 120925 w 189391"/>
                <a:gd name="connsiteY4" fmla="*/ 108217 h 148722"/>
                <a:gd name="connsiteX5" fmla="*/ 48843 w 189391"/>
                <a:gd name="connsiteY5" fmla="*/ 148722 h 148722"/>
                <a:gd name="connsiteX6" fmla="*/ 0 w 189391"/>
                <a:gd name="connsiteY6" fmla="*/ 72467 h 148722"/>
                <a:gd name="connsiteX0" fmla="*/ 0 w 184629"/>
                <a:gd name="connsiteY0" fmla="*/ 77229 h 148722"/>
                <a:gd name="connsiteX1" fmla="*/ 127479 w 184629"/>
                <a:gd name="connsiteY1" fmla="*/ 2776 h 148722"/>
                <a:gd name="connsiteX2" fmla="*/ 171559 w 184629"/>
                <a:gd name="connsiteY2" fmla="*/ 18855 h 148722"/>
                <a:gd name="connsiteX3" fmla="*/ 181092 w 184629"/>
                <a:gd name="connsiteY3" fmla="*/ 65324 h 148722"/>
                <a:gd name="connsiteX4" fmla="*/ 116163 w 184629"/>
                <a:gd name="connsiteY4" fmla="*/ 108217 h 148722"/>
                <a:gd name="connsiteX5" fmla="*/ 44081 w 184629"/>
                <a:gd name="connsiteY5" fmla="*/ 148722 h 148722"/>
                <a:gd name="connsiteX6" fmla="*/ 0 w 184629"/>
                <a:gd name="connsiteY6" fmla="*/ 77229 h 148722"/>
                <a:gd name="connsiteX0" fmla="*/ 0 w 194154"/>
                <a:gd name="connsiteY0" fmla="*/ 79610 h 148722"/>
                <a:gd name="connsiteX1" fmla="*/ 137004 w 194154"/>
                <a:gd name="connsiteY1" fmla="*/ 2776 h 148722"/>
                <a:gd name="connsiteX2" fmla="*/ 181084 w 194154"/>
                <a:gd name="connsiteY2" fmla="*/ 18855 h 148722"/>
                <a:gd name="connsiteX3" fmla="*/ 190617 w 194154"/>
                <a:gd name="connsiteY3" fmla="*/ 65324 h 148722"/>
                <a:gd name="connsiteX4" fmla="*/ 125688 w 194154"/>
                <a:gd name="connsiteY4" fmla="*/ 108217 h 148722"/>
                <a:gd name="connsiteX5" fmla="*/ 53606 w 194154"/>
                <a:gd name="connsiteY5" fmla="*/ 148722 h 148722"/>
                <a:gd name="connsiteX6" fmla="*/ 0 w 194154"/>
                <a:gd name="connsiteY6" fmla="*/ 79610 h 14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154" h="148722">
                  <a:moveTo>
                    <a:pt x="0" y="79610"/>
                  </a:moveTo>
                  <a:lnTo>
                    <a:pt x="137004" y="2776"/>
                  </a:lnTo>
                  <a:cubicBezTo>
                    <a:pt x="166391" y="-6159"/>
                    <a:pt x="172149" y="8430"/>
                    <a:pt x="181084" y="18855"/>
                  </a:cubicBezTo>
                  <a:cubicBezTo>
                    <a:pt x="190019" y="29280"/>
                    <a:pt x="199453" y="50033"/>
                    <a:pt x="190617" y="65324"/>
                  </a:cubicBezTo>
                  <a:lnTo>
                    <a:pt x="125688" y="108217"/>
                  </a:lnTo>
                  <a:lnTo>
                    <a:pt x="53606" y="148722"/>
                  </a:lnTo>
                  <a:lnTo>
                    <a:pt x="0" y="79610"/>
                  </a:lnTo>
                  <a:close/>
                </a:path>
              </a:pathLst>
            </a:custGeom>
            <a:solidFill>
              <a:srgbClr val="502800"/>
            </a:solidFill>
            <a:ln w="6350">
              <a:solidFill>
                <a:srgbClr val="3E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8B3BBD-AD97-4105-9375-6A74B980D4C1}"/>
                </a:ext>
              </a:extLst>
            </p:cNvPr>
            <p:cNvSpPr/>
            <p:nvPr/>
          </p:nvSpPr>
          <p:spPr>
            <a:xfrm>
              <a:off x="4051460" y="4158952"/>
              <a:ext cx="45243" cy="61912"/>
            </a:xfrm>
            <a:custGeom>
              <a:avLst/>
              <a:gdLst>
                <a:gd name="connsiteX0" fmla="*/ 0 w 30956"/>
                <a:gd name="connsiteY0" fmla="*/ 0 h 52387"/>
                <a:gd name="connsiteX1" fmla="*/ 30956 w 30956"/>
                <a:gd name="connsiteY1" fmla="*/ 52387 h 52387"/>
                <a:gd name="connsiteX0" fmla="*/ 0 w 45243"/>
                <a:gd name="connsiteY0" fmla="*/ 0 h 61912"/>
                <a:gd name="connsiteX1" fmla="*/ 45243 w 45243"/>
                <a:gd name="connsiteY1" fmla="*/ 61912 h 61912"/>
                <a:gd name="connsiteX0" fmla="*/ 0 w 45532"/>
                <a:gd name="connsiteY0" fmla="*/ 0 h 62311"/>
                <a:gd name="connsiteX1" fmla="*/ 45243 w 45532"/>
                <a:gd name="connsiteY1" fmla="*/ 61912 h 62311"/>
                <a:gd name="connsiteX2" fmla="*/ 19050 w 45532"/>
                <a:gd name="connsiteY2" fmla="*/ 26193 h 62311"/>
                <a:gd name="connsiteX0" fmla="*/ 0 w 45487"/>
                <a:gd name="connsiteY0" fmla="*/ 0 h 62411"/>
                <a:gd name="connsiteX1" fmla="*/ 45243 w 45487"/>
                <a:gd name="connsiteY1" fmla="*/ 61912 h 62411"/>
                <a:gd name="connsiteX2" fmla="*/ 14288 w 45487"/>
                <a:gd name="connsiteY2" fmla="*/ 33336 h 62411"/>
                <a:gd name="connsiteX0" fmla="*/ 30955 w 76297"/>
                <a:gd name="connsiteY0" fmla="*/ 0 h 65170"/>
                <a:gd name="connsiteX1" fmla="*/ 76198 w 76297"/>
                <a:gd name="connsiteY1" fmla="*/ 61912 h 65170"/>
                <a:gd name="connsiteX2" fmla="*/ 0 w 76297"/>
                <a:gd name="connsiteY2" fmla="*/ 59529 h 65170"/>
                <a:gd name="connsiteX0" fmla="*/ 0 w 45243"/>
                <a:gd name="connsiteY0" fmla="*/ 0 h 61912"/>
                <a:gd name="connsiteX1" fmla="*/ 45243 w 45243"/>
                <a:gd name="connsiteY1" fmla="*/ 61912 h 61912"/>
                <a:gd name="connsiteX0" fmla="*/ 0 w 45243"/>
                <a:gd name="connsiteY0" fmla="*/ 0 h 61912"/>
                <a:gd name="connsiteX1" fmla="*/ 21432 w 45243"/>
                <a:gd name="connsiteY1" fmla="*/ 26192 h 61912"/>
                <a:gd name="connsiteX2" fmla="*/ 45243 w 45243"/>
                <a:gd name="connsiteY2" fmla="*/ 61912 h 61912"/>
                <a:gd name="connsiteX0" fmla="*/ 0 w 45243"/>
                <a:gd name="connsiteY0" fmla="*/ 0 h 61912"/>
                <a:gd name="connsiteX1" fmla="*/ 11907 w 45243"/>
                <a:gd name="connsiteY1" fmla="*/ 47623 h 61912"/>
                <a:gd name="connsiteX2" fmla="*/ 45243 w 45243"/>
                <a:gd name="connsiteY2" fmla="*/ 61912 h 61912"/>
                <a:gd name="connsiteX0" fmla="*/ 0 w 45243"/>
                <a:gd name="connsiteY0" fmla="*/ 0 h 61912"/>
                <a:gd name="connsiteX1" fmla="*/ 11907 w 45243"/>
                <a:gd name="connsiteY1" fmla="*/ 47623 h 61912"/>
                <a:gd name="connsiteX2" fmla="*/ 45243 w 45243"/>
                <a:gd name="connsiteY2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" h="61912">
                  <a:moveTo>
                    <a:pt x="0" y="0"/>
                  </a:moveTo>
                  <a:cubicBezTo>
                    <a:pt x="3969" y="15874"/>
                    <a:pt x="4367" y="37304"/>
                    <a:pt x="11907" y="47623"/>
                  </a:cubicBezTo>
                  <a:cubicBezTo>
                    <a:pt x="19447" y="57942"/>
                    <a:pt x="34924" y="44450"/>
                    <a:pt x="45243" y="61912"/>
                  </a:cubicBezTo>
                </a:path>
              </a:pathLst>
            </a:custGeom>
            <a:noFill/>
            <a:ln w="6350">
              <a:solidFill>
                <a:srgbClr val="3E1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AABE05-559F-4767-8A4B-D4C2ABCF3143}"/>
                </a:ext>
              </a:extLst>
            </p:cNvPr>
            <p:cNvSpPr/>
            <p:nvPr/>
          </p:nvSpPr>
          <p:spPr>
            <a:xfrm>
              <a:off x="3734753" y="2837087"/>
              <a:ext cx="361950" cy="326231"/>
            </a:xfrm>
            <a:custGeom>
              <a:avLst/>
              <a:gdLst>
                <a:gd name="connsiteX0" fmla="*/ 0 w 361950"/>
                <a:gd name="connsiteY0" fmla="*/ 35719 h 326231"/>
                <a:gd name="connsiteX1" fmla="*/ 59531 w 361950"/>
                <a:gd name="connsiteY1" fmla="*/ 0 h 326231"/>
                <a:gd name="connsiteX2" fmla="*/ 361950 w 361950"/>
                <a:gd name="connsiteY2" fmla="*/ 266700 h 326231"/>
                <a:gd name="connsiteX3" fmla="*/ 342900 w 361950"/>
                <a:gd name="connsiteY3" fmla="*/ 326231 h 326231"/>
                <a:gd name="connsiteX4" fmla="*/ 0 w 361950"/>
                <a:gd name="connsiteY4" fmla="*/ 35719 h 3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326231">
                  <a:moveTo>
                    <a:pt x="0" y="35719"/>
                  </a:moveTo>
                  <a:lnTo>
                    <a:pt x="59531" y="0"/>
                  </a:lnTo>
                  <a:lnTo>
                    <a:pt x="361950" y="266700"/>
                  </a:lnTo>
                  <a:lnTo>
                    <a:pt x="342900" y="326231"/>
                  </a:lnTo>
                  <a:lnTo>
                    <a:pt x="0" y="35719"/>
                  </a:lnTo>
                  <a:close/>
                </a:path>
              </a:pathLst>
            </a:custGeom>
            <a:solidFill>
              <a:srgbClr val="3E1F00"/>
            </a:solidFill>
            <a:ln w="6350">
              <a:solidFill>
                <a:srgbClr val="502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C2772B-E3E4-4419-9F9F-5D84A9165C40}"/>
              </a:ext>
            </a:extLst>
          </p:cNvPr>
          <p:cNvGrpSpPr/>
          <p:nvPr/>
        </p:nvGrpSpPr>
        <p:grpSpPr>
          <a:xfrm>
            <a:off x="1121705" y="225315"/>
            <a:ext cx="7722415" cy="1617201"/>
            <a:chOff x="1190014" y="39276"/>
            <a:chExt cx="7722415" cy="1617201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92538F9A-BF24-4F43-83D6-076F344BD27F}"/>
                </a:ext>
              </a:extLst>
            </p:cNvPr>
            <p:cNvSpPr/>
            <p:nvPr/>
          </p:nvSpPr>
          <p:spPr>
            <a:xfrm>
              <a:off x="1190014" y="39276"/>
              <a:ext cx="7722415" cy="1617201"/>
            </a:xfrm>
            <a:prstGeom prst="wedgeRoundRectCallout">
              <a:avLst>
                <a:gd name="adj1" fmla="val -40341"/>
                <a:gd name="adj2" fmla="val 1204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5BFEE5-80D1-46F8-B3A5-595AE8F69CBA}"/>
                </a:ext>
              </a:extLst>
            </p:cNvPr>
            <p:cNvSpPr txBox="1"/>
            <p:nvPr/>
          </p:nvSpPr>
          <p:spPr>
            <a:xfrm>
              <a:off x="1317851" y="86817"/>
              <a:ext cx="75945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The suitcase reminds us that the Israelites had to leave Egypt quickly and cross the Red Sea. </a:t>
              </a:r>
            </a:p>
          </p:txBody>
        </p:sp>
      </p:grp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732CC23A-0E5F-4983-A894-146021586156}"/>
              </a:ext>
            </a:extLst>
          </p:cNvPr>
          <p:cNvSpPr/>
          <p:nvPr/>
        </p:nvSpPr>
        <p:spPr>
          <a:xfrm>
            <a:off x="-133828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rId5" action="ppaction://hlinksldjump"/>
            <a:extLst>
              <a:ext uri="{FF2B5EF4-FFF2-40B4-BE49-F238E27FC236}">
                <a16:creationId xmlns:a16="http://schemas.microsoft.com/office/drawing/2014/main" id="{07F1434D-6D0F-4195-9213-6518FDAD1907}"/>
              </a:ext>
            </a:extLst>
          </p:cNvPr>
          <p:cNvSpPr/>
          <p:nvPr/>
        </p:nvSpPr>
        <p:spPr>
          <a:xfrm>
            <a:off x="-3180452" y="5465301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3.7037E-7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E31AAE-A096-4367-AAA7-8EEE2601A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5A8DF1B-46C3-4010-8369-BF9981928625}"/>
              </a:ext>
            </a:extLst>
          </p:cNvPr>
          <p:cNvGrpSpPr/>
          <p:nvPr/>
        </p:nvGrpSpPr>
        <p:grpSpPr>
          <a:xfrm>
            <a:off x="2442080" y="3829762"/>
            <a:ext cx="6440652" cy="2444038"/>
            <a:chOff x="3686628" y="159656"/>
            <a:chExt cx="7460342" cy="3077030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01D7761B-F342-419A-BF6D-BB299E615C56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58809"/>
                <a:gd name="adj2" fmla="val -832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B11B5D-1B09-4613-B609-5E3BD26372DB}"/>
                </a:ext>
              </a:extLst>
            </p:cNvPr>
            <p:cNvSpPr txBox="1"/>
            <p:nvPr/>
          </p:nvSpPr>
          <p:spPr>
            <a:xfrm>
              <a:off x="4209692" y="535482"/>
              <a:ext cx="6363959" cy="181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God provided everything they needed, and if we trust Him he provides all we need too.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8EE815F-FDD4-457A-BC48-08F64B810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3" y="2402962"/>
            <a:ext cx="1942401" cy="31849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C2772B-E3E4-4419-9F9F-5D84A9165C40}"/>
              </a:ext>
            </a:extLst>
          </p:cNvPr>
          <p:cNvGrpSpPr/>
          <p:nvPr/>
        </p:nvGrpSpPr>
        <p:grpSpPr>
          <a:xfrm>
            <a:off x="1121705" y="225315"/>
            <a:ext cx="7722415" cy="1617201"/>
            <a:chOff x="1190014" y="39276"/>
            <a:chExt cx="7722415" cy="1617201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92538F9A-BF24-4F43-83D6-076F344BD27F}"/>
                </a:ext>
              </a:extLst>
            </p:cNvPr>
            <p:cNvSpPr/>
            <p:nvPr/>
          </p:nvSpPr>
          <p:spPr>
            <a:xfrm>
              <a:off x="1190014" y="39276"/>
              <a:ext cx="7722415" cy="1617201"/>
            </a:xfrm>
            <a:prstGeom prst="wedgeRoundRectCallout">
              <a:avLst>
                <a:gd name="adj1" fmla="val -40341"/>
                <a:gd name="adj2" fmla="val 1204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5BFEE5-80D1-46F8-B3A5-595AE8F69CBA}"/>
                </a:ext>
              </a:extLst>
            </p:cNvPr>
            <p:cNvSpPr txBox="1"/>
            <p:nvPr/>
          </p:nvSpPr>
          <p:spPr>
            <a:xfrm>
              <a:off x="1317851" y="86817"/>
              <a:ext cx="75945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The Pillar of Fire reminds us that God was with the Israelites and led them through the wilderness.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DB66E08-D9C9-49F8-9AEB-0717DB028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491" y="1674368"/>
            <a:ext cx="2092508" cy="264017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732CC23A-0E5F-4983-A894-146021586156}"/>
              </a:ext>
            </a:extLst>
          </p:cNvPr>
          <p:cNvSpPr/>
          <p:nvPr/>
        </p:nvSpPr>
        <p:spPr>
          <a:xfrm>
            <a:off x="-132452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rId6" action="ppaction://hlinksldjump"/>
            <a:extLst>
              <a:ext uri="{FF2B5EF4-FFF2-40B4-BE49-F238E27FC236}">
                <a16:creationId xmlns:a16="http://schemas.microsoft.com/office/drawing/2014/main" id="{07F1434D-6D0F-4195-9213-6518FDAD1907}"/>
              </a:ext>
            </a:extLst>
          </p:cNvPr>
          <p:cNvSpPr/>
          <p:nvPr/>
        </p:nvSpPr>
        <p:spPr>
          <a:xfrm>
            <a:off x="-3180452" y="5465301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3.7037E-7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DA059794-5EDF-4512-9D24-131C1DA4A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44" y="2341737"/>
            <a:ext cx="1883539" cy="3207234"/>
          </a:xfrm>
          <a:prstGeom prst="rect">
            <a:avLst/>
          </a:prstGeom>
        </p:spPr>
      </p:pic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620BC5C-7A5A-44E1-9C24-269AF45CF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04" y="2323363"/>
            <a:ext cx="1921429" cy="3207234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17D32807-A1DD-43F5-8AEB-7F346A1E3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41" y="2097246"/>
            <a:ext cx="1918601" cy="3468758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FF659B-DF79-4C3B-AB46-E82F5CE59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51" y="2368514"/>
            <a:ext cx="1909872" cy="3207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8157D-2957-4C15-A6EB-5EE61EDC9B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05EDF531-9D93-40F0-8555-9CD48F125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17" y="2316864"/>
            <a:ext cx="1926423" cy="3236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263403-733C-4BA5-AACE-61ABDE7010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0" y="2373163"/>
            <a:ext cx="1963374" cy="318491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56D08C0-2B71-4DF2-B3DE-498DE742D8AD}"/>
              </a:ext>
            </a:extLst>
          </p:cNvPr>
          <p:cNvSpPr txBox="1"/>
          <p:nvPr/>
        </p:nvSpPr>
        <p:spPr>
          <a:xfrm>
            <a:off x="4414607" y="775236"/>
            <a:ext cx="76417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Click on the clues if you want to see what we have covered.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AC49F4-DDF8-413D-8159-6844BA17BC2C}"/>
              </a:ext>
            </a:extLst>
          </p:cNvPr>
          <p:cNvGrpSpPr/>
          <p:nvPr/>
        </p:nvGrpSpPr>
        <p:grpSpPr>
          <a:xfrm>
            <a:off x="4448848" y="225461"/>
            <a:ext cx="7706521" cy="1776901"/>
            <a:chOff x="5899344" y="203317"/>
            <a:chExt cx="4946376" cy="1425129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687272D3-24FC-404F-A959-0D0BE6DC17BC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15097"/>
                <a:gd name="adj2" fmla="val 10816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1935717-CA77-4AB8-BD65-467795C126E8}"/>
                </a:ext>
              </a:extLst>
            </p:cNvPr>
            <p:cNvSpPr txBox="1"/>
            <p:nvPr/>
          </p:nvSpPr>
          <p:spPr>
            <a:xfrm>
              <a:off x="5920030" y="221106"/>
              <a:ext cx="4925690" cy="66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will help you with them.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0A8AC6-1E48-4B1A-BCC1-15D14C4A1422}"/>
              </a:ext>
            </a:extLst>
          </p:cNvPr>
          <p:cNvGrpSpPr/>
          <p:nvPr/>
        </p:nvGrpSpPr>
        <p:grpSpPr>
          <a:xfrm>
            <a:off x="365243" y="180615"/>
            <a:ext cx="3992649" cy="1570040"/>
            <a:chOff x="5899344" y="203317"/>
            <a:chExt cx="4967062" cy="1425129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662658BF-E47A-4F66-8BC5-34A4628AE1D1}"/>
                </a:ext>
              </a:extLst>
            </p:cNvPr>
            <p:cNvSpPr/>
            <p:nvPr/>
          </p:nvSpPr>
          <p:spPr>
            <a:xfrm>
              <a:off x="5899344" y="203317"/>
              <a:ext cx="4882838" cy="1425129"/>
            </a:xfrm>
            <a:prstGeom prst="wedgeRoundRectCallout">
              <a:avLst>
                <a:gd name="adj1" fmla="val -27390"/>
                <a:gd name="adj2" fmla="val 12897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14F50C-1CB4-4010-AC64-2576B952FBD3}"/>
                </a:ext>
              </a:extLst>
            </p:cNvPr>
            <p:cNvSpPr txBox="1"/>
            <p:nvPr/>
          </p:nvSpPr>
          <p:spPr>
            <a:xfrm>
              <a:off x="5940716" y="203317"/>
              <a:ext cx="4925690" cy="142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Can we look again at the clues for the other Moses’ talks?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hlinkClick r:id="rId9" action="ppaction://hlinksldjump"/>
            <a:extLst>
              <a:ext uri="{FF2B5EF4-FFF2-40B4-BE49-F238E27FC236}">
                <a16:creationId xmlns:a16="http://schemas.microsoft.com/office/drawing/2014/main" id="{23D155E6-629F-4A1C-99E1-760E4746D64D}"/>
              </a:ext>
            </a:extLst>
          </p:cNvPr>
          <p:cNvSpPr/>
          <p:nvPr/>
        </p:nvSpPr>
        <p:spPr>
          <a:xfrm>
            <a:off x="-67605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hlinkClick r:id="rId10" action="ppaction://hlinksldjump"/>
            <a:extLst>
              <a:ext uri="{FF2B5EF4-FFF2-40B4-BE49-F238E27FC236}">
                <a16:creationId xmlns:a16="http://schemas.microsoft.com/office/drawing/2014/main" id="{C2FAA9E7-8DAC-4408-80D9-A5E491F2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17" y="4131050"/>
            <a:ext cx="1856311" cy="155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hlinkClick r:id="rId12" action="ppaction://hlinksldjump"/>
            <a:extLst>
              <a:ext uri="{FF2B5EF4-FFF2-40B4-BE49-F238E27FC236}">
                <a16:creationId xmlns:a16="http://schemas.microsoft.com/office/drawing/2014/main" id="{DF805E39-3923-47BF-80E0-9446BDCD73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76" y="2002362"/>
            <a:ext cx="1054698" cy="1767332"/>
          </a:xfrm>
          <a:prstGeom prst="rect">
            <a:avLst/>
          </a:prstGeom>
        </p:spPr>
      </p:pic>
      <p:pic>
        <p:nvPicPr>
          <p:cNvPr id="34" name="Picture 33">
            <a:hlinkClick r:id="rId14" action="ppaction://hlinksldjump"/>
            <a:extLst>
              <a:ext uri="{FF2B5EF4-FFF2-40B4-BE49-F238E27FC236}">
                <a16:creationId xmlns:a16="http://schemas.microsoft.com/office/drawing/2014/main" id="{55DE8CF2-CA94-4E10-AAA4-A543AA4FF9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5" y="2576129"/>
            <a:ext cx="2008652" cy="1184879"/>
          </a:xfrm>
          <a:prstGeom prst="rect">
            <a:avLst/>
          </a:prstGeom>
        </p:spPr>
      </p:pic>
      <p:pic>
        <p:nvPicPr>
          <p:cNvPr id="35" name="Picture 34">
            <a:hlinkClick r:id="rId16" action="ppaction://hlinksldjump"/>
            <a:extLst>
              <a:ext uri="{FF2B5EF4-FFF2-40B4-BE49-F238E27FC236}">
                <a16:creationId xmlns:a16="http://schemas.microsoft.com/office/drawing/2014/main" id="{A4365310-1E37-45C8-8EB2-A35B62F86E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41" y="4097673"/>
            <a:ext cx="1134286" cy="1671926"/>
          </a:xfrm>
          <a:prstGeom prst="rect">
            <a:avLst/>
          </a:prstGeom>
        </p:spPr>
      </p:pic>
      <p:pic>
        <p:nvPicPr>
          <p:cNvPr id="36" name="Picture 35">
            <a:hlinkClick r:id="rId18" action="ppaction://hlinksldjump"/>
            <a:extLst>
              <a:ext uri="{FF2B5EF4-FFF2-40B4-BE49-F238E27FC236}">
                <a16:creationId xmlns:a16="http://schemas.microsoft.com/office/drawing/2014/main" id="{79A4613C-F3DB-49A7-8767-BF7B79B1C6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2009893" y="4182861"/>
            <a:ext cx="1643102" cy="1640303"/>
          </a:xfrm>
          <a:prstGeom prst="rect">
            <a:avLst/>
          </a:prstGeom>
        </p:spPr>
      </p:pic>
      <p:pic>
        <p:nvPicPr>
          <p:cNvPr id="37" name="Picture 36">
            <a:hlinkClick r:id="rId20" action="ppaction://hlinksldjump"/>
            <a:extLst>
              <a:ext uri="{FF2B5EF4-FFF2-40B4-BE49-F238E27FC236}">
                <a16:creationId xmlns:a16="http://schemas.microsoft.com/office/drawing/2014/main" id="{2973B3DC-EECB-47E8-A413-74E7D0ABD98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5440824" y="3831486"/>
            <a:ext cx="1419805" cy="1911512"/>
          </a:xfrm>
          <a:prstGeom prst="rect">
            <a:avLst/>
          </a:prstGeom>
        </p:spPr>
      </p:pic>
      <p:sp>
        <p:nvSpPr>
          <p:cNvPr id="25" name="Arrow: Right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BBD1DF-3C91-4317-820F-66103B28D5B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22" action="ppaction://hlinksldjump"/>
            <a:extLst>
              <a:ext uri="{FF2B5EF4-FFF2-40B4-BE49-F238E27FC236}">
                <a16:creationId xmlns:a16="http://schemas.microsoft.com/office/drawing/2014/main" id="{C60FCA28-574F-47AF-AB99-9D4445B75E3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26" y="2214431"/>
            <a:ext cx="1682642" cy="1737511"/>
          </a:xfrm>
          <a:prstGeom prst="rect">
            <a:avLst/>
          </a:prstGeom>
        </p:spPr>
      </p:pic>
      <p:pic>
        <p:nvPicPr>
          <p:cNvPr id="18" name="Picture 17">
            <a:hlinkClick r:id="rId24" action="ppaction://hlinksldjump"/>
            <a:extLst>
              <a:ext uri="{FF2B5EF4-FFF2-40B4-BE49-F238E27FC236}">
                <a16:creationId xmlns:a16="http://schemas.microsoft.com/office/drawing/2014/main" id="{EC8F9745-FFDA-403D-B4CB-63E73D0588D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70359" y="1883151"/>
            <a:ext cx="1513086" cy="19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6.25E-7 -1.48148E-6 L 0.44024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4.81481E-6 L -0.3349 0.0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-4.81481E-6 L -0.47878 -0.000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4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3.33333E-6 L -0.60885 0.0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4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75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766DF200-86BB-422D-8087-4FCA87A08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65067-5B4D-4152-A907-239C3EC1D2A7}"/>
              </a:ext>
            </a:extLst>
          </p:cNvPr>
          <p:cNvGrpSpPr/>
          <p:nvPr/>
        </p:nvGrpSpPr>
        <p:grpSpPr>
          <a:xfrm>
            <a:off x="2464470" y="1867802"/>
            <a:ext cx="6159504" cy="2062102"/>
            <a:chOff x="5692902" y="203317"/>
            <a:chExt cx="5295724" cy="185782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412FEE-FB53-4FB8-89F9-1BDCE0DED8FA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85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first commandment is </a:t>
              </a:r>
            </a:p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not have any other gods except me.</a:t>
              </a:r>
            </a:p>
            <a:p>
              <a:pPr algn="ctr"/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1229D366-161C-4B7E-BA91-0228082E7E10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61144"/>
                <a:gd name="adj2" fmla="val 2833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B24136C-E25C-4603-AF7D-39FBB87161F7}"/>
              </a:ext>
            </a:extLst>
          </p:cNvPr>
          <p:cNvSpPr txBox="1"/>
          <p:nvPr/>
        </p:nvSpPr>
        <p:spPr>
          <a:xfrm>
            <a:off x="6635754" y="1065256"/>
            <a:ext cx="53274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remember the first two?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F21B3B-8B7C-4012-8868-377E6DBBE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0" y="2373163"/>
            <a:ext cx="1963374" cy="31849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EF7D0D-4694-4798-8FD3-D15586294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38EEC4C-322C-4F70-B040-A261ABFD7437}"/>
              </a:ext>
            </a:extLst>
          </p:cNvPr>
          <p:cNvGrpSpPr/>
          <p:nvPr/>
        </p:nvGrpSpPr>
        <p:grpSpPr>
          <a:xfrm>
            <a:off x="6272610" y="8808"/>
            <a:ext cx="5919390" cy="2093668"/>
            <a:chOff x="3686629" y="159656"/>
            <a:chExt cx="7460342" cy="3077030"/>
          </a:xfrm>
        </p:grpSpPr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4B43C0A4-5E08-4C9D-B966-0BB7A0E189ED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4051"/>
                <a:gd name="adj2" fmla="val 953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685452-12DB-4BFF-A2B8-17DCACDB5D93}"/>
                </a:ext>
              </a:extLst>
            </p:cNvPr>
            <p:cNvSpPr txBox="1"/>
            <p:nvPr/>
          </p:nvSpPr>
          <p:spPr>
            <a:xfrm>
              <a:off x="4139685" y="354086"/>
              <a:ext cx="6765403" cy="1583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We are looking at the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3</a:t>
              </a:r>
              <a:r>
                <a:rPr lang="en-GB" sz="3200" baseline="30000" dirty="0">
                  <a:latin typeface="Comic Sans MS" panose="030F0702030302020204" pitchFamily="66" charset="0"/>
                </a:rPr>
                <a:t>rd</a:t>
              </a:r>
              <a:r>
                <a:rPr lang="en-GB" sz="3200" dirty="0">
                  <a:latin typeface="Comic Sans MS" panose="030F0702030302020204" pitchFamily="66" charset="0"/>
                </a:rPr>
                <a:t> Commandment today.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B5079B-DA20-4F61-9B5C-E1D0B438C10C}"/>
              </a:ext>
            </a:extLst>
          </p:cNvPr>
          <p:cNvGrpSpPr/>
          <p:nvPr/>
        </p:nvGrpSpPr>
        <p:grpSpPr>
          <a:xfrm>
            <a:off x="304503" y="96478"/>
            <a:ext cx="6159504" cy="2062102"/>
            <a:chOff x="5692902" y="203317"/>
            <a:chExt cx="5295724" cy="185782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5FB15B-28C5-40A3-8266-5C9EE5063A2A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85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Good Morning.</a:t>
              </a:r>
            </a:p>
            <a:p>
              <a:pPr algn="ctr"/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Are we looking at another commandment today?</a:t>
              </a:r>
            </a:p>
            <a:p>
              <a:pPr algn="ctr"/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9AA77A5B-5E3C-4D5E-950E-952A666C168B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27123"/>
                <a:gd name="adj2" fmla="val 14274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3649EAE-A099-43F9-8D26-74E617668251}"/>
              </a:ext>
            </a:extLst>
          </p:cNvPr>
          <p:cNvGrpSpPr/>
          <p:nvPr/>
        </p:nvGrpSpPr>
        <p:grpSpPr>
          <a:xfrm>
            <a:off x="170348" y="171793"/>
            <a:ext cx="5141882" cy="609357"/>
            <a:chOff x="5899344" y="203317"/>
            <a:chExt cx="4882839" cy="1425129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1D04B1F9-6C82-44EE-B217-FFAAA5A8D1CC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30299"/>
                <a:gd name="adj2" fmla="val 41533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CA1C0D-2480-435B-9AE1-90DE88414066}"/>
                </a:ext>
              </a:extLst>
            </p:cNvPr>
            <p:cNvSpPr txBox="1"/>
            <p:nvPr/>
          </p:nvSpPr>
          <p:spPr>
            <a:xfrm>
              <a:off x="6098237" y="203317"/>
              <a:ext cx="4568205" cy="52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Thanks for your help</a:t>
              </a:r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D3CE8F31-548D-4CCE-930F-5218371B3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391" y="2382354"/>
            <a:ext cx="1883539" cy="320723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5548048-140B-48E4-A5F6-B01490E7EE9E}"/>
              </a:ext>
            </a:extLst>
          </p:cNvPr>
          <p:cNvGrpSpPr/>
          <p:nvPr/>
        </p:nvGrpSpPr>
        <p:grpSpPr>
          <a:xfrm>
            <a:off x="2553757" y="3660351"/>
            <a:ext cx="6159504" cy="1581831"/>
            <a:chOff x="5692902" y="203317"/>
            <a:chExt cx="5295724" cy="1425129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F16627FE-4CE6-4974-AC8D-440D15C35B6A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63000"/>
                <a:gd name="adj2" fmla="val -8607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C918E7A-6EF3-4B6D-8B50-F89E02D9F6BB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1414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second commandment is 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You must not make for         yourselves any idols.</a:t>
              </a:r>
              <a:endParaRPr lang="en-GB" sz="3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E75C6B02-92F8-457A-9195-ECE41882AF48}"/>
              </a:ext>
            </a:extLst>
          </p:cNvPr>
          <p:cNvSpPr/>
          <p:nvPr/>
        </p:nvSpPr>
        <p:spPr>
          <a:xfrm>
            <a:off x="-79711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ys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473466-D2D5-4204-8D63-89C38C9A0F58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E-6 0 L 0.34297 -0.0006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1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1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6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1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76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1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26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oy&#10;&#10;Description automatically generated">
            <a:extLst>
              <a:ext uri="{FF2B5EF4-FFF2-40B4-BE49-F238E27FC236}">
                <a16:creationId xmlns:a16="http://schemas.microsoft.com/office/drawing/2014/main" id="{B275B6C6-7DE2-4A4B-A602-6E2195399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72" y="2358770"/>
            <a:ext cx="1883539" cy="3207234"/>
          </a:xfrm>
          <a:prstGeom prst="rect">
            <a:avLst/>
          </a:prstGeom>
        </p:spPr>
      </p:pic>
      <p:pic>
        <p:nvPicPr>
          <p:cNvPr id="30" name="Picture 2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7E2DCEA-7603-49B2-BFCB-8BA4E5423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1" y="2382354"/>
            <a:ext cx="1921429" cy="3207234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766DF200-86BB-422D-8087-4FCA87A08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B24136C-E25C-4603-AF7D-39FBB87161F7}"/>
              </a:ext>
            </a:extLst>
          </p:cNvPr>
          <p:cNvSpPr txBox="1"/>
          <p:nvPr/>
        </p:nvSpPr>
        <p:spPr>
          <a:xfrm>
            <a:off x="6601737" y="606888"/>
            <a:ext cx="53274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wonder if the boys and girls remembered them?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EF7D0D-4694-4798-8FD3-D15586294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38EEC4C-322C-4F70-B040-A261ABFD7437}"/>
              </a:ext>
            </a:extLst>
          </p:cNvPr>
          <p:cNvGrpSpPr/>
          <p:nvPr/>
        </p:nvGrpSpPr>
        <p:grpSpPr>
          <a:xfrm>
            <a:off x="6272610" y="8808"/>
            <a:ext cx="5919390" cy="2093668"/>
            <a:chOff x="3686629" y="159656"/>
            <a:chExt cx="7460342" cy="3077030"/>
          </a:xfrm>
        </p:grpSpPr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4B43C0A4-5E08-4C9D-B966-0BB7A0E189ED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4051"/>
                <a:gd name="adj2" fmla="val 953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685452-12DB-4BFF-A2B8-17DCACDB5D93}"/>
                </a:ext>
              </a:extLst>
            </p:cNvPr>
            <p:cNvSpPr txBox="1"/>
            <p:nvPr/>
          </p:nvSpPr>
          <p:spPr>
            <a:xfrm>
              <a:off x="4139685" y="354086"/>
              <a:ext cx="6765403" cy="85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Well done.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B5079B-DA20-4F61-9B5C-E1D0B438C10C}"/>
              </a:ext>
            </a:extLst>
          </p:cNvPr>
          <p:cNvGrpSpPr/>
          <p:nvPr/>
        </p:nvGrpSpPr>
        <p:grpSpPr>
          <a:xfrm>
            <a:off x="304503" y="96478"/>
            <a:ext cx="6159504" cy="629399"/>
            <a:chOff x="5692902" y="203317"/>
            <a:chExt cx="5295724" cy="14251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5FB15B-28C5-40A3-8266-5C9EE5063A2A}"/>
                </a:ext>
              </a:extLst>
            </p:cNvPr>
            <p:cNvSpPr txBox="1"/>
            <p:nvPr/>
          </p:nvSpPr>
          <p:spPr>
            <a:xfrm>
              <a:off x="5837410" y="203317"/>
              <a:ext cx="5089282" cy="970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comes the Music Man</a:t>
              </a:r>
            </a:p>
            <a:p>
              <a:pPr algn="ctr"/>
              <a:endParaRPr lang="en-GB" sz="3200" dirty="0">
                <a:solidFill>
                  <a:srgbClr val="66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9AA77A5B-5E3C-4D5E-950E-952A666C168B}"/>
                </a:ext>
              </a:extLst>
            </p:cNvPr>
            <p:cNvSpPr/>
            <p:nvPr/>
          </p:nvSpPr>
          <p:spPr>
            <a:xfrm>
              <a:off x="5692902" y="203317"/>
              <a:ext cx="5295724" cy="1425129"/>
            </a:xfrm>
            <a:prstGeom prst="wedgeRoundRectCallout">
              <a:avLst>
                <a:gd name="adj1" fmla="val -26504"/>
                <a:gd name="adj2" fmla="val 42725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1" name="Picture 3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1B19C0B-9598-4564-AF96-86FCC6CBD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9677" y="1612268"/>
            <a:ext cx="1921429" cy="320723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C6C3913-4A78-4FD7-A9E0-CE2C53DEE8A4}"/>
              </a:ext>
            </a:extLst>
          </p:cNvPr>
          <p:cNvGrpSpPr/>
          <p:nvPr/>
        </p:nvGrpSpPr>
        <p:grpSpPr>
          <a:xfrm>
            <a:off x="563506" y="154998"/>
            <a:ext cx="5418713" cy="2124104"/>
            <a:chOff x="5275201" y="6413297"/>
            <a:chExt cx="5418713" cy="212410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20C7C8-6F6E-4D2F-B62F-629682FCD0BD}"/>
                </a:ext>
              </a:extLst>
            </p:cNvPr>
            <p:cNvSpPr txBox="1"/>
            <p:nvPr/>
          </p:nvSpPr>
          <p:spPr>
            <a:xfrm>
              <a:off x="5300467" y="6413297"/>
              <a:ext cx="539344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</a:t>
              </a:r>
            </a:p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have chosen some songs that talk about how we should praise God’s name.</a:t>
              </a:r>
            </a:p>
          </p:txBody>
        </p:sp>
        <p:sp>
          <p:nvSpPr>
            <p:cNvPr id="39" name="Speech Bubble: Rectangle 38">
              <a:extLst>
                <a:ext uri="{FF2B5EF4-FFF2-40B4-BE49-F238E27FC236}">
                  <a16:creationId xmlns:a16="http://schemas.microsoft.com/office/drawing/2014/main" id="{20DB0369-7E42-470E-8567-FDB6A2549338}"/>
                </a:ext>
              </a:extLst>
            </p:cNvPr>
            <p:cNvSpPr/>
            <p:nvPr/>
          </p:nvSpPr>
          <p:spPr>
            <a:xfrm>
              <a:off x="5275201" y="6475299"/>
              <a:ext cx="5418713" cy="2062102"/>
            </a:xfrm>
            <a:prstGeom prst="wedgeRectCallout">
              <a:avLst>
                <a:gd name="adj1" fmla="val -27080"/>
                <a:gd name="adj2" fmla="val 8807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AF7D9D-A5D1-409E-85CB-D229526C32CA}"/>
              </a:ext>
            </a:extLst>
          </p:cNvPr>
          <p:cNvGrpSpPr/>
          <p:nvPr/>
        </p:nvGrpSpPr>
        <p:grpSpPr>
          <a:xfrm>
            <a:off x="6272610" y="0"/>
            <a:ext cx="5919390" cy="2093668"/>
            <a:chOff x="3686629" y="159656"/>
            <a:chExt cx="7460342" cy="3077030"/>
          </a:xfrm>
        </p:grpSpPr>
        <p:sp>
          <p:nvSpPr>
            <p:cNvPr id="45" name="Speech Bubble: Oval 44">
              <a:extLst>
                <a:ext uri="{FF2B5EF4-FFF2-40B4-BE49-F238E27FC236}">
                  <a16:creationId xmlns:a16="http://schemas.microsoft.com/office/drawing/2014/main" id="{31D44D7F-E331-429D-824C-925673C3A90E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4051"/>
                <a:gd name="adj2" fmla="val 9534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ABA3B1-82AB-47CE-B156-B3653275AE9B}"/>
                </a:ext>
              </a:extLst>
            </p:cNvPr>
            <p:cNvSpPr txBox="1"/>
            <p:nvPr/>
          </p:nvSpPr>
          <p:spPr>
            <a:xfrm>
              <a:off x="4203049" y="599584"/>
              <a:ext cx="6765403" cy="85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Good Morning Music Man . 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B80B9B5-69EC-48C5-BF88-E8D000523027}"/>
              </a:ext>
            </a:extLst>
          </p:cNvPr>
          <p:cNvSpPr txBox="1"/>
          <p:nvPr/>
        </p:nvSpPr>
        <p:spPr>
          <a:xfrm>
            <a:off x="6720262" y="848017"/>
            <a:ext cx="53274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have you got for us today?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E75C6B02-92F8-457A-9195-ECE41882AF48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ys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473466-D2D5-4204-8D63-89C38C9A0F58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0 L 0.55378 -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1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1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1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1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-1.48148E-6 L 0.3888 0.113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26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26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26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1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76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10"/>
                            </p:stCondLst>
                            <p:childTnLst>
                              <p:par>
                                <p:cTn id="5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4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oy&#10;&#10;Description automatically generated">
            <a:extLst>
              <a:ext uri="{FF2B5EF4-FFF2-40B4-BE49-F238E27FC236}">
                <a16:creationId xmlns:a16="http://schemas.microsoft.com/office/drawing/2014/main" id="{363142DF-013A-4030-9AE2-F78CCC3C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72" y="2358770"/>
            <a:ext cx="1883539" cy="3207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743115-09F8-4C15-95AE-44A5B1632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42" y="2303933"/>
            <a:ext cx="1921428" cy="326207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D64BA2B-F20A-480E-959F-FD6A670F2865}"/>
              </a:ext>
            </a:extLst>
          </p:cNvPr>
          <p:cNvGrpSpPr/>
          <p:nvPr/>
        </p:nvGrpSpPr>
        <p:grpSpPr>
          <a:xfrm>
            <a:off x="8126340" y="127254"/>
            <a:ext cx="3820406" cy="1629444"/>
            <a:chOff x="3686629" y="159656"/>
            <a:chExt cx="7460342" cy="3077030"/>
          </a:xfrm>
        </p:grpSpPr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D83DC834-3696-4BAB-B662-370CB51EAEB9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-14059"/>
                <a:gd name="adj2" fmla="val 13173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A266D7-1A7B-42C7-A353-75EB06DE54CE}"/>
                </a:ext>
              </a:extLst>
            </p:cNvPr>
            <p:cNvSpPr txBox="1"/>
            <p:nvPr/>
          </p:nvSpPr>
          <p:spPr>
            <a:xfrm>
              <a:off x="4057048" y="205455"/>
              <a:ext cx="6719501" cy="296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OK.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We will see you later on.</a:t>
              </a:r>
            </a:p>
          </p:txBody>
        </p:sp>
      </p:grpSp>
      <p:pic>
        <p:nvPicPr>
          <p:cNvPr id="11" name="Picture 10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71A5CF7F-0CEB-4B49-AD0C-F7BA0FB61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51" y="2303496"/>
            <a:ext cx="1930487" cy="3273228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B128CB8-8A28-4059-9F22-CCC554034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1" y="2382354"/>
            <a:ext cx="1921429" cy="320723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07F8482-2A2F-45A5-954F-B2367455059A}"/>
              </a:ext>
            </a:extLst>
          </p:cNvPr>
          <p:cNvGrpSpPr/>
          <p:nvPr/>
        </p:nvGrpSpPr>
        <p:grpSpPr>
          <a:xfrm>
            <a:off x="3094593" y="297313"/>
            <a:ext cx="4476398" cy="1077218"/>
            <a:chOff x="5275201" y="6413297"/>
            <a:chExt cx="5418713" cy="215140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BE2004-354F-4B75-B57E-F55551E0DBE8}"/>
                </a:ext>
              </a:extLst>
            </p:cNvPr>
            <p:cNvSpPr txBox="1"/>
            <p:nvPr/>
          </p:nvSpPr>
          <p:spPr>
            <a:xfrm>
              <a:off x="5300467" y="6413297"/>
              <a:ext cx="5393447" cy="215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</a:t>
              </a:r>
            </a:p>
            <a:p>
              <a:pPr algn="ctr"/>
              <a:r>
                <a:rPr lang="en-GB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with these songs.</a:t>
              </a:r>
            </a:p>
          </p:txBody>
        </p:sp>
        <p:sp>
          <p:nvSpPr>
            <p:cNvPr id="23" name="Speech Bubble: Rectangle 22">
              <a:extLst>
                <a:ext uri="{FF2B5EF4-FFF2-40B4-BE49-F238E27FC236}">
                  <a16:creationId xmlns:a16="http://schemas.microsoft.com/office/drawing/2014/main" id="{DB7BDFB0-2E44-4E75-8C58-EA0D61F10F32}"/>
                </a:ext>
              </a:extLst>
            </p:cNvPr>
            <p:cNvSpPr/>
            <p:nvPr/>
          </p:nvSpPr>
          <p:spPr>
            <a:xfrm>
              <a:off x="5275201" y="6475299"/>
              <a:ext cx="5418713" cy="2062102"/>
            </a:xfrm>
            <a:prstGeom prst="wedgeRectCallout">
              <a:avLst>
                <a:gd name="adj1" fmla="val 16309"/>
                <a:gd name="adj2" fmla="val 21797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hlinkClick r:id="rId6" action="ppaction://hlinksldjump"/>
            <a:extLst>
              <a:ext uri="{FF2B5EF4-FFF2-40B4-BE49-F238E27FC236}">
                <a16:creationId xmlns:a16="http://schemas.microsoft.com/office/drawing/2014/main" id="{4DE84D24-9057-4CFF-8333-15D026F118C1}"/>
              </a:ext>
            </a:extLst>
          </p:cNvPr>
          <p:cNvSpPr/>
          <p:nvPr/>
        </p:nvSpPr>
        <p:spPr>
          <a:xfrm>
            <a:off x="-184443" y="-182221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A6BFD-B0B6-4832-B280-3DCF9B9F3817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hlinkClick r:id="rId7"/>
            <a:extLst>
              <a:ext uri="{FF2B5EF4-FFF2-40B4-BE49-F238E27FC236}">
                <a16:creationId xmlns:a16="http://schemas.microsoft.com/office/drawing/2014/main" id="{E554399A-525B-4647-9388-6D9612AC6C22}"/>
              </a:ext>
            </a:extLst>
          </p:cNvPr>
          <p:cNvSpPr txBox="1"/>
          <p:nvPr/>
        </p:nvSpPr>
        <p:spPr>
          <a:xfrm>
            <a:off x="7093749" y="3374795"/>
            <a:ext cx="414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</a:rPr>
              <a:t>Number One</a:t>
            </a:r>
          </a:p>
        </p:txBody>
      </p:sp>
      <p:sp>
        <p:nvSpPr>
          <p:cNvPr id="5" name="TextBox 4">
            <a:hlinkClick r:id="rId8"/>
            <a:extLst>
              <a:ext uri="{FF2B5EF4-FFF2-40B4-BE49-F238E27FC236}">
                <a16:creationId xmlns:a16="http://schemas.microsoft.com/office/drawing/2014/main" id="{2795A5A8-9109-42E3-917F-77F7FD8A4245}"/>
              </a:ext>
            </a:extLst>
          </p:cNvPr>
          <p:cNvSpPr txBox="1"/>
          <p:nvPr/>
        </p:nvSpPr>
        <p:spPr>
          <a:xfrm>
            <a:off x="1896399" y="4128470"/>
            <a:ext cx="251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stand</a:t>
            </a:r>
            <a:endParaRPr lang="en-GB" sz="4000" b="1" dirty="0">
              <a:solidFill>
                <a:srgbClr val="0000CC"/>
              </a:solidFill>
            </a:endParaRPr>
          </a:p>
        </p:txBody>
      </p:sp>
      <p:sp>
        <p:nvSpPr>
          <p:cNvPr id="9" name="TextBox 8">
            <a:hlinkClick r:id="rId9"/>
            <a:extLst>
              <a:ext uri="{FF2B5EF4-FFF2-40B4-BE49-F238E27FC236}">
                <a16:creationId xmlns:a16="http://schemas.microsoft.com/office/drawing/2014/main" id="{465A2948-9848-45D2-93FF-F84C53E3715C}"/>
              </a:ext>
            </a:extLst>
          </p:cNvPr>
          <p:cNvSpPr txBox="1"/>
          <p:nvPr/>
        </p:nvSpPr>
        <p:spPr>
          <a:xfrm>
            <a:off x="292883" y="1535240"/>
            <a:ext cx="628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</a:rPr>
              <a:t>Lord I lift your name on high</a:t>
            </a:r>
          </a:p>
        </p:txBody>
      </p:sp>
    </p:spTree>
    <p:extLst>
      <p:ext uri="{BB962C8B-B14F-4D97-AF65-F5344CB8AC3E}">
        <p14:creationId xmlns:p14="http://schemas.microsoft.com/office/powerpoint/2010/main" val="13650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-1.11111E-6 L 0.38815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2.22222E-6 L 0.43255 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0 L 0.35299 -0.00069 " pathEditMode="relative" rAng="0" ptsTypes="AA">
                                      <p:cBhvr>
                                        <p:cTn id="19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25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418590-29D3-4C9F-B397-E523172D0A73}"/>
              </a:ext>
            </a:extLst>
          </p:cNvPr>
          <p:cNvGrpSpPr/>
          <p:nvPr/>
        </p:nvGrpSpPr>
        <p:grpSpPr>
          <a:xfrm>
            <a:off x="2639023" y="2475397"/>
            <a:ext cx="6531614" cy="2685143"/>
            <a:chOff x="3686628" y="159657"/>
            <a:chExt cx="7460342" cy="2633433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E80C7BD-77CD-4687-A2AA-A6C0AA3CEE9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58844"/>
                <a:gd name="adj2" fmla="val -290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B2BFC5-6300-458C-ABFB-052A5672ED42}"/>
                </a:ext>
              </a:extLst>
            </p:cNvPr>
            <p:cNvSpPr txBox="1"/>
            <p:nvPr/>
          </p:nvSpPr>
          <p:spPr>
            <a:xfrm>
              <a:off x="3946904" y="613659"/>
              <a:ext cx="6940571" cy="153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Today we are looking at the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3</a:t>
              </a:r>
              <a:r>
                <a:rPr lang="en-GB" sz="3200" baseline="30000" dirty="0">
                  <a:latin typeface="Comic Sans MS" panose="030F0702030302020204" pitchFamily="66" charset="0"/>
                </a:rPr>
                <a:t>rd</a:t>
              </a:r>
              <a:r>
                <a:rPr lang="en-GB" sz="3200" dirty="0">
                  <a:latin typeface="Comic Sans MS" panose="030F0702030302020204" pitchFamily="66" charset="0"/>
                </a:rPr>
                <a:t> Commandment. 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Let’s read what the Bible says.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FC9437-755B-40C9-97B6-2A3FBB279EED}"/>
              </a:ext>
            </a:extLst>
          </p:cNvPr>
          <p:cNvSpPr txBox="1"/>
          <p:nvPr/>
        </p:nvSpPr>
        <p:spPr>
          <a:xfrm>
            <a:off x="6968262" y="803962"/>
            <a:ext cx="49978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If you make up some actions send them to the Church Office.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8B596C24-9687-4893-BE73-BDCD1B10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391" y="2382354"/>
            <a:ext cx="1883539" cy="3207234"/>
          </a:xfrm>
          <a:prstGeom prst="rect">
            <a:avLst/>
          </a:prstGeom>
        </p:spPr>
      </p:pic>
      <p:pic>
        <p:nvPicPr>
          <p:cNvPr id="36" name="Picture 35" descr="A picture containing toy&#10;&#10;Description automatically generated">
            <a:extLst>
              <a:ext uri="{FF2B5EF4-FFF2-40B4-BE49-F238E27FC236}">
                <a16:creationId xmlns:a16="http://schemas.microsoft.com/office/drawing/2014/main" id="{A69EFD36-8D3B-400E-848D-D4E9AD9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" y="2382354"/>
            <a:ext cx="1883539" cy="320723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6EBC44-D58D-42B9-866E-BA9151E7A5CC}"/>
              </a:ext>
            </a:extLst>
          </p:cNvPr>
          <p:cNvSpPr txBox="1"/>
          <p:nvPr/>
        </p:nvSpPr>
        <p:spPr>
          <a:xfrm>
            <a:off x="225871" y="997894"/>
            <a:ext cx="65316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Perhaps the children could make some up and send us a video.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267821" y="78210"/>
            <a:ext cx="6531614" cy="2066341"/>
            <a:chOff x="5899344" y="203317"/>
            <a:chExt cx="4946376" cy="142512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26357"/>
                <a:gd name="adj2" fmla="val 9742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920030" y="221107"/>
              <a:ext cx="4925690" cy="74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There were no actions for the Number One song.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6826751" y="0"/>
            <a:ext cx="5154970" cy="2685143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6845"/>
                <a:gd name="adj2" fmla="val 634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3891425" y="485130"/>
              <a:ext cx="7172270" cy="57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That would be good.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E24C372-85A9-4260-AC2B-DDB6271D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232" y="2314653"/>
            <a:ext cx="1921428" cy="3262071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E-6 0 L 0.34297 -0.0006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-1.48148E-6 L -0.3569 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75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297712" y="821377"/>
            <a:ext cx="11250501" cy="581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tabLst>
                <a:tab pos="6632575" algn="l"/>
              </a:tabLst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Then God spoke all these words:</a:t>
            </a:r>
          </a:p>
          <a:p>
            <a:pPr>
              <a:lnSpc>
                <a:spcPts val="3200"/>
              </a:lnSpc>
              <a:tabLst>
                <a:tab pos="6632575" algn="l"/>
              </a:tabLst>
            </a:pPr>
            <a:r>
              <a:rPr lang="en-US" sz="2400" baseline="30000" dirty="0">
                <a:solidFill>
                  <a:srgbClr val="0000CC"/>
                </a:solidFill>
                <a:latin typeface="Comic Sans MS" panose="030F0702030302020204" pitchFamily="66" charset="0"/>
              </a:rPr>
              <a:t> 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“I am the Lord your God. I brought you out of the land of Egypt where you were slaves. </a:t>
            </a:r>
            <a:r>
              <a:rPr lang="en-US" sz="2400" u="sng" dirty="0">
                <a:solidFill>
                  <a:srgbClr val="0000CC"/>
                </a:solidFill>
                <a:latin typeface="Comic Sans MS" panose="030F0702030302020204" pitchFamily="66" charset="0"/>
              </a:rPr>
              <a:t>You must not have any other gods except me.</a:t>
            </a:r>
          </a:p>
          <a:p>
            <a:pPr>
              <a:lnSpc>
                <a:spcPts val="3200"/>
              </a:lnSpc>
              <a:tabLst>
                <a:tab pos="6632575" algn="l"/>
              </a:tabLst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US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not make for yourselves any idols.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Don’t make </a:t>
            </a:r>
          </a:p>
          <a:p>
            <a:pPr>
              <a:lnSpc>
                <a:spcPts val="3200"/>
              </a:lnSpc>
              <a:tabLst>
                <a:tab pos="6632575" algn="l"/>
              </a:tabLst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something that looks like anything in the sky above or on </a:t>
            </a:r>
          </a:p>
          <a:p>
            <a:pPr>
              <a:lnSpc>
                <a:spcPts val="3200"/>
              </a:lnSpc>
              <a:tabLst>
                <a:tab pos="6632575" algn="l"/>
              </a:tabLst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earth below or in the water below the land.</a:t>
            </a:r>
            <a:r>
              <a:rPr lang="en-US" sz="2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 must </a:t>
            </a:r>
          </a:p>
          <a:p>
            <a:pPr>
              <a:lnSpc>
                <a:spcPts val="3200"/>
              </a:lnSpc>
              <a:tabLst>
                <a:tab pos="6632575" algn="l"/>
              </a:tabLst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not worship or serve any idol. This is because I, the Lord </a:t>
            </a:r>
          </a:p>
          <a:p>
            <a:pPr>
              <a:lnSpc>
                <a:spcPts val="3200"/>
              </a:lnSpc>
              <a:tabLst>
                <a:tab pos="6632575" algn="l"/>
              </a:tabLst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your God, am a jealous God. A person may sin against me and hate </a:t>
            </a:r>
          </a:p>
          <a:p>
            <a:pPr>
              <a:lnSpc>
                <a:spcPts val="3200"/>
              </a:lnSpc>
              <a:tabLst>
                <a:tab pos="6632575" algn="l"/>
              </a:tabLst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me. I will punish his children, even his grandchildren and great-grandchildren. But I will be very kind to thousands who love me </a:t>
            </a:r>
          </a:p>
          <a:p>
            <a:pPr>
              <a:lnSpc>
                <a:spcPts val="3200"/>
              </a:lnSpc>
              <a:tabLst>
                <a:tab pos="6632575" algn="l"/>
              </a:tabLst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and obey my commands.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“</a:t>
            </a:r>
            <a:r>
              <a:rPr lang="en-US" sz="2400" b="1" u="sng" dirty="0">
                <a:highlight>
                  <a:srgbClr val="FFFF00"/>
                </a:highlight>
                <a:latin typeface="Comic Sans MS" panose="030F0702030302020204" pitchFamily="66" charset="0"/>
              </a:rPr>
              <a:t>You must not use the name of the Lord your God thoughtlessly</a:t>
            </a:r>
            <a:r>
              <a:rPr lang="en-US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The Lord will punish anyone who is guilty and misuses 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His name.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644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20 verses 1 - 7</a:t>
            </a: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2FA11379-F082-457D-9393-71AE0409AF1C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6506A9-FFDE-43AB-9039-75689BEFE66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105B400-6E78-4552-9BB8-A5157DB22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045E-16 1.48148E-6 L -0.296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CB1D76D-F917-43EB-BD42-64E3F386B1C3}"/>
              </a:ext>
            </a:extLst>
          </p:cNvPr>
          <p:cNvGrpSpPr/>
          <p:nvPr/>
        </p:nvGrpSpPr>
        <p:grpSpPr>
          <a:xfrm>
            <a:off x="3074495" y="3747340"/>
            <a:ext cx="5977146" cy="1169223"/>
            <a:chOff x="5856493" y="203317"/>
            <a:chExt cx="4925690" cy="14251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DB9352-EC1C-4777-BA13-E0E20F5006EA}"/>
                </a:ext>
              </a:extLst>
            </p:cNvPr>
            <p:cNvSpPr txBox="1"/>
            <p:nvPr/>
          </p:nvSpPr>
          <p:spPr>
            <a:xfrm>
              <a:off x="5856493" y="255569"/>
              <a:ext cx="4925690" cy="131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Does it mean we shouldn’t tell lies about God?</a:t>
              </a:r>
            </a:p>
          </p:txBody>
        </p:sp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7B0EB395-B69F-462F-81F3-1A4ED3F23A89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71622"/>
                <a:gd name="adj2" fmla="val -10853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Picture 23" descr="A picture containing toy&#10;&#10;Description automatically generated">
            <a:extLst>
              <a:ext uri="{FF2B5EF4-FFF2-40B4-BE49-F238E27FC236}">
                <a16:creationId xmlns:a16="http://schemas.microsoft.com/office/drawing/2014/main" id="{9E96D3D1-B35D-46A4-8B4C-E832527A2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5" y="2369490"/>
            <a:ext cx="1883539" cy="3207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5319D6-A50A-4DC3-B20D-D44F821B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2" y="2314653"/>
            <a:ext cx="1921428" cy="32620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3074495" y="2277920"/>
            <a:ext cx="5977146" cy="1169223"/>
            <a:chOff x="5856493" y="203317"/>
            <a:chExt cx="4925690" cy="142512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72602"/>
                <a:gd name="adj2" fmla="val 1684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856493" y="255569"/>
              <a:ext cx="4925690" cy="131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I’m not sure I  understand what that means?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2325640" y="124144"/>
            <a:ext cx="7540720" cy="2038485"/>
            <a:chOff x="3686628" y="159657"/>
            <a:chExt cx="7526078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49065"/>
                <a:gd name="adj2" fmla="val 9409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3963258" y="587591"/>
              <a:ext cx="7249448" cy="130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3</a:t>
              </a:r>
              <a:r>
                <a:rPr lang="en-US" sz="3200" baseline="30000" dirty="0">
                  <a:latin typeface="Comic Sans MS" panose="030F0702030302020204" pitchFamily="66" charset="0"/>
                </a:rPr>
                <a:t>rd</a:t>
              </a:r>
              <a:r>
                <a:rPr lang="en-US" sz="3200" dirty="0">
                  <a:latin typeface="Comic Sans MS" panose="030F0702030302020204" pitchFamily="66" charset="0"/>
                </a:rPr>
                <a:t> Commandment says:</a:t>
              </a:r>
              <a:r>
                <a:rPr lang="en-US" sz="3200" b="1" u="sng" dirty="0">
                  <a:latin typeface="Comic Sans MS" panose="030F0702030302020204" pitchFamily="66" charset="0"/>
                </a:rPr>
                <a:t> 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b="1" dirty="0">
                  <a:latin typeface="Comic Sans MS" panose="030F0702030302020204" pitchFamily="66" charset="0"/>
                </a:rPr>
                <a:t>You must not use the name of the Lord your God thoughtlessly</a:t>
              </a:r>
              <a:r>
                <a:rPr lang="en-US" sz="3200" dirty="0">
                  <a:latin typeface="Comic Sans MS" panose="030F0702030302020204" pitchFamily="66" charset="0"/>
                </a:rPr>
                <a:t>.</a:t>
              </a: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184443" y="-109873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06DF26-1886-4C14-9C81-7482A6FEB6C5}"/>
              </a:ext>
            </a:extLst>
          </p:cNvPr>
          <p:cNvSpPr/>
          <p:nvPr/>
        </p:nvSpPr>
        <p:spPr>
          <a:xfrm>
            <a:off x="-3084016" y="5406146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4.07407E-6 L 0.9983 0.0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9204</TotalTime>
  <Words>1413</Words>
  <Application>Microsoft Office PowerPoint</Application>
  <PresentationFormat>Widescreen</PresentationFormat>
  <Paragraphs>164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405</cp:revision>
  <dcterms:created xsi:type="dcterms:W3CDTF">2020-08-25T07:54:05Z</dcterms:created>
  <dcterms:modified xsi:type="dcterms:W3CDTF">2020-10-06T16:22:36Z</dcterms:modified>
</cp:coreProperties>
</file>