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51" r:id="rId2"/>
    <p:sldId id="387" r:id="rId3"/>
    <p:sldId id="440" r:id="rId4"/>
    <p:sldId id="455" r:id="rId5"/>
    <p:sldId id="450" r:id="rId6"/>
  </p:sldIdLst>
  <p:sldSz cx="9144000" cy="6858000" type="screen4x3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15FF"/>
    <a:srgbClr val="F97613"/>
    <a:srgbClr val="00FF00"/>
    <a:srgbClr val="0000CC"/>
    <a:srgbClr val="6B19FF"/>
    <a:srgbClr val="6600CC"/>
    <a:srgbClr val="7E37FF"/>
    <a:srgbClr val="006600"/>
    <a:srgbClr val="C00000"/>
    <a:srgbClr val="502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1" autoAdjust="0"/>
    <p:restoredTop sz="86432" autoAdjust="0"/>
  </p:normalViewPr>
  <p:slideViewPr>
    <p:cSldViewPr showGuides="1">
      <p:cViewPr varScale="1">
        <p:scale>
          <a:sx n="57" d="100"/>
          <a:sy n="57" d="100"/>
        </p:scale>
        <p:origin x="762" y="72"/>
      </p:cViewPr>
      <p:guideLst>
        <p:guide orient="horz" pos="37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34" y="108"/>
      </p:cViewPr>
      <p:guideLst>
        <p:guide orient="horz" pos="2951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B70AA481-44B0-4C2F-8BD0-68DADF9C45A4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0477"/>
            <a:ext cx="5681980" cy="4216241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E87C52CC-17FE-4B82-AC36-77D1B3FA9EBB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C52CC-17FE-4B82-AC36-77D1B3FA9EB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309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C52CC-17FE-4B82-AC36-77D1B3FA9EBB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04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7F80-DD4F-4F6F-A8B9-2B0DB8B8B9A9}" type="datetimeFigureOut">
              <a:rPr lang="en-GB" smtClean="0"/>
              <a:t>30/03/2020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1A3C-1C14-44BB-906F-CFB45D253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4754562"/>
          </a:xfrm>
        </p:spPr>
        <p:txBody>
          <a:bodyPr>
            <a:normAutofit/>
          </a:bodyPr>
          <a:lstStyle/>
          <a:p>
            <a:r>
              <a:rPr lang="en-US" dirty="0"/>
              <a:t>Good Morning</a:t>
            </a:r>
            <a:br>
              <a:rPr lang="en-US" dirty="0"/>
            </a:br>
            <a:r>
              <a:rPr lang="en-US" dirty="0"/>
              <a:t>Please click on the slide show icon on the top bar to start the </a:t>
            </a:r>
            <a:r>
              <a:rPr lang="en-US" dirty="0" err="1"/>
              <a:t>Powerpoint</a:t>
            </a:r>
            <a:r>
              <a:rPr lang="en-US" dirty="0"/>
              <a:t> Presentation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D3991E-0B28-4E28-98EC-FA84B049034B}"/>
              </a:ext>
            </a:extLst>
          </p:cNvPr>
          <p:cNvSpPr txBox="1"/>
          <p:nvPr/>
        </p:nvSpPr>
        <p:spPr>
          <a:xfrm>
            <a:off x="3991278" y="373380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</a:t>
            </a:r>
            <a:endParaRPr lang="en-GB" sz="2400" dirty="0"/>
          </a:p>
        </p:txBody>
      </p:sp>
      <p:sp>
        <p:nvSpPr>
          <p:cNvPr id="5" name="Rectangle 4">
            <a:hlinkClick r:id="rId3" action="ppaction://hlinksldjump"/>
            <a:extLst>
              <a:ext uri="{FF2B5EF4-FFF2-40B4-BE49-F238E27FC236}">
                <a16:creationId xmlns:a16="http://schemas.microsoft.com/office/drawing/2014/main" id="{F5D0B175-0293-49B7-82AE-51FD629CC7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56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495" y="-1676400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3569700" y="228600"/>
            <a:ext cx="4345259" cy="1731599"/>
            <a:chOff x="3854727" y="219308"/>
            <a:chExt cx="4666922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66573"/>
                <a:gd name="adj2" fmla="val 56631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56723" y="346443"/>
              <a:ext cx="466492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000" b="1" dirty="0">
                  <a:latin typeface="Comic Sans MS" panose="030F0702030302020204" pitchFamily="66" charset="0"/>
                </a:rPr>
                <a:t>Good Morning!</a:t>
              </a:r>
            </a:p>
            <a:p>
              <a:pPr algn="ctr"/>
              <a:r>
                <a:rPr lang="en-GB" sz="3000" b="1" dirty="0">
                  <a:latin typeface="Comic Sans MS" panose="030F0702030302020204" pitchFamily="66" charset="0"/>
                </a:rPr>
                <a:t>I hope you have had a good week.</a:t>
              </a: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76200" y="16933"/>
            <a:ext cx="92202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38778E-17 L 0.27604 0.4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2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572000" y="16337"/>
            <a:ext cx="4185932" cy="1635711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92159"/>
                <a:gd name="adj2" fmla="val 7788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0323" y="341608"/>
              <a:ext cx="4104606" cy="132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This week we have 2 videos for you to watch.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76200" y="-17530"/>
            <a:ext cx="9210154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4561954" y="2028980"/>
            <a:ext cx="4543156" cy="1524001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90270"/>
                <a:gd name="adj2" fmla="val -4708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699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There are some songs and a magic show in the videos too.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403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571999" y="16337"/>
            <a:ext cx="4364543" cy="3184063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9055"/>
                <a:gd name="adj2" fmla="val 14065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0323" y="341608"/>
              <a:ext cx="4300204" cy="1556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There are 2 sets of videos: </a:t>
              </a:r>
            </a:p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 first set are for younger children.</a:t>
              </a:r>
            </a:p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 second set are for school y4/5/6.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28846" y="-37101"/>
            <a:ext cx="9172845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4571999" y="3547886"/>
            <a:ext cx="4543156" cy="1979335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8733"/>
                <a:gd name="adj2" fmla="val -127134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71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Why not watch one video, do an activity and then watch the second video.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176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oy&#10;&#10;Description automatically generated">
            <a:extLst>
              <a:ext uri="{FF2B5EF4-FFF2-40B4-BE49-F238E27FC236}">
                <a16:creationId xmlns:a16="http://schemas.microsoft.com/office/drawing/2014/main" id="{2AE9ED9C-C0E6-439C-A7BC-5EDA2A9FE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990600"/>
            <a:ext cx="2523857" cy="450833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38A0997-863F-4E1A-9D3A-2C3EFA143007}"/>
              </a:ext>
            </a:extLst>
          </p:cNvPr>
          <p:cNvGrpSpPr/>
          <p:nvPr/>
        </p:nvGrpSpPr>
        <p:grpSpPr>
          <a:xfrm>
            <a:off x="4572000" y="1524000"/>
            <a:ext cx="4364543" cy="1355263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4" name="Rounded Rectangular Callout 38">
              <a:extLst>
                <a:ext uri="{FF2B5EF4-FFF2-40B4-BE49-F238E27FC236}">
                  <a16:creationId xmlns:a16="http://schemas.microsoft.com/office/drawing/2014/main" id="{E87D30E9-A711-44F1-8965-E0C58ED46E64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9443"/>
                <a:gd name="adj2" fmla="val -1342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E1C69E6-14CF-4A0E-BCF5-89336345D59F}"/>
                </a:ext>
              </a:extLst>
            </p:cNvPr>
            <p:cNvSpPr txBox="1"/>
            <p:nvPr/>
          </p:nvSpPr>
          <p:spPr>
            <a:xfrm>
              <a:off x="4050323" y="341608"/>
              <a:ext cx="4104606" cy="1297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Enjoy the videos. See you next week.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7" name="Rectangle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344748A-87D7-49E2-9A89-36267DD12610}"/>
              </a:ext>
            </a:extLst>
          </p:cNvPr>
          <p:cNvSpPr/>
          <p:nvPr/>
        </p:nvSpPr>
        <p:spPr>
          <a:xfrm>
            <a:off x="-1" y="16337"/>
            <a:ext cx="91440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09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2454</TotalTime>
  <Words>130</Words>
  <Application>Microsoft Office PowerPoint</Application>
  <PresentationFormat>On-screen Show (4:3)</PresentationFormat>
  <Paragraphs>16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Comic Sans MS</vt:lpstr>
      <vt:lpstr>Office Theme</vt:lpstr>
      <vt:lpstr>Good Morning Please click on the slide show icon on the top bar to start the 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</dc:creator>
  <cp:lastModifiedBy>Bryan Hancock</cp:lastModifiedBy>
  <cp:revision>449</cp:revision>
  <cp:lastPrinted>2020-02-18T21:45:00Z</cp:lastPrinted>
  <dcterms:created xsi:type="dcterms:W3CDTF">2017-09-14T22:46:00Z</dcterms:created>
  <dcterms:modified xsi:type="dcterms:W3CDTF">2020-03-30T15:08:03Z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2057-11.2.0.8970</vt:lpwstr>
  </property>
</Properties>
</file>