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62" r:id="rId2"/>
    <p:sldId id="449" r:id="rId3"/>
    <p:sldId id="467" r:id="rId4"/>
    <p:sldId id="468" r:id="rId5"/>
    <p:sldId id="466" r:id="rId6"/>
    <p:sldId id="469" r:id="rId7"/>
    <p:sldId id="470" r:id="rId8"/>
    <p:sldId id="451" r:id="rId9"/>
    <p:sldId id="452" r:id="rId10"/>
    <p:sldId id="397" r:id="rId11"/>
    <p:sldId id="471" r:id="rId12"/>
    <p:sldId id="472" r:id="rId13"/>
    <p:sldId id="450" r:id="rId14"/>
    <p:sldId id="476" r:id="rId15"/>
    <p:sldId id="440" r:id="rId16"/>
    <p:sldId id="473" r:id="rId17"/>
    <p:sldId id="474" r:id="rId18"/>
    <p:sldId id="475" r:id="rId19"/>
    <p:sldId id="437" r:id="rId20"/>
    <p:sldId id="477" r:id="rId21"/>
    <p:sldId id="455" r:id="rId22"/>
    <p:sldId id="432" r:id="rId23"/>
    <p:sldId id="431" r:id="rId24"/>
    <p:sldId id="288" r:id="rId25"/>
    <p:sldId id="462" r:id="rId26"/>
    <p:sldId id="463" r:id="rId27"/>
    <p:sldId id="464" r:id="rId28"/>
    <p:sldId id="465" r:id="rId29"/>
    <p:sldId id="37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504"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yan Hancock" initials="BH" lastIdx="1" clrIdx="0">
    <p:extLst>
      <p:ext uri="{19B8F6BF-5375-455C-9EA6-DF929625EA0E}">
        <p15:presenceInfo xmlns:p15="http://schemas.microsoft.com/office/powerpoint/2012/main" userId="263410b705b9238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9900"/>
    <a:srgbClr val="66FF33"/>
    <a:srgbClr val="008000"/>
    <a:srgbClr val="FF9933"/>
    <a:srgbClr val="6600FF"/>
    <a:srgbClr val="CC66FF"/>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28" autoAdjust="0"/>
    <p:restoredTop sz="94249" autoAdjust="0"/>
  </p:normalViewPr>
  <p:slideViewPr>
    <p:cSldViewPr snapToGrid="0" showGuides="1">
      <p:cViewPr>
        <p:scale>
          <a:sx n="50" d="100"/>
          <a:sy n="50" d="100"/>
        </p:scale>
        <p:origin x="1188" y="1086"/>
      </p:cViewPr>
      <p:guideLst>
        <p:guide orient="horz" pos="3504"/>
        <p:guide pos="3840"/>
      </p:guideLst>
    </p:cSldViewPr>
  </p:slideViewPr>
  <p:notesTextViewPr>
    <p:cViewPr>
      <p:scale>
        <a:sx n="1" d="1"/>
        <a:sy n="1" d="1"/>
      </p:scale>
      <p:origin x="0" y="0"/>
    </p:cViewPr>
  </p:notesTextViewPr>
  <p:sorterViewPr>
    <p:cViewPr>
      <p:scale>
        <a:sx n="100" d="100"/>
        <a:sy n="100" d="100"/>
      </p:scale>
      <p:origin x="0" y="-94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B1C3538-72A8-4B0B-8FD9-04FC172891AA}"/>
              </a:ext>
            </a:extLst>
          </p:cNvPr>
          <p:cNvSpPr/>
          <p:nvPr userDrawn="1"/>
        </p:nvSpPr>
        <p:spPr>
          <a:xfrm>
            <a:off x="0" y="0"/>
            <a:ext cx="12192000" cy="685799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019162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2E3D4-BAC7-4B16-8724-CF9B5525D51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0FB228A-5D68-4CC9-AE3D-8D673AC8BF09}"/>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90B79D0-825E-4679-9634-A24EE422A4A2}"/>
              </a:ext>
            </a:extLst>
          </p:cNvPr>
          <p:cNvSpPr>
            <a:spLocks noGrp="1"/>
          </p:cNvSpPr>
          <p:nvPr>
            <p:ph type="dt" sz="half" idx="10"/>
          </p:nvPr>
        </p:nvSpPr>
        <p:spPr>
          <a:xfrm>
            <a:off x="838200" y="6356350"/>
            <a:ext cx="2743200" cy="365125"/>
          </a:xfrm>
          <a:prstGeom prst="rect">
            <a:avLst/>
          </a:prstGeom>
        </p:spPr>
        <p:txBody>
          <a:bodyPr/>
          <a:lstStyle/>
          <a:p>
            <a:fld id="{B1C6DC73-88FC-473B-96F0-08C997EC249A}" type="datetimeFigureOut">
              <a:rPr lang="en-GB" smtClean="0"/>
              <a:t>15/12/2020</a:t>
            </a:fld>
            <a:endParaRPr lang="en-GB" dirty="0"/>
          </a:p>
        </p:txBody>
      </p:sp>
      <p:sp>
        <p:nvSpPr>
          <p:cNvPr id="5" name="Footer Placeholder 4">
            <a:extLst>
              <a:ext uri="{FF2B5EF4-FFF2-40B4-BE49-F238E27FC236}">
                <a16:creationId xmlns:a16="http://schemas.microsoft.com/office/drawing/2014/main" id="{942EF279-43AE-43FB-9F34-90ABF2B88503}"/>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6" name="Slide Number Placeholder 5">
            <a:extLst>
              <a:ext uri="{FF2B5EF4-FFF2-40B4-BE49-F238E27FC236}">
                <a16:creationId xmlns:a16="http://schemas.microsoft.com/office/drawing/2014/main" id="{412A93EA-A25D-4566-86FF-0BA1B1767673}"/>
              </a:ext>
            </a:extLst>
          </p:cNvPr>
          <p:cNvSpPr>
            <a:spLocks noGrp="1"/>
          </p:cNvSpPr>
          <p:nvPr>
            <p:ph type="sldNum" sz="quarter" idx="12"/>
          </p:nvPr>
        </p:nvSpPr>
        <p:spPr>
          <a:xfrm>
            <a:off x="8610600" y="6356350"/>
            <a:ext cx="2743200" cy="365125"/>
          </a:xfrm>
          <a:prstGeom prst="rect">
            <a:avLst/>
          </a:prstGeom>
        </p:spPr>
        <p:txBody>
          <a:bodyPr/>
          <a:lstStyle/>
          <a:p>
            <a:fld id="{F8F0B22F-938F-4855-8E7E-F73C01111887}" type="slidenum">
              <a:rPr lang="en-GB" smtClean="0"/>
              <a:t>‹#›</a:t>
            </a:fld>
            <a:endParaRPr lang="en-GB" dirty="0"/>
          </a:p>
        </p:txBody>
      </p:sp>
    </p:spTree>
    <p:extLst>
      <p:ext uri="{BB962C8B-B14F-4D97-AF65-F5344CB8AC3E}">
        <p14:creationId xmlns:p14="http://schemas.microsoft.com/office/powerpoint/2010/main" val="900681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F4F3D3-AE9A-4698-B4F2-371E86CEAC7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B0EB81E-2AC3-4E70-BDA8-4B3FE34B3431}"/>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7C613A2-75B4-437F-939C-185689BA58B5}"/>
              </a:ext>
            </a:extLst>
          </p:cNvPr>
          <p:cNvSpPr>
            <a:spLocks noGrp="1"/>
          </p:cNvSpPr>
          <p:nvPr>
            <p:ph type="dt" sz="half" idx="10"/>
          </p:nvPr>
        </p:nvSpPr>
        <p:spPr>
          <a:xfrm>
            <a:off x="838200" y="6356350"/>
            <a:ext cx="2743200" cy="365125"/>
          </a:xfrm>
          <a:prstGeom prst="rect">
            <a:avLst/>
          </a:prstGeom>
        </p:spPr>
        <p:txBody>
          <a:bodyPr/>
          <a:lstStyle/>
          <a:p>
            <a:fld id="{B1C6DC73-88FC-473B-96F0-08C997EC249A}" type="datetimeFigureOut">
              <a:rPr lang="en-GB" smtClean="0"/>
              <a:t>15/12/2020</a:t>
            </a:fld>
            <a:endParaRPr lang="en-GB" dirty="0"/>
          </a:p>
        </p:txBody>
      </p:sp>
      <p:sp>
        <p:nvSpPr>
          <p:cNvPr id="5" name="Footer Placeholder 4">
            <a:extLst>
              <a:ext uri="{FF2B5EF4-FFF2-40B4-BE49-F238E27FC236}">
                <a16:creationId xmlns:a16="http://schemas.microsoft.com/office/drawing/2014/main" id="{79C919A0-BD5D-402F-AE88-3ADB33BE8A1D}"/>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6" name="Slide Number Placeholder 5">
            <a:extLst>
              <a:ext uri="{FF2B5EF4-FFF2-40B4-BE49-F238E27FC236}">
                <a16:creationId xmlns:a16="http://schemas.microsoft.com/office/drawing/2014/main" id="{DFE415BE-0289-4598-84AD-9F2E7003F18C}"/>
              </a:ext>
            </a:extLst>
          </p:cNvPr>
          <p:cNvSpPr>
            <a:spLocks noGrp="1"/>
          </p:cNvSpPr>
          <p:nvPr>
            <p:ph type="sldNum" sz="quarter" idx="12"/>
          </p:nvPr>
        </p:nvSpPr>
        <p:spPr>
          <a:xfrm>
            <a:off x="8610600" y="6356350"/>
            <a:ext cx="2743200" cy="365125"/>
          </a:xfrm>
          <a:prstGeom prst="rect">
            <a:avLst/>
          </a:prstGeom>
        </p:spPr>
        <p:txBody>
          <a:bodyPr/>
          <a:lstStyle/>
          <a:p>
            <a:fld id="{F8F0B22F-938F-4855-8E7E-F73C01111887}" type="slidenum">
              <a:rPr lang="en-GB" smtClean="0"/>
              <a:t>‹#›</a:t>
            </a:fld>
            <a:endParaRPr lang="en-GB" dirty="0"/>
          </a:p>
        </p:txBody>
      </p:sp>
    </p:spTree>
    <p:extLst>
      <p:ext uri="{BB962C8B-B14F-4D97-AF65-F5344CB8AC3E}">
        <p14:creationId xmlns:p14="http://schemas.microsoft.com/office/powerpoint/2010/main" val="653696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564B3-C57A-44E8-B312-F7028BB0139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A4EDE52-3F48-4D23-8D10-539A9DA44BA2}"/>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27EF7F4-BDA6-40DE-9B2C-19665B2256B9}"/>
              </a:ext>
            </a:extLst>
          </p:cNvPr>
          <p:cNvSpPr>
            <a:spLocks noGrp="1"/>
          </p:cNvSpPr>
          <p:nvPr>
            <p:ph type="dt" sz="half" idx="10"/>
          </p:nvPr>
        </p:nvSpPr>
        <p:spPr>
          <a:xfrm>
            <a:off x="838200" y="6356350"/>
            <a:ext cx="2743200" cy="365125"/>
          </a:xfrm>
          <a:prstGeom prst="rect">
            <a:avLst/>
          </a:prstGeom>
        </p:spPr>
        <p:txBody>
          <a:bodyPr/>
          <a:lstStyle/>
          <a:p>
            <a:fld id="{B1C6DC73-88FC-473B-96F0-08C997EC249A}" type="datetimeFigureOut">
              <a:rPr lang="en-GB" smtClean="0"/>
              <a:t>15/12/2020</a:t>
            </a:fld>
            <a:endParaRPr lang="en-GB" dirty="0"/>
          </a:p>
        </p:txBody>
      </p:sp>
      <p:sp>
        <p:nvSpPr>
          <p:cNvPr id="5" name="Footer Placeholder 4">
            <a:extLst>
              <a:ext uri="{FF2B5EF4-FFF2-40B4-BE49-F238E27FC236}">
                <a16:creationId xmlns:a16="http://schemas.microsoft.com/office/drawing/2014/main" id="{3D2F275E-D009-4FE5-9E1A-1D26B0C8CD31}"/>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6" name="Slide Number Placeholder 5">
            <a:extLst>
              <a:ext uri="{FF2B5EF4-FFF2-40B4-BE49-F238E27FC236}">
                <a16:creationId xmlns:a16="http://schemas.microsoft.com/office/drawing/2014/main" id="{CD610F85-84B0-4EF9-92C0-279A3A3A76A4}"/>
              </a:ext>
            </a:extLst>
          </p:cNvPr>
          <p:cNvSpPr>
            <a:spLocks noGrp="1"/>
          </p:cNvSpPr>
          <p:nvPr>
            <p:ph type="sldNum" sz="quarter" idx="12"/>
          </p:nvPr>
        </p:nvSpPr>
        <p:spPr>
          <a:xfrm>
            <a:off x="8610600" y="6356350"/>
            <a:ext cx="2743200" cy="365125"/>
          </a:xfrm>
          <a:prstGeom prst="rect">
            <a:avLst/>
          </a:prstGeom>
        </p:spPr>
        <p:txBody>
          <a:bodyPr/>
          <a:lstStyle/>
          <a:p>
            <a:fld id="{F8F0B22F-938F-4855-8E7E-F73C01111887}" type="slidenum">
              <a:rPr lang="en-GB" smtClean="0"/>
              <a:t>‹#›</a:t>
            </a:fld>
            <a:endParaRPr lang="en-GB" dirty="0"/>
          </a:p>
        </p:txBody>
      </p:sp>
    </p:spTree>
    <p:extLst>
      <p:ext uri="{BB962C8B-B14F-4D97-AF65-F5344CB8AC3E}">
        <p14:creationId xmlns:p14="http://schemas.microsoft.com/office/powerpoint/2010/main" val="69085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29001-C0C4-4505-B639-54CAEF9CEDA5}"/>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B53F096-22A4-4CE8-AE70-6FDB8AADEE3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A2D0124-BEF6-4D51-9276-52E2443D5D5C}"/>
              </a:ext>
            </a:extLst>
          </p:cNvPr>
          <p:cNvSpPr>
            <a:spLocks noGrp="1"/>
          </p:cNvSpPr>
          <p:nvPr>
            <p:ph type="dt" sz="half" idx="10"/>
          </p:nvPr>
        </p:nvSpPr>
        <p:spPr>
          <a:xfrm>
            <a:off x="838200" y="6356350"/>
            <a:ext cx="2743200" cy="365125"/>
          </a:xfrm>
          <a:prstGeom prst="rect">
            <a:avLst/>
          </a:prstGeom>
        </p:spPr>
        <p:txBody>
          <a:bodyPr/>
          <a:lstStyle/>
          <a:p>
            <a:fld id="{B1C6DC73-88FC-473B-96F0-08C997EC249A}" type="datetimeFigureOut">
              <a:rPr lang="en-GB" smtClean="0"/>
              <a:t>15/12/2020</a:t>
            </a:fld>
            <a:endParaRPr lang="en-GB" dirty="0"/>
          </a:p>
        </p:txBody>
      </p:sp>
      <p:sp>
        <p:nvSpPr>
          <p:cNvPr id="5" name="Footer Placeholder 4">
            <a:extLst>
              <a:ext uri="{FF2B5EF4-FFF2-40B4-BE49-F238E27FC236}">
                <a16:creationId xmlns:a16="http://schemas.microsoft.com/office/drawing/2014/main" id="{94ECF894-29B6-400B-BAE2-63C5D668FC38}"/>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6" name="Slide Number Placeholder 5">
            <a:extLst>
              <a:ext uri="{FF2B5EF4-FFF2-40B4-BE49-F238E27FC236}">
                <a16:creationId xmlns:a16="http://schemas.microsoft.com/office/drawing/2014/main" id="{9D86FDCF-5A8C-4688-B418-8B6E5A62EF04}"/>
              </a:ext>
            </a:extLst>
          </p:cNvPr>
          <p:cNvSpPr>
            <a:spLocks noGrp="1"/>
          </p:cNvSpPr>
          <p:nvPr>
            <p:ph type="sldNum" sz="quarter" idx="12"/>
          </p:nvPr>
        </p:nvSpPr>
        <p:spPr>
          <a:xfrm>
            <a:off x="8610600" y="6356350"/>
            <a:ext cx="2743200" cy="365125"/>
          </a:xfrm>
          <a:prstGeom prst="rect">
            <a:avLst/>
          </a:prstGeom>
        </p:spPr>
        <p:txBody>
          <a:bodyPr/>
          <a:lstStyle/>
          <a:p>
            <a:fld id="{F8F0B22F-938F-4855-8E7E-F73C01111887}" type="slidenum">
              <a:rPr lang="en-GB" smtClean="0"/>
              <a:t>‹#›</a:t>
            </a:fld>
            <a:endParaRPr lang="en-GB" dirty="0"/>
          </a:p>
        </p:txBody>
      </p:sp>
    </p:spTree>
    <p:extLst>
      <p:ext uri="{BB962C8B-B14F-4D97-AF65-F5344CB8AC3E}">
        <p14:creationId xmlns:p14="http://schemas.microsoft.com/office/powerpoint/2010/main" val="3030902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B7759-C8F7-4F00-885E-4FE297A623E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A637070-8677-407A-99ED-40E0C185971A}"/>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3C6774A-3694-4E3D-A04E-13BC8ACB700B}"/>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915A998-D6EC-469D-892B-5C763679CBDD}"/>
              </a:ext>
            </a:extLst>
          </p:cNvPr>
          <p:cNvSpPr>
            <a:spLocks noGrp="1"/>
          </p:cNvSpPr>
          <p:nvPr>
            <p:ph type="dt" sz="half" idx="10"/>
          </p:nvPr>
        </p:nvSpPr>
        <p:spPr>
          <a:xfrm>
            <a:off x="838200" y="6356350"/>
            <a:ext cx="2743200" cy="365125"/>
          </a:xfrm>
          <a:prstGeom prst="rect">
            <a:avLst/>
          </a:prstGeom>
        </p:spPr>
        <p:txBody>
          <a:bodyPr/>
          <a:lstStyle/>
          <a:p>
            <a:fld id="{B1C6DC73-88FC-473B-96F0-08C997EC249A}" type="datetimeFigureOut">
              <a:rPr lang="en-GB" smtClean="0"/>
              <a:t>15/12/2020</a:t>
            </a:fld>
            <a:endParaRPr lang="en-GB" dirty="0"/>
          </a:p>
        </p:txBody>
      </p:sp>
      <p:sp>
        <p:nvSpPr>
          <p:cNvPr id="6" name="Footer Placeholder 5">
            <a:extLst>
              <a:ext uri="{FF2B5EF4-FFF2-40B4-BE49-F238E27FC236}">
                <a16:creationId xmlns:a16="http://schemas.microsoft.com/office/drawing/2014/main" id="{AA304D52-DAD3-43B7-84C5-2DAA8530FF2E}"/>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7" name="Slide Number Placeholder 6">
            <a:extLst>
              <a:ext uri="{FF2B5EF4-FFF2-40B4-BE49-F238E27FC236}">
                <a16:creationId xmlns:a16="http://schemas.microsoft.com/office/drawing/2014/main" id="{391C380C-D04F-4743-BE82-980C647655BD}"/>
              </a:ext>
            </a:extLst>
          </p:cNvPr>
          <p:cNvSpPr>
            <a:spLocks noGrp="1"/>
          </p:cNvSpPr>
          <p:nvPr>
            <p:ph type="sldNum" sz="quarter" idx="12"/>
          </p:nvPr>
        </p:nvSpPr>
        <p:spPr>
          <a:xfrm>
            <a:off x="8610600" y="6356350"/>
            <a:ext cx="2743200" cy="365125"/>
          </a:xfrm>
          <a:prstGeom prst="rect">
            <a:avLst/>
          </a:prstGeom>
        </p:spPr>
        <p:txBody>
          <a:bodyPr/>
          <a:lstStyle/>
          <a:p>
            <a:fld id="{F8F0B22F-938F-4855-8E7E-F73C01111887}" type="slidenum">
              <a:rPr lang="en-GB" smtClean="0"/>
              <a:t>‹#›</a:t>
            </a:fld>
            <a:endParaRPr lang="en-GB" dirty="0"/>
          </a:p>
        </p:txBody>
      </p:sp>
    </p:spTree>
    <p:extLst>
      <p:ext uri="{BB962C8B-B14F-4D97-AF65-F5344CB8AC3E}">
        <p14:creationId xmlns:p14="http://schemas.microsoft.com/office/powerpoint/2010/main" val="827313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E48F5-9971-4B77-9FB6-6732DC3C653A}"/>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9609093-9D26-4C56-BBA6-987CF4A640F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5F60BD9-EEAF-4CED-B90B-F1D02A2B9754}"/>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F1D28C6-6B1D-4082-B133-94E49CD91A8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86249E9-14E1-4291-9172-C6B2661C5094}"/>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7C1966D-A124-4FE4-82DE-8DD339C8B945}"/>
              </a:ext>
            </a:extLst>
          </p:cNvPr>
          <p:cNvSpPr>
            <a:spLocks noGrp="1"/>
          </p:cNvSpPr>
          <p:nvPr>
            <p:ph type="dt" sz="half" idx="10"/>
          </p:nvPr>
        </p:nvSpPr>
        <p:spPr>
          <a:xfrm>
            <a:off x="838200" y="6356350"/>
            <a:ext cx="2743200" cy="365125"/>
          </a:xfrm>
          <a:prstGeom prst="rect">
            <a:avLst/>
          </a:prstGeom>
        </p:spPr>
        <p:txBody>
          <a:bodyPr/>
          <a:lstStyle/>
          <a:p>
            <a:fld id="{B1C6DC73-88FC-473B-96F0-08C997EC249A}" type="datetimeFigureOut">
              <a:rPr lang="en-GB" smtClean="0"/>
              <a:t>15/12/2020</a:t>
            </a:fld>
            <a:endParaRPr lang="en-GB" dirty="0"/>
          </a:p>
        </p:txBody>
      </p:sp>
      <p:sp>
        <p:nvSpPr>
          <p:cNvPr id="8" name="Footer Placeholder 7">
            <a:extLst>
              <a:ext uri="{FF2B5EF4-FFF2-40B4-BE49-F238E27FC236}">
                <a16:creationId xmlns:a16="http://schemas.microsoft.com/office/drawing/2014/main" id="{9EB1579E-E395-4E3F-96F1-D9721BBF5FFB}"/>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9" name="Slide Number Placeholder 8">
            <a:extLst>
              <a:ext uri="{FF2B5EF4-FFF2-40B4-BE49-F238E27FC236}">
                <a16:creationId xmlns:a16="http://schemas.microsoft.com/office/drawing/2014/main" id="{5342D989-73AE-46BC-B906-E777FAAC06CC}"/>
              </a:ext>
            </a:extLst>
          </p:cNvPr>
          <p:cNvSpPr>
            <a:spLocks noGrp="1"/>
          </p:cNvSpPr>
          <p:nvPr>
            <p:ph type="sldNum" sz="quarter" idx="12"/>
          </p:nvPr>
        </p:nvSpPr>
        <p:spPr>
          <a:xfrm>
            <a:off x="8610600" y="6356350"/>
            <a:ext cx="2743200" cy="365125"/>
          </a:xfrm>
          <a:prstGeom prst="rect">
            <a:avLst/>
          </a:prstGeom>
        </p:spPr>
        <p:txBody>
          <a:bodyPr/>
          <a:lstStyle/>
          <a:p>
            <a:fld id="{F8F0B22F-938F-4855-8E7E-F73C01111887}" type="slidenum">
              <a:rPr lang="en-GB" smtClean="0"/>
              <a:t>‹#›</a:t>
            </a:fld>
            <a:endParaRPr lang="en-GB" dirty="0"/>
          </a:p>
        </p:txBody>
      </p:sp>
    </p:spTree>
    <p:extLst>
      <p:ext uri="{BB962C8B-B14F-4D97-AF65-F5344CB8AC3E}">
        <p14:creationId xmlns:p14="http://schemas.microsoft.com/office/powerpoint/2010/main" val="1169879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02628-C0B6-452C-AC41-3C5BE02ABA7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C897B27-73DE-4064-986A-1BD2BA574710}"/>
              </a:ext>
            </a:extLst>
          </p:cNvPr>
          <p:cNvSpPr>
            <a:spLocks noGrp="1"/>
          </p:cNvSpPr>
          <p:nvPr>
            <p:ph type="dt" sz="half" idx="10"/>
          </p:nvPr>
        </p:nvSpPr>
        <p:spPr>
          <a:xfrm>
            <a:off x="838200" y="6356350"/>
            <a:ext cx="2743200" cy="365125"/>
          </a:xfrm>
          <a:prstGeom prst="rect">
            <a:avLst/>
          </a:prstGeom>
        </p:spPr>
        <p:txBody>
          <a:bodyPr/>
          <a:lstStyle/>
          <a:p>
            <a:fld id="{B1C6DC73-88FC-473B-96F0-08C997EC249A}" type="datetimeFigureOut">
              <a:rPr lang="en-GB" smtClean="0"/>
              <a:t>15/12/2020</a:t>
            </a:fld>
            <a:endParaRPr lang="en-GB" dirty="0"/>
          </a:p>
        </p:txBody>
      </p:sp>
      <p:sp>
        <p:nvSpPr>
          <p:cNvPr id="4" name="Footer Placeholder 3">
            <a:extLst>
              <a:ext uri="{FF2B5EF4-FFF2-40B4-BE49-F238E27FC236}">
                <a16:creationId xmlns:a16="http://schemas.microsoft.com/office/drawing/2014/main" id="{0635399E-631A-4F95-8034-FB060AA4BE36}"/>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5" name="Slide Number Placeholder 4">
            <a:extLst>
              <a:ext uri="{FF2B5EF4-FFF2-40B4-BE49-F238E27FC236}">
                <a16:creationId xmlns:a16="http://schemas.microsoft.com/office/drawing/2014/main" id="{1F5B45C9-2B27-4CBF-B17F-CAD1D8266416}"/>
              </a:ext>
            </a:extLst>
          </p:cNvPr>
          <p:cNvSpPr>
            <a:spLocks noGrp="1"/>
          </p:cNvSpPr>
          <p:nvPr>
            <p:ph type="sldNum" sz="quarter" idx="12"/>
          </p:nvPr>
        </p:nvSpPr>
        <p:spPr>
          <a:xfrm>
            <a:off x="8610600" y="6356350"/>
            <a:ext cx="2743200" cy="365125"/>
          </a:xfrm>
          <a:prstGeom prst="rect">
            <a:avLst/>
          </a:prstGeom>
        </p:spPr>
        <p:txBody>
          <a:bodyPr/>
          <a:lstStyle/>
          <a:p>
            <a:fld id="{F8F0B22F-938F-4855-8E7E-F73C01111887}" type="slidenum">
              <a:rPr lang="en-GB" smtClean="0"/>
              <a:t>‹#›</a:t>
            </a:fld>
            <a:endParaRPr lang="en-GB" dirty="0"/>
          </a:p>
        </p:txBody>
      </p:sp>
    </p:spTree>
    <p:extLst>
      <p:ext uri="{BB962C8B-B14F-4D97-AF65-F5344CB8AC3E}">
        <p14:creationId xmlns:p14="http://schemas.microsoft.com/office/powerpoint/2010/main" val="3586905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0E60E8-C914-4FEA-907B-4E8A986C7288}"/>
              </a:ext>
            </a:extLst>
          </p:cNvPr>
          <p:cNvSpPr>
            <a:spLocks noGrp="1"/>
          </p:cNvSpPr>
          <p:nvPr>
            <p:ph type="dt" sz="half" idx="10"/>
          </p:nvPr>
        </p:nvSpPr>
        <p:spPr>
          <a:xfrm>
            <a:off x="838200" y="6356350"/>
            <a:ext cx="2743200" cy="365125"/>
          </a:xfrm>
          <a:prstGeom prst="rect">
            <a:avLst/>
          </a:prstGeom>
        </p:spPr>
        <p:txBody>
          <a:bodyPr/>
          <a:lstStyle/>
          <a:p>
            <a:fld id="{B1C6DC73-88FC-473B-96F0-08C997EC249A}" type="datetimeFigureOut">
              <a:rPr lang="en-GB" smtClean="0"/>
              <a:t>15/12/2020</a:t>
            </a:fld>
            <a:endParaRPr lang="en-GB" dirty="0"/>
          </a:p>
        </p:txBody>
      </p:sp>
      <p:sp>
        <p:nvSpPr>
          <p:cNvPr id="3" name="Footer Placeholder 2">
            <a:extLst>
              <a:ext uri="{FF2B5EF4-FFF2-40B4-BE49-F238E27FC236}">
                <a16:creationId xmlns:a16="http://schemas.microsoft.com/office/drawing/2014/main" id="{62B8C619-3890-4344-9854-41B9E5DE7A22}"/>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4" name="Slide Number Placeholder 3">
            <a:extLst>
              <a:ext uri="{FF2B5EF4-FFF2-40B4-BE49-F238E27FC236}">
                <a16:creationId xmlns:a16="http://schemas.microsoft.com/office/drawing/2014/main" id="{00F9E073-6797-4C7C-8FE3-3E8A481AE340}"/>
              </a:ext>
            </a:extLst>
          </p:cNvPr>
          <p:cNvSpPr>
            <a:spLocks noGrp="1"/>
          </p:cNvSpPr>
          <p:nvPr>
            <p:ph type="sldNum" sz="quarter" idx="12"/>
          </p:nvPr>
        </p:nvSpPr>
        <p:spPr>
          <a:xfrm>
            <a:off x="8610600" y="6356350"/>
            <a:ext cx="2743200" cy="365125"/>
          </a:xfrm>
          <a:prstGeom prst="rect">
            <a:avLst/>
          </a:prstGeom>
        </p:spPr>
        <p:txBody>
          <a:bodyPr/>
          <a:lstStyle/>
          <a:p>
            <a:fld id="{F8F0B22F-938F-4855-8E7E-F73C01111887}" type="slidenum">
              <a:rPr lang="en-GB" smtClean="0"/>
              <a:t>‹#›</a:t>
            </a:fld>
            <a:endParaRPr lang="en-GB" dirty="0"/>
          </a:p>
        </p:txBody>
      </p:sp>
    </p:spTree>
    <p:extLst>
      <p:ext uri="{BB962C8B-B14F-4D97-AF65-F5344CB8AC3E}">
        <p14:creationId xmlns:p14="http://schemas.microsoft.com/office/powerpoint/2010/main" val="138914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CC441-30A6-41BF-B7B9-3D92D89A12A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6548AA8-ADC2-460C-B2D7-EB13536B384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DF566AB-1991-49B0-98B0-8E55E74D5FD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969CEB-5B63-4EE8-99E7-730D7DD21C90}"/>
              </a:ext>
            </a:extLst>
          </p:cNvPr>
          <p:cNvSpPr>
            <a:spLocks noGrp="1"/>
          </p:cNvSpPr>
          <p:nvPr>
            <p:ph type="dt" sz="half" idx="10"/>
          </p:nvPr>
        </p:nvSpPr>
        <p:spPr>
          <a:xfrm>
            <a:off x="838200" y="6356350"/>
            <a:ext cx="2743200" cy="365125"/>
          </a:xfrm>
          <a:prstGeom prst="rect">
            <a:avLst/>
          </a:prstGeom>
        </p:spPr>
        <p:txBody>
          <a:bodyPr/>
          <a:lstStyle/>
          <a:p>
            <a:fld id="{B1C6DC73-88FC-473B-96F0-08C997EC249A}" type="datetimeFigureOut">
              <a:rPr lang="en-GB" smtClean="0"/>
              <a:t>15/12/2020</a:t>
            </a:fld>
            <a:endParaRPr lang="en-GB" dirty="0"/>
          </a:p>
        </p:txBody>
      </p:sp>
      <p:sp>
        <p:nvSpPr>
          <p:cNvPr id="6" name="Footer Placeholder 5">
            <a:extLst>
              <a:ext uri="{FF2B5EF4-FFF2-40B4-BE49-F238E27FC236}">
                <a16:creationId xmlns:a16="http://schemas.microsoft.com/office/drawing/2014/main" id="{4CD8FC25-651F-41AE-88CF-1FCC9F48DFFC}"/>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7" name="Slide Number Placeholder 6">
            <a:extLst>
              <a:ext uri="{FF2B5EF4-FFF2-40B4-BE49-F238E27FC236}">
                <a16:creationId xmlns:a16="http://schemas.microsoft.com/office/drawing/2014/main" id="{368F43E5-9ECE-4F9A-9D4A-AE6B9428C900}"/>
              </a:ext>
            </a:extLst>
          </p:cNvPr>
          <p:cNvSpPr>
            <a:spLocks noGrp="1"/>
          </p:cNvSpPr>
          <p:nvPr>
            <p:ph type="sldNum" sz="quarter" idx="12"/>
          </p:nvPr>
        </p:nvSpPr>
        <p:spPr>
          <a:xfrm>
            <a:off x="8610600" y="6356350"/>
            <a:ext cx="2743200" cy="365125"/>
          </a:xfrm>
          <a:prstGeom prst="rect">
            <a:avLst/>
          </a:prstGeom>
        </p:spPr>
        <p:txBody>
          <a:bodyPr/>
          <a:lstStyle/>
          <a:p>
            <a:fld id="{F8F0B22F-938F-4855-8E7E-F73C01111887}" type="slidenum">
              <a:rPr lang="en-GB" smtClean="0"/>
              <a:t>‹#›</a:t>
            </a:fld>
            <a:endParaRPr lang="en-GB" dirty="0"/>
          </a:p>
        </p:txBody>
      </p:sp>
    </p:spTree>
    <p:extLst>
      <p:ext uri="{BB962C8B-B14F-4D97-AF65-F5344CB8AC3E}">
        <p14:creationId xmlns:p14="http://schemas.microsoft.com/office/powerpoint/2010/main" val="2937109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4451F-08D4-459E-8C0C-1D6D94ED9E0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6A4B275-1492-4BF7-9400-A363764EDC69}"/>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F6CB61AD-5E32-4110-BCDA-39F7A5DB2CD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6DBA42-AB58-4B45-A6AB-D629C819E81D}"/>
              </a:ext>
            </a:extLst>
          </p:cNvPr>
          <p:cNvSpPr>
            <a:spLocks noGrp="1"/>
          </p:cNvSpPr>
          <p:nvPr>
            <p:ph type="dt" sz="half" idx="10"/>
          </p:nvPr>
        </p:nvSpPr>
        <p:spPr>
          <a:xfrm>
            <a:off x="838200" y="6356350"/>
            <a:ext cx="2743200" cy="365125"/>
          </a:xfrm>
          <a:prstGeom prst="rect">
            <a:avLst/>
          </a:prstGeom>
        </p:spPr>
        <p:txBody>
          <a:bodyPr/>
          <a:lstStyle/>
          <a:p>
            <a:fld id="{B1C6DC73-88FC-473B-96F0-08C997EC249A}" type="datetimeFigureOut">
              <a:rPr lang="en-GB" smtClean="0"/>
              <a:t>15/12/2020</a:t>
            </a:fld>
            <a:endParaRPr lang="en-GB" dirty="0"/>
          </a:p>
        </p:txBody>
      </p:sp>
      <p:sp>
        <p:nvSpPr>
          <p:cNvPr id="6" name="Footer Placeholder 5">
            <a:extLst>
              <a:ext uri="{FF2B5EF4-FFF2-40B4-BE49-F238E27FC236}">
                <a16:creationId xmlns:a16="http://schemas.microsoft.com/office/drawing/2014/main" id="{D7C4BD99-C918-4403-9E6D-FFED38F86C66}"/>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7" name="Slide Number Placeholder 6">
            <a:extLst>
              <a:ext uri="{FF2B5EF4-FFF2-40B4-BE49-F238E27FC236}">
                <a16:creationId xmlns:a16="http://schemas.microsoft.com/office/drawing/2014/main" id="{9BA8A217-14B6-45F3-B40F-54318F17E712}"/>
              </a:ext>
            </a:extLst>
          </p:cNvPr>
          <p:cNvSpPr>
            <a:spLocks noGrp="1"/>
          </p:cNvSpPr>
          <p:nvPr>
            <p:ph type="sldNum" sz="quarter" idx="12"/>
          </p:nvPr>
        </p:nvSpPr>
        <p:spPr>
          <a:xfrm>
            <a:off x="8610600" y="6356350"/>
            <a:ext cx="2743200" cy="365125"/>
          </a:xfrm>
          <a:prstGeom prst="rect">
            <a:avLst/>
          </a:prstGeom>
        </p:spPr>
        <p:txBody>
          <a:bodyPr/>
          <a:lstStyle/>
          <a:p>
            <a:fld id="{F8F0B22F-938F-4855-8E7E-F73C01111887}" type="slidenum">
              <a:rPr lang="en-GB" smtClean="0"/>
              <a:t>‹#›</a:t>
            </a:fld>
            <a:endParaRPr lang="en-GB" dirty="0"/>
          </a:p>
        </p:txBody>
      </p:sp>
    </p:spTree>
    <p:extLst>
      <p:ext uri="{BB962C8B-B14F-4D97-AF65-F5344CB8AC3E}">
        <p14:creationId xmlns:p14="http://schemas.microsoft.com/office/powerpoint/2010/main" val="306051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A4AAF87-6B29-43BD-9475-7FEE0E55D271}"/>
              </a:ext>
            </a:extLst>
          </p:cNvPr>
          <p:cNvSpPr/>
          <p:nvPr userDrawn="1"/>
        </p:nvSpPr>
        <p:spPr>
          <a:xfrm>
            <a:off x="0" y="0"/>
            <a:ext cx="12192000" cy="685799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829631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slide" Target="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slide" Target="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slide" Target="slide12.xml"/></Relationships>
</file>

<file path=ppt/slides/_rels/slide13.xml.rels><?xml version="1.0" encoding="UTF-8" standalone="yes"?>
<Relationships xmlns="http://schemas.openxmlformats.org/package/2006/relationships"><Relationship Id="rId3" Type="http://schemas.openxmlformats.org/officeDocument/2006/relationships/hyperlink" Target="https://youtu.be/Zk1LhnqROCM" TargetMode="External"/><Relationship Id="rId2" Type="http://schemas.openxmlformats.org/officeDocument/2006/relationships/slide" Target="slide13.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slide" Target="slide14.xml"/></Relationships>
</file>

<file path=ppt/slides/_rels/slide15.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slide" Target="slide19.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slide" Target="slide2.xml"/><Relationship Id="rId4" Type="http://schemas.openxmlformats.org/officeDocument/2006/relationships/image" Target="../media/image3.png"/><Relationship Id="rId9"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slide" Target="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slide" Target="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hyperlink" Target="https://youtu.be/fzoOmdZxrx8?list=PLzSwkR28Y857krP9PVUByXDxcrdbNKano" TargetMode="External"/><Relationship Id="rId4" Type="http://schemas.openxmlformats.org/officeDocument/2006/relationships/slide" Target="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slide" Target="slide23.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3.pn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slide" Target="slide24.xml"/></Relationships>
</file>

<file path=ppt/slides/_rels/slide25.xml.rels><?xml version="1.0" encoding="UTF-8" standalone="yes"?>
<Relationships xmlns="http://schemas.openxmlformats.org/package/2006/relationships"><Relationship Id="rId8" Type="http://schemas.openxmlformats.org/officeDocument/2006/relationships/hyperlink" Target="https://jigex.com/TbmM" TargetMode="External"/><Relationship Id="rId3" Type="http://schemas.openxmlformats.org/officeDocument/2006/relationships/image" Target="../media/image14.jpg"/><Relationship Id="rId7" Type="http://schemas.openxmlformats.org/officeDocument/2006/relationships/hyperlink" Target="https://thewordsearch.com/puzzle/1763631/" TargetMode="External"/><Relationship Id="rId2" Type="http://schemas.openxmlformats.org/officeDocument/2006/relationships/image" Target="../media/image13.jpg"/><Relationship Id="rId1" Type="http://schemas.openxmlformats.org/officeDocument/2006/relationships/slideLayout" Target="../slideLayouts/slideLayout7.xml"/><Relationship Id="rId6" Type="http://schemas.openxmlformats.org/officeDocument/2006/relationships/hyperlink" Target="https://jigex.com/qvqE" TargetMode="External"/><Relationship Id="rId5" Type="http://schemas.openxmlformats.org/officeDocument/2006/relationships/slide" Target="slide25.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7.xml"/><Relationship Id="rId4" Type="http://schemas.openxmlformats.org/officeDocument/2006/relationships/slide" Target="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7.xml"/><Relationship Id="rId6" Type="http://schemas.openxmlformats.org/officeDocument/2006/relationships/slide" Target="slide27.xml"/><Relationship Id="rId5" Type="http://schemas.openxmlformats.org/officeDocument/2006/relationships/image" Target="../media/image21.jpg"/><Relationship Id="rId4" Type="http://schemas.openxmlformats.org/officeDocument/2006/relationships/image" Target="../media/image20.jpg"/></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7.xml"/><Relationship Id="rId6" Type="http://schemas.openxmlformats.org/officeDocument/2006/relationships/slide" Target="slide28.xml"/><Relationship Id="rId5" Type="http://schemas.openxmlformats.org/officeDocument/2006/relationships/image" Target="../media/image25.jpg"/><Relationship Id="rId4" Type="http://schemas.openxmlformats.org/officeDocument/2006/relationships/image" Target="../media/image24.jpg"/></Relationships>
</file>

<file path=ppt/slides/_rels/slide29.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28.png"/><Relationship Id="rId3" Type="http://schemas.openxmlformats.org/officeDocument/2006/relationships/image" Target="../media/image26.png"/><Relationship Id="rId7" Type="http://schemas.openxmlformats.org/officeDocument/2006/relationships/image" Target="../media/image27.png"/><Relationship Id="rId12"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png"/><Relationship Id="rId5" Type="http://schemas.openxmlformats.org/officeDocument/2006/relationships/image" Target="../media/image17.png"/><Relationship Id="rId15" Type="http://schemas.openxmlformats.org/officeDocument/2006/relationships/image" Target="../media/image30.png"/><Relationship Id="rId10"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7.png"/><Relationship Id="rId14" Type="http://schemas.openxmlformats.org/officeDocument/2006/relationships/image" Target="../media/image29.png"/></Relationships>
</file>

<file path=ppt/slides/_rels/slide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slide" Target="slide3.xml"/></Relationships>
</file>

<file path=ppt/slides/_rels/slide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slide" Target="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slide" Target="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slide" Target="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slide" Target="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slide" Target="slide8.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hyperlink" Target="https://youtu.be/eI302Av7vSI" TargetMode="Externa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hyperlink" Target="https://youtu.be/JeJvKkBV6rY" TargetMode="External"/><Relationship Id="rId5" Type="http://schemas.openxmlformats.org/officeDocument/2006/relationships/slide" Target="slide9.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261B48B-BCC5-4C80-A473-622A532041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606" y="2305660"/>
            <a:ext cx="1921428" cy="3262071"/>
          </a:xfrm>
          <a:prstGeom prst="rect">
            <a:avLst/>
          </a:prstGeom>
        </p:spPr>
      </p:pic>
      <p:grpSp>
        <p:nvGrpSpPr>
          <p:cNvPr id="26" name="Group 25">
            <a:extLst>
              <a:ext uri="{FF2B5EF4-FFF2-40B4-BE49-F238E27FC236}">
                <a16:creationId xmlns:a16="http://schemas.microsoft.com/office/drawing/2014/main" id="{65EF43FA-CD33-4561-9E00-DEC881E8FE6C}"/>
              </a:ext>
            </a:extLst>
          </p:cNvPr>
          <p:cNvGrpSpPr/>
          <p:nvPr/>
        </p:nvGrpSpPr>
        <p:grpSpPr>
          <a:xfrm>
            <a:off x="4287196" y="298605"/>
            <a:ext cx="6020767" cy="1419859"/>
            <a:chOff x="1136171" y="270933"/>
            <a:chExt cx="9347200" cy="1274322"/>
          </a:xfrm>
        </p:grpSpPr>
        <p:sp>
          <p:nvSpPr>
            <p:cNvPr id="27" name="Speech Bubble: Rectangle with Corners Rounded 26">
              <a:extLst>
                <a:ext uri="{FF2B5EF4-FFF2-40B4-BE49-F238E27FC236}">
                  <a16:creationId xmlns:a16="http://schemas.microsoft.com/office/drawing/2014/main" id="{73B343CB-0763-4162-A395-E50CC97E0023}"/>
                </a:ext>
              </a:extLst>
            </p:cNvPr>
            <p:cNvSpPr/>
            <p:nvPr/>
          </p:nvSpPr>
          <p:spPr>
            <a:xfrm>
              <a:off x="1136171" y="270933"/>
              <a:ext cx="9347200" cy="1274322"/>
            </a:xfrm>
            <a:prstGeom prst="wedgeRoundRectCallout">
              <a:avLst>
                <a:gd name="adj1" fmla="val -97245"/>
                <a:gd name="adj2" fmla="val 143829"/>
                <a:gd name="adj3" fmla="val 16667"/>
              </a:avLst>
            </a:prstGeom>
            <a:noFill/>
            <a:ln w="31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TextBox 27">
              <a:extLst>
                <a:ext uri="{FF2B5EF4-FFF2-40B4-BE49-F238E27FC236}">
                  <a16:creationId xmlns:a16="http://schemas.microsoft.com/office/drawing/2014/main" id="{D0571633-47B5-47C6-8231-31A4E30751B2}"/>
                </a:ext>
              </a:extLst>
            </p:cNvPr>
            <p:cNvSpPr txBox="1"/>
            <p:nvPr/>
          </p:nvSpPr>
          <p:spPr>
            <a:xfrm>
              <a:off x="2525645" y="312569"/>
              <a:ext cx="6568252" cy="981017"/>
            </a:xfrm>
            <a:prstGeom prst="rect">
              <a:avLst/>
            </a:prstGeom>
            <a:noFill/>
          </p:spPr>
          <p:txBody>
            <a:bodyPr wrap="none" rtlCol="0">
              <a:spAutoFit/>
            </a:bodyPr>
            <a:lstStyle/>
            <a:p>
              <a:pPr algn="ctr">
                <a:lnSpc>
                  <a:spcPts val="4000"/>
                </a:lnSpc>
              </a:pPr>
              <a:r>
                <a:rPr lang="en-US" sz="3200" dirty="0">
                  <a:latin typeface="Comic Sans MS" panose="030F0702030302020204" pitchFamily="66" charset="0"/>
                </a:rPr>
                <a:t>Good Morning and welcome to</a:t>
              </a:r>
            </a:p>
            <a:p>
              <a:pPr algn="ctr">
                <a:lnSpc>
                  <a:spcPts val="4000"/>
                </a:lnSpc>
              </a:pPr>
              <a:r>
                <a:rPr lang="en-US" sz="3200" dirty="0">
                  <a:latin typeface="Comic Sans MS" panose="030F0702030302020204" pitchFamily="66" charset="0"/>
                </a:rPr>
                <a:t>Hillcliffe Junior Church Online</a:t>
              </a:r>
            </a:p>
          </p:txBody>
        </p:sp>
      </p:grpSp>
      <p:grpSp>
        <p:nvGrpSpPr>
          <p:cNvPr id="30" name="Group 29">
            <a:extLst>
              <a:ext uri="{FF2B5EF4-FFF2-40B4-BE49-F238E27FC236}">
                <a16:creationId xmlns:a16="http://schemas.microsoft.com/office/drawing/2014/main" id="{067115D4-DD52-4D9F-8445-3C983407A7BE}"/>
              </a:ext>
            </a:extLst>
          </p:cNvPr>
          <p:cNvGrpSpPr/>
          <p:nvPr/>
        </p:nvGrpSpPr>
        <p:grpSpPr>
          <a:xfrm>
            <a:off x="3576979" y="1965682"/>
            <a:ext cx="8151415" cy="1594626"/>
            <a:chOff x="1136171" y="270933"/>
            <a:chExt cx="9347200" cy="1274322"/>
          </a:xfrm>
        </p:grpSpPr>
        <p:sp>
          <p:nvSpPr>
            <p:cNvPr id="31" name="Speech Bubble: Rectangle with Corners Rounded 30">
              <a:extLst>
                <a:ext uri="{FF2B5EF4-FFF2-40B4-BE49-F238E27FC236}">
                  <a16:creationId xmlns:a16="http://schemas.microsoft.com/office/drawing/2014/main" id="{7E632CC1-C270-4F52-86C6-CF55E256454B}"/>
                </a:ext>
              </a:extLst>
            </p:cNvPr>
            <p:cNvSpPr/>
            <p:nvPr/>
          </p:nvSpPr>
          <p:spPr>
            <a:xfrm>
              <a:off x="1136171" y="270933"/>
              <a:ext cx="9347200" cy="1274322"/>
            </a:xfrm>
            <a:prstGeom prst="wedgeRoundRectCallout">
              <a:avLst>
                <a:gd name="adj1" fmla="val -75962"/>
                <a:gd name="adj2" fmla="val 16472"/>
                <a:gd name="adj3" fmla="val 16667"/>
              </a:avLst>
            </a:prstGeom>
            <a:noFill/>
            <a:ln w="31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TextBox 31">
              <a:extLst>
                <a:ext uri="{FF2B5EF4-FFF2-40B4-BE49-F238E27FC236}">
                  <a16:creationId xmlns:a16="http://schemas.microsoft.com/office/drawing/2014/main" id="{84E44652-C1F1-4136-8450-46C8376EF1C9}"/>
                </a:ext>
              </a:extLst>
            </p:cNvPr>
            <p:cNvSpPr txBox="1"/>
            <p:nvPr/>
          </p:nvSpPr>
          <p:spPr>
            <a:xfrm>
              <a:off x="1836670" y="368873"/>
              <a:ext cx="7946202" cy="873500"/>
            </a:xfrm>
            <a:prstGeom prst="rect">
              <a:avLst/>
            </a:prstGeom>
            <a:noFill/>
          </p:spPr>
          <p:txBody>
            <a:bodyPr wrap="square" rtlCol="0">
              <a:spAutoFit/>
            </a:bodyPr>
            <a:lstStyle/>
            <a:p>
              <a:pPr algn="ctr">
                <a:lnSpc>
                  <a:spcPts val="4000"/>
                </a:lnSpc>
              </a:pPr>
              <a:r>
                <a:rPr lang="en-US" sz="3200" dirty="0">
                  <a:latin typeface="Comic Sans MS" panose="030F0702030302020204" pitchFamily="66" charset="0"/>
                </a:rPr>
                <a:t>Tell your mum or dad something special you have done this week.</a:t>
              </a:r>
            </a:p>
          </p:txBody>
        </p:sp>
      </p:grpSp>
      <p:grpSp>
        <p:nvGrpSpPr>
          <p:cNvPr id="33" name="Group 32">
            <a:extLst>
              <a:ext uri="{FF2B5EF4-FFF2-40B4-BE49-F238E27FC236}">
                <a16:creationId xmlns:a16="http://schemas.microsoft.com/office/drawing/2014/main" id="{250E4C90-0C96-4E47-966F-7C738CB7A299}"/>
              </a:ext>
            </a:extLst>
          </p:cNvPr>
          <p:cNvGrpSpPr/>
          <p:nvPr/>
        </p:nvGrpSpPr>
        <p:grpSpPr>
          <a:xfrm>
            <a:off x="3636539" y="4104335"/>
            <a:ext cx="6793878" cy="1000759"/>
            <a:chOff x="310512" y="270933"/>
            <a:chExt cx="10998547" cy="1274322"/>
          </a:xfrm>
        </p:grpSpPr>
        <p:sp>
          <p:nvSpPr>
            <p:cNvPr id="34" name="Speech Bubble: Rectangle with Corners Rounded 33">
              <a:extLst>
                <a:ext uri="{FF2B5EF4-FFF2-40B4-BE49-F238E27FC236}">
                  <a16:creationId xmlns:a16="http://schemas.microsoft.com/office/drawing/2014/main" id="{2A60B975-591B-4FB6-81F0-2B45E626ABDE}"/>
                </a:ext>
              </a:extLst>
            </p:cNvPr>
            <p:cNvSpPr/>
            <p:nvPr/>
          </p:nvSpPr>
          <p:spPr>
            <a:xfrm>
              <a:off x="1136171" y="270933"/>
              <a:ext cx="9347200" cy="1274322"/>
            </a:xfrm>
            <a:prstGeom prst="wedgeRoundRectCallout">
              <a:avLst>
                <a:gd name="adj1" fmla="val -96242"/>
                <a:gd name="adj2" fmla="val -153815"/>
                <a:gd name="adj3" fmla="val 16667"/>
              </a:avLst>
            </a:prstGeom>
            <a:noFill/>
            <a:ln w="31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TextBox 34">
              <a:extLst>
                <a:ext uri="{FF2B5EF4-FFF2-40B4-BE49-F238E27FC236}">
                  <a16:creationId xmlns:a16="http://schemas.microsoft.com/office/drawing/2014/main" id="{BA58B507-B7B5-44C7-8808-36BCB82A22B5}"/>
                </a:ext>
              </a:extLst>
            </p:cNvPr>
            <p:cNvSpPr txBox="1"/>
            <p:nvPr/>
          </p:nvSpPr>
          <p:spPr>
            <a:xfrm>
              <a:off x="310512" y="537058"/>
              <a:ext cx="10998547" cy="738667"/>
            </a:xfrm>
            <a:prstGeom prst="rect">
              <a:avLst/>
            </a:prstGeom>
            <a:noFill/>
          </p:spPr>
          <p:txBody>
            <a:bodyPr wrap="none" rtlCol="0">
              <a:spAutoFit/>
            </a:bodyPr>
            <a:lstStyle/>
            <a:p>
              <a:pPr algn="ctr">
                <a:lnSpc>
                  <a:spcPts val="4000"/>
                </a:lnSpc>
              </a:pPr>
              <a:r>
                <a:rPr lang="en-US" sz="3200" dirty="0">
                  <a:latin typeface="Comic Sans MS" panose="030F0702030302020204" pitchFamily="66" charset="0"/>
                </a:rPr>
                <a:t>Let’s go and meet the team?</a:t>
              </a:r>
            </a:p>
          </p:txBody>
        </p:sp>
      </p:grpSp>
      <p:pic>
        <p:nvPicPr>
          <p:cNvPr id="18" name="Picture 17">
            <a:extLst>
              <a:ext uri="{FF2B5EF4-FFF2-40B4-BE49-F238E27FC236}">
                <a16:creationId xmlns:a16="http://schemas.microsoft.com/office/drawing/2014/main" id="{BE6F184B-91D8-4F26-8DB5-C513340EA0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01335" y="-965147"/>
            <a:ext cx="1921428" cy="3262071"/>
          </a:xfrm>
          <a:prstGeom prst="rect">
            <a:avLst/>
          </a:prstGeom>
        </p:spPr>
      </p:pic>
      <p:sp>
        <p:nvSpPr>
          <p:cNvPr id="16" name="Rectangle 15">
            <a:hlinkClick r:id="rId3" action="ppaction://hlinksldjump"/>
            <a:extLst>
              <a:ext uri="{FF2B5EF4-FFF2-40B4-BE49-F238E27FC236}">
                <a16:creationId xmlns:a16="http://schemas.microsoft.com/office/drawing/2014/main" id="{77B9C11A-F007-4D03-9B63-0D6A5C30856B}"/>
              </a:ext>
            </a:extLst>
          </p:cNvPr>
          <p:cNvSpPr/>
          <p:nvPr/>
        </p:nvSpPr>
        <p:spPr>
          <a:xfrm>
            <a:off x="-390525" y="-809680"/>
            <a:ext cx="12973050" cy="7981950"/>
          </a:xfrm>
          <a:prstGeom prst="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en-GB" dirty="0"/>
          </a:p>
        </p:txBody>
      </p:sp>
      <p:grpSp>
        <p:nvGrpSpPr>
          <p:cNvPr id="20" name="Group 19">
            <a:extLst>
              <a:ext uri="{FF2B5EF4-FFF2-40B4-BE49-F238E27FC236}">
                <a16:creationId xmlns:a16="http://schemas.microsoft.com/office/drawing/2014/main" id="{A109B586-9BDA-4B9C-B561-DD6227B51ADF}"/>
              </a:ext>
            </a:extLst>
          </p:cNvPr>
          <p:cNvGrpSpPr/>
          <p:nvPr/>
        </p:nvGrpSpPr>
        <p:grpSpPr>
          <a:xfrm>
            <a:off x="-2667000" y="5591175"/>
            <a:ext cx="2514600" cy="1276350"/>
            <a:chOff x="167020" y="5743617"/>
            <a:chExt cx="2514600" cy="1276350"/>
          </a:xfrm>
        </p:grpSpPr>
        <p:sp>
          <p:nvSpPr>
            <p:cNvPr id="21" name="Arrow: Right 20">
              <a:hlinkClick r:id="" action="ppaction://hlinkshowjump?jump=nextslide"/>
              <a:extLst>
                <a:ext uri="{FF2B5EF4-FFF2-40B4-BE49-F238E27FC236}">
                  <a16:creationId xmlns:a16="http://schemas.microsoft.com/office/drawing/2014/main" id="{87CF2BDC-4C57-4FB7-A2DE-7EBDFFA3C20A}"/>
                </a:ext>
              </a:extLst>
            </p:cNvPr>
            <p:cNvSpPr/>
            <p:nvPr/>
          </p:nvSpPr>
          <p:spPr>
            <a:xfrm>
              <a:off x="167020" y="5743617"/>
              <a:ext cx="2514600" cy="1276350"/>
            </a:xfrm>
            <a:prstGeom prst="rightArrow">
              <a:avLst/>
            </a:prstGeom>
            <a:solidFill>
              <a:srgbClr val="66FF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TextBox 24">
              <a:extLst>
                <a:ext uri="{FF2B5EF4-FFF2-40B4-BE49-F238E27FC236}">
                  <a16:creationId xmlns:a16="http://schemas.microsoft.com/office/drawing/2014/main" id="{AD3102E4-156D-4437-B8C8-5CB751D4DFB5}"/>
                </a:ext>
              </a:extLst>
            </p:cNvPr>
            <p:cNvSpPr txBox="1"/>
            <p:nvPr/>
          </p:nvSpPr>
          <p:spPr>
            <a:xfrm>
              <a:off x="167020" y="6150959"/>
              <a:ext cx="2462534" cy="461665"/>
            </a:xfrm>
            <a:prstGeom prst="rect">
              <a:avLst/>
            </a:prstGeom>
            <a:noFill/>
          </p:spPr>
          <p:txBody>
            <a:bodyPr wrap="none" rtlCol="0">
              <a:spAutoFit/>
            </a:bodyPr>
            <a:lstStyle/>
            <a:p>
              <a:r>
                <a:rPr lang="en-US" sz="2400" dirty="0">
                  <a:latin typeface="Comic Sans MS" panose="030F0702030302020204" pitchFamily="66" charset="0"/>
                </a:rPr>
                <a:t>Go to next slide</a:t>
              </a:r>
              <a:endParaRPr lang="en-GB" sz="2400" dirty="0">
                <a:latin typeface="Comic Sans MS" panose="030F0702030302020204" pitchFamily="66" charset="0"/>
              </a:endParaRPr>
            </a:p>
          </p:txBody>
        </p:sp>
      </p:grpSp>
    </p:spTree>
    <p:extLst>
      <p:ext uri="{BB962C8B-B14F-4D97-AF65-F5344CB8AC3E}">
        <p14:creationId xmlns:p14="http://schemas.microsoft.com/office/powerpoint/2010/main" val="2933625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afterEffect">
                                  <p:stCondLst>
                                    <p:cond delay="250"/>
                                  </p:stCondLst>
                                  <p:childTnLst>
                                    <p:animMotion origin="layout" path="M 3.33333E-6 -7.40741E-7 L -0.98737 0.4757 " pathEditMode="relative" rAng="0" ptsTypes="AA">
                                      <p:cBhvr>
                                        <p:cTn id="6" dur="4000" fill="hold"/>
                                        <p:tgtEl>
                                          <p:spTgt spid="18"/>
                                        </p:tgtEl>
                                        <p:attrNameLst>
                                          <p:attrName>ppt_x</p:attrName>
                                          <p:attrName>ppt_y</p:attrName>
                                        </p:attrNameLst>
                                      </p:cBhvr>
                                      <p:rCtr x="-49375" y="23773"/>
                                    </p:animMotion>
                                  </p:childTnLst>
                                </p:cTn>
                              </p:par>
                              <p:par>
                                <p:cTn id="7" presetID="53" presetClass="entr" presetSubtype="16" fill="hold" nodeType="withEffect">
                                  <p:stCondLst>
                                    <p:cond delay="250"/>
                                  </p:stCondLst>
                                  <p:childTnLst>
                                    <p:set>
                                      <p:cBhvr>
                                        <p:cTn id="8" dur="1" fill="hold">
                                          <p:stCondLst>
                                            <p:cond delay="0"/>
                                          </p:stCondLst>
                                        </p:cTn>
                                        <p:tgtEl>
                                          <p:spTgt spid="18"/>
                                        </p:tgtEl>
                                        <p:attrNameLst>
                                          <p:attrName>style.visibility</p:attrName>
                                        </p:attrNameLst>
                                      </p:cBhvr>
                                      <p:to>
                                        <p:strVal val="visible"/>
                                      </p:to>
                                    </p:set>
                                    <p:anim calcmode="lin" valueType="num">
                                      <p:cBhvr>
                                        <p:cTn id="9" dur="4000" fill="hold"/>
                                        <p:tgtEl>
                                          <p:spTgt spid="18"/>
                                        </p:tgtEl>
                                        <p:attrNameLst>
                                          <p:attrName>ppt_w</p:attrName>
                                        </p:attrNameLst>
                                      </p:cBhvr>
                                      <p:tavLst>
                                        <p:tav tm="0">
                                          <p:val>
                                            <p:fltVal val="0"/>
                                          </p:val>
                                        </p:tav>
                                        <p:tav tm="100000">
                                          <p:val>
                                            <p:strVal val="#ppt_w"/>
                                          </p:val>
                                        </p:tav>
                                      </p:tavLst>
                                    </p:anim>
                                    <p:anim calcmode="lin" valueType="num">
                                      <p:cBhvr>
                                        <p:cTn id="10" dur="4000" fill="hold"/>
                                        <p:tgtEl>
                                          <p:spTgt spid="18"/>
                                        </p:tgtEl>
                                        <p:attrNameLst>
                                          <p:attrName>ppt_h</p:attrName>
                                        </p:attrNameLst>
                                      </p:cBhvr>
                                      <p:tavLst>
                                        <p:tav tm="0">
                                          <p:val>
                                            <p:fltVal val="0"/>
                                          </p:val>
                                        </p:tav>
                                        <p:tav tm="100000">
                                          <p:val>
                                            <p:strVal val="#ppt_h"/>
                                          </p:val>
                                        </p:tav>
                                      </p:tavLst>
                                    </p:anim>
                                    <p:animEffect transition="in" filter="fade">
                                      <p:cBhvr>
                                        <p:cTn id="11" dur="4000"/>
                                        <p:tgtEl>
                                          <p:spTgt spid="18"/>
                                        </p:tgtEl>
                                      </p:cBhvr>
                                    </p:animEffect>
                                  </p:childTnLst>
                                </p:cTn>
                              </p:par>
                            </p:childTnLst>
                          </p:cTn>
                        </p:par>
                        <p:par>
                          <p:cTn id="12" fill="hold">
                            <p:stCondLst>
                              <p:cond delay="4250"/>
                            </p:stCondLst>
                            <p:childTnLst>
                              <p:par>
                                <p:cTn id="13" presetID="1"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par>
                          <p:cTn id="15" fill="hold">
                            <p:stCondLst>
                              <p:cond delay="4250"/>
                            </p:stCondLst>
                            <p:childTnLst>
                              <p:par>
                                <p:cTn id="16" presetID="1" presetClass="exit" presetSubtype="0" fill="hold" nodeType="afterEffect">
                                  <p:stCondLst>
                                    <p:cond delay="0"/>
                                  </p:stCondLst>
                                  <p:childTnLst>
                                    <p:set>
                                      <p:cBhvr>
                                        <p:cTn id="17" dur="1" fill="hold">
                                          <p:stCondLst>
                                            <p:cond delay="0"/>
                                          </p:stCondLst>
                                        </p:cTn>
                                        <p:tgtEl>
                                          <p:spTgt spid="18"/>
                                        </p:tgtEl>
                                        <p:attrNameLst>
                                          <p:attrName>style.visibility</p:attrName>
                                        </p:attrNameLst>
                                      </p:cBhvr>
                                      <p:to>
                                        <p:strVal val="hidden"/>
                                      </p:to>
                                    </p:set>
                                  </p:childTnLst>
                                </p:cTn>
                              </p:par>
                            </p:childTnLst>
                          </p:cTn>
                        </p:par>
                        <p:par>
                          <p:cTn id="18" fill="hold">
                            <p:stCondLst>
                              <p:cond delay="4250"/>
                            </p:stCondLst>
                            <p:childTnLst>
                              <p:par>
                                <p:cTn id="19" presetID="22" presetClass="entr" presetSubtype="8" fill="hold" nodeType="afterEffect">
                                  <p:stCondLst>
                                    <p:cond delay="500"/>
                                  </p:stCondLst>
                                  <p:childTnLst>
                                    <p:set>
                                      <p:cBhvr>
                                        <p:cTn id="20" dur="1" fill="hold">
                                          <p:stCondLst>
                                            <p:cond delay="0"/>
                                          </p:stCondLst>
                                        </p:cTn>
                                        <p:tgtEl>
                                          <p:spTgt spid="26"/>
                                        </p:tgtEl>
                                        <p:attrNameLst>
                                          <p:attrName>style.visibility</p:attrName>
                                        </p:attrNameLst>
                                      </p:cBhvr>
                                      <p:to>
                                        <p:strVal val="visible"/>
                                      </p:to>
                                    </p:set>
                                    <p:animEffect transition="in" filter="wipe(left)">
                                      <p:cBhvr>
                                        <p:cTn id="21" dur="1750"/>
                                        <p:tgtEl>
                                          <p:spTgt spid="26"/>
                                        </p:tgtEl>
                                      </p:cBhvr>
                                    </p:animEffect>
                                  </p:childTnLst>
                                </p:cTn>
                              </p:par>
                            </p:childTnLst>
                          </p:cTn>
                        </p:par>
                        <p:par>
                          <p:cTn id="22" fill="hold">
                            <p:stCondLst>
                              <p:cond delay="6500"/>
                            </p:stCondLst>
                            <p:childTnLst>
                              <p:par>
                                <p:cTn id="23" presetID="22" presetClass="entr" presetSubtype="8" fill="hold" nodeType="afterEffect">
                                  <p:stCondLst>
                                    <p:cond delay="2000"/>
                                  </p:stCondLst>
                                  <p:childTnLst>
                                    <p:set>
                                      <p:cBhvr>
                                        <p:cTn id="24" dur="1" fill="hold">
                                          <p:stCondLst>
                                            <p:cond delay="0"/>
                                          </p:stCondLst>
                                        </p:cTn>
                                        <p:tgtEl>
                                          <p:spTgt spid="30"/>
                                        </p:tgtEl>
                                        <p:attrNameLst>
                                          <p:attrName>style.visibility</p:attrName>
                                        </p:attrNameLst>
                                      </p:cBhvr>
                                      <p:to>
                                        <p:strVal val="visible"/>
                                      </p:to>
                                    </p:set>
                                    <p:animEffect transition="in" filter="wipe(left)">
                                      <p:cBhvr>
                                        <p:cTn id="25" dur="1750"/>
                                        <p:tgtEl>
                                          <p:spTgt spid="30"/>
                                        </p:tgtEl>
                                      </p:cBhvr>
                                    </p:animEffect>
                                  </p:childTnLst>
                                </p:cTn>
                              </p:par>
                            </p:childTnLst>
                          </p:cTn>
                        </p:par>
                        <p:par>
                          <p:cTn id="26" fill="hold">
                            <p:stCondLst>
                              <p:cond delay="10250"/>
                            </p:stCondLst>
                            <p:childTnLst>
                              <p:par>
                                <p:cTn id="27" presetID="22" presetClass="entr" presetSubtype="8" fill="hold" nodeType="afterEffect">
                                  <p:stCondLst>
                                    <p:cond delay="2000"/>
                                  </p:stCondLst>
                                  <p:childTnLst>
                                    <p:set>
                                      <p:cBhvr>
                                        <p:cTn id="28" dur="1" fill="hold">
                                          <p:stCondLst>
                                            <p:cond delay="0"/>
                                          </p:stCondLst>
                                        </p:cTn>
                                        <p:tgtEl>
                                          <p:spTgt spid="33"/>
                                        </p:tgtEl>
                                        <p:attrNameLst>
                                          <p:attrName>style.visibility</p:attrName>
                                        </p:attrNameLst>
                                      </p:cBhvr>
                                      <p:to>
                                        <p:strVal val="visible"/>
                                      </p:to>
                                    </p:set>
                                    <p:animEffect transition="in" filter="wipe(left)">
                                      <p:cBhvr>
                                        <p:cTn id="29" dur="1750"/>
                                        <p:tgtEl>
                                          <p:spTgt spid="33"/>
                                        </p:tgtEl>
                                      </p:cBhvr>
                                    </p:animEffect>
                                  </p:childTnLst>
                                </p:cTn>
                              </p:par>
                            </p:childTnLst>
                          </p:cTn>
                        </p:par>
                        <p:par>
                          <p:cTn id="30" fill="hold">
                            <p:stCondLst>
                              <p:cond delay="14000"/>
                            </p:stCondLst>
                            <p:childTnLst>
                              <p:par>
                                <p:cTn id="31" presetID="63" presetClass="path" presetSubtype="0" accel="50000" decel="50000" fill="hold" nodeType="afterEffect">
                                  <p:stCondLst>
                                    <p:cond delay="1000"/>
                                  </p:stCondLst>
                                  <p:childTnLst>
                                    <p:animMotion origin="layout" path="M -5E-6 -3.33333E-6 L 1.01094 -0.00833 " pathEditMode="relative" rAng="0" ptsTypes="AA">
                                      <p:cBhvr>
                                        <p:cTn id="32" dur="2000" fill="hold"/>
                                        <p:tgtEl>
                                          <p:spTgt spid="20"/>
                                        </p:tgtEl>
                                        <p:attrNameLst>
                                          <p:attrName>ppt_x</p:attrName>
                                          <p:attrName>ppt_y</p:attrName>
                                        </p:attrNameLst>
                                      </p:cBhvr>
                                      <p:rCtr x="50547" y="-41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9CB22FE6-6AC8-4F4F-B2DA-D4E2CFECEB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606" y="2305660"/>
            <a:ext cx="1921428" cy="3262071"/>
          </a:xfrm>
          <a:prstGeom prst="rect">
            <a:avLst/>
          </a:prstGeom>
        </p:spPr>
      </p:pic>
      <p:grpSp>
        <p:nvGrpSpPr>
          <p:cNvPr id="30" name="Group 29">
            <a:extLst>
              <a:ext uri="{FF2B5EF4-FFF2-40B4-BE49-F238E27FC236}">
                <a16:creationId xmlns:a16="http://schemas.microsoft.com/office/drawing/2014/main" id="{A7699FE3-78B5-4AC1-88C2-974F4B831EBA}"/>
              </a:ext>
            </a:extLst>
          </p:cNvPr>
          <p:cNvGrpSpPr/>
          <p:nvPr/>
        </p:nvGrpSpPr>
        <p:grpSpPr>
          <a:xfrm>
            <a:off x="2460440" y="2782376"/>
            <a:ext cx="7005457" cy="1143957"/>
            <a:chOff x="1136170" y="262270"/>
            <a:chExt cx="10866155" cy="891890"/>
          </a:xfrm>
        </p:grpSpPr>
        <p:sp>
          <p:nvSpPr>
            <p:cNvPr id="31" name="Speech Bubble: Rectangle with Corners Rounded 30">
              <a:extLst>
                <a:ext uri="{FF2B5EF4-FFF2-40B4-BE49-F238E27FC236}">
                  <a16:creationId xmlns:a16="http://schemas.microsoft.com/office/drawing/2014/main" id="{1FA75395-E954-4170-9F1E-61AB5B8D2D45}"/>
                </a:ext>
              </a:extLst>
            </p:cNvPr>
            <p:cNvSpPr/>
            <p:nvPr/>
          </p:nvSpPr>
          <p:spPr>
            <a:xfrm>
              <a:off x="1136170" y="270932"/>
              <a:ext cx="10866154" cy="883228"/>
            </a:xfrm>
            <a:prstGeom prst="wedgeRoundRectCallout">
              <a:avLst>
                <a:gd name="adj1" fmla="val -65652"/>
                <a:gd name="adj2" fmla="val -28398"/>
                <a:gd name="adj3" fmla="val 16667"/>
              </a:avLst>
            </a:prstGeom>
            <a:noFill/>
            <a:ln w="31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TextBox 31">
              <a:extLst>
                <a:ext uri="{FF2B5EF4-FFF2-40B4-BE49-F238E27FC236}">
                  <a16:creationId xmlns:a16="http://schemas.microsoft.com/office/drawing/2014/main" id="{4F1B900A-8E03-4A4B-B7E9-8AE99727C08C}"/>
                </a:ext>
              </a:extLst>
            </p:cNvPr>
            <p:cNvSpPr txBox="1"/>
            <p:nvPr/>
          </p:nvSpPr>
          <p:spPr>
            <a:xfrm>
              <a:off x="1403816" y="262270"/>
              <a:ext cx="10598509" cy="839856"/>
            </a:xfrm>
            <a:prstGeom prst="rect">
              <a:avLst/>
            </a:prstGeom>
            <a:noFill/>
          </p:spPr>
          <p:txBody>
            <a:bodyPr wrap="square" rtlCol="0">
              <a:spAutoFit/>
            </a:bodyPr>
            <a:lstStyle/>
            <a:p>
              <a:pPr algn="ctr"/>
              <a:r>
                <a:rPr lang="en-US" sz="3200" dirty="0">
                  <a:latin typeface="Comic Sans MS" panose="030F0702030302020204" pitchFamily="66" charset="0"/>
                </a:rPr>
                <a:t>Do you remember how God led the Israelites through the desert?</a:t>
              </a:r>
            </a:p>
          </p:txBody>
        </p:sp>
      </p:grpSp>
      <p:pic>
        <p:nvPicPr>
          <p:cNvPr id="26" name="Picture 25" descr="A picture containing toy&#10;&#10;Description automatically generated">
            <a:extLst>
              <a:ext uri="{FF2B5EF4-FFF2-40B4-BE49-F238E27FC236}">
                <a16:creationId xmlns:a16="http://schemas.microsoft.com/office/drawing/2014/main" id="{03A2807A-2E88-4512-8C80-CFB494A72A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20725" y="2350819"/>
            <a:ext cx="1883539" cy="3207234"/>
          </a:xfrm>
          <a:prstGeom prst="rect">
            <a:avLst/>
          </a:prstGeom>
        </p:spPr>
      </p:pic>
      <p:pic>
        <p:nvPicPr>
          <p:cNvPr id="20" name="Picture 19">
            <a:extLst>
              <a:ext uri="{FF2B5EF4-FFF2-40B4-BE49-F238E27FC236}">
                <a16:creationId xmlns:a16="http://schemas.microsoft.com/office/drawing/2014/main" id="{16988D8D-9CC4-4BBA-A73D-01FCDF758B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9137" y="2300529"/>
            <a:ext cx="1921428" cy="3262071"/>
          </a:xfrm>
          <a:prstGeom prst="rect">
            <a:avLst/>
          </a:prstGeom>
        </p:spPr>
      </p:pic>
      <p:grpSp>
        <p:nvGrpSpPr>
          <p:cNvPr id="36" name="Group 35">
            <a:extLst>
              <a:ext uri="{FF2B5EF4-FFF2-40B4-BE49-F238E27FC236}">
                <a16:creationId xmlns:a16="http://schemas.microsoft.com/office/drawing/2014/main" id="{2CA91FD3-AB6B-4ED2-9894-D7246F6C6A6B}"/>
              </a:ext>
            </a:extLst>
          </p:cNvPr>
          <p:cNvGrpSpPr/>
          <p:nvPr/>
        </p:nvGrpSpPr>
        <p:grpSpPr>
          <a:xfrm>
            <a:off x="1186062" y="369330"/>
            <a:ext cx="10002939" cy="1077218"/>
            <a:chOff x="1136170" y="262270"/>
            <a:chExt cx="10866155" cy="1324005"/>
          </a:xfrm>
        </p:grpSpPr>
        <p:sp>
          <p:nvSpPr>
            <p:cNvPr id="37" name="Speech Bubble: Rectangle with Corners Rounded 36">
              <a:extLst>
                <a:ext uri="{FF2B5EF4-FFF2-40B4-BE49-F238E27FC236}">
                  <a16:creationId xmlns:a16="http://schemas.microsoft.com/office/drawing/2014/main" id="{A3E36C68-D11D-46F4-B93E-4E6C0C930C4B}"/>
                </a:ext>
              </a:extLst>
            </p:cNvPr>
            <p:cNvSpPr/>
            <p:nvPr/>
          </p:nvSpPr>
          <p:spPr>
            <a:xfrm>
              <a:off x="1136170" y="270932"/>
              <a:ext cx="10866154" cy="1274322"/>
            </a:xfrm>
            <a:prstGeom prst="wedgeRoundRectCallout">
              <a:avLst>
                <a:gd name="adj1" fmla="val -47929"/>
                <a:gd name="adj2" fmla="val 208839"/>
                <a:gd name="adj3" fmla="val 16667"/>
              </a:avLst>
            </a:prstGeom>
            <a:noFill/>
            <a:ln w="31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TextBox 37">
              <a:extLst>
                <a:ext uri="{FF2B5EF4-FFF2-40B4-BE49-F238E27FC236}">
                  <a16:creationId xmlns:a16="http://schemas.microsoft.com/office/drawing/2014/main" id="{88B66A09-7F5F-47A9-BDB0-8BFE3E1F8537}"/>
                </a:ext>
              </a:extLst>
            </p:cNvPr>
            <p:cNvSpPr txBox="1"/>
            <p:nvPr/>
          </p:nvSpPr>
          <p:spPr>
            <a:xfrm>
              <a:off x="1408670" y="262270"/>
              <a:ext cx="10593655" cy="1324005"/>
            </a:xfrm>
            <a:prstGeom prst="rect">
              <a:avLst/>
            </a:prstGeom>
            <a:noFill/>
          </p:spPr>
          <p:txBody>
            <a:bodyPr wrap="square" rtlCol="0">
              <a:spAutoFit/>
            </a:bodyPr>
            <a:lstStyle/>
            <a:p>
              <a:pPr algn="ctr"/>
              <a:r>
                <a:rPr lang="en-US" sz="3200" dirty="0">
                  <a:latin typeface="Comic Sans MS" panose="030F0702030302020204" pitchFamily="66" charset="0"/>
                </a:rPr>
                <a:t>Do you remember when we looked at Moses leading the Israelites in the desert out of Egypt?</a:t>
              </a:r>
            </a:p>
          </p:txBody>
        </p:sp>
      </p:grpSp>
      <p:grpSp>
        <p:nvGrpSpPr>
          <p:cNvPr id="39" name="Group 38">
            <a:extLst>
              <a:ext uri="{FF2B5EF4-FFF2-40B4-BE49-F238E27FC236}">
                <a16:creationId xmlns:a16="http://schemas.microsoft.com/office/drawing/2014/main" id="{9DDC383B-EF67-4D21-83D5-5D5D770CCA3B}"/>
              </a:ext>
            </a:extLst>
          </p:cNvPr>
          <p:cNvGrpSpPr/>
          <p:nvPr/>
        </p:nvGrpSpPr>
        <p:grpSpPr>
          <a:xfrm>
            <a:off x="2564976" y="4068370"/>
            <a:ext cx="7245109" cy="1213214"/>
            <a:chOff x="1136171" y="270933"/>
            <a:chExt cx="9347200" cy="1274322"/>
          </a:xfrm>
        </p:grpSpPr>
        <p:sp>
          <p:nvSpPr>
            <p:cNvPr id="40" name="Speech Bubble: Rectangle with Corners Rounded 39">
              <a:extLst>
                <a:ext uri="{FF2B5EF4-FFF2-40B4-BE49-F238E27FC236}">
                  <a16:creationId xmlns:a16="http://schemas.microsoft.com/office/drawing/2014/main" id="{C204ACB7-4903-4CBD-A44C-34AF572302ED}"/>
                </a:ext>
              </a:extLst>
            </p:cNvPr>
            <p:cNvSpPr/>
            <p:nvPr/>
          </p:nvSpPr>
          <p:spPr>
            <a:xfrm>
              <a:off x="1136171" y="270933"/>
              <a:ext cx="9347200" cy="1274322"/>
            </a:xfrm>
            <a:prstGeom prst="wedgeRoundRectCallout">
              <a:avLst>
                <a:gd name="adj1" fmla="val 62566"/>
                <a:gd name="adj2" fmla="val -131569"/>
                <a:gd name="adj3" fmla="val 16667"/>
              </a:avLst>
            </a:prstGeom>
            <a:noFill/>
            <a:ln w="31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TextBox 40">
              <a:extLst>
                <a:ext uri="{FF2B5EF4-FFF2-40B4-BE49-F238E27FC236}">
                  <a16:creationId xmlns:a16="http://schemas.microsoft.com/office/drawing/2014/main" id="{46FA89D3-F9A6-4D87-9113-DF19EC892558}"/>
                </a:ext>
              </a:extLst>
            </p:cNvPr>
            <p:cNvSpPr txBox="1"/>
            <p:nvPr/>
          </p:nvSpPr>
          <p:spPr>
            <a:xfrm>
              <a:off x="1223922" y="382636"/>
              <a:ext cx="9259449" cy="1131476"/>
            </a:xfrm>
            <a:prstGeom prst="rect">
              <a:avLst/>
            </a:prstGeom>
            <a:noFill/>
          </p:spPr>
          <p:txBody>
            <a:bodyPr wrap="square" rtlCol="0">
              <a:spAutoFit/>
            </a:bodyPr>
            <a:lstStyle/>
            <a:p>
              <a:pPr algn="ctr"/>
              <a:r>
                <a:rPr lang="en-GB" sz="3200" dirty="0">
                  <a:solidFill>
                    <a:srgbClr val="FF0000"/>
                  </a:solidFill>
                  <a:latin typeface="Comic Sans MS" panose="030F0702030302020204" pitchFamily="66" charset="0"/>
                </a:rPr>
                <a:t>God led them with a pillar of fire at night and a pillar of cloud by day</a:t>
              </a:r>
            </a:p>
          </p:txBody>
        </p:sp>
      </p:grpSp>
      <p:pic>
        <p:nvPicPr>
          <p:cNvPr id="27" name="Picture 26" descr="A picture containing toy&#10;&#10;Description automatically generated">
            <a:extLst>
              <a:ext uri="{FF2B5EF4-FFF2-40B4-BE49-F238E27FC236}">
                <a16:creationId xmlns:a16="http://schemas.microsoft.com/office/drawing/2014/main" id="{F2290EC7-8F6A-47C7-8E74-FF77F46841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71502" y="2360497"/>
            <a:ext cx="1883539" cy="3207234"/>
          </a:xfrm>
          <a:prstGeom prst="rect">
            <a:avLst/>
          </a:prstGeom>
        </p:spPr>
      </p:pic>
      <p:grpSp>
        <p:nvGrpSpPr>
          <p:cNvPr id="23" name="Group 22">
            <a:extLst>
              <a:ext uri="{FF2B5EF4-FFF2-40B4-BE49-F238E27FC236}">
                <a16:creationId xmlns:a16="http://schemas.microsoft.com/office/drawing/2014/main" id="{03BC2C64-B164-4047-A625-1684295E424F}"/>
              </a:ext>
            </a:extLst>
          </p:cNvPr>
          <p:cNvGrpSpPr/>
          <p:nvPr/>
        </p:nvGrpSpPr>
        <p:grpSpPr>
          <a:xfrm>
            <a:off x="4483998" y="1425465"/>
            <a:ext cx="5607968" cy="1117199"/>
            <a:chOff x="1699170" y="270933"/>
            <a:chExt cx="8784201" cy="1717932"/>
          </a:xfrm>
        </p:grpSpPr>
        <p:sp>
          <p:nvSpPr>
            <p:cNvPr id="24" name="Speech Bubble: Rectangle with Corners Rounded 23">
              <a:extLst>
                <a:ext uri="{FF2B5EF4-FFF2-40B4-BE49-F238E27FC236}">
                  <a16:creationId xmlns:a16="http://schemas.microsoft.com/office/drawing/2014/main" id="{102613FB-E098-48ED-A777-D8CCDEF7D62B}"/>
                </a:ext>
              </a:extLst>
            </p:cNvPr>
            <p:cNvSpPr/>
            <p:nvPr/>
          </p:nvSpPr>
          <p:spPr>
            <a:xfrm>
              <a:off x="1699170" y="270933"/>
              <a:ext cx="8784201" cy="1717932"/>
            </a:xfrm>
            <a:prstGeom prst="wedgeRoundRectCallout">
              <a:avLst>
                <a:gd name="adj1" fmla="val 61418"/>
                <a:gd name="adj2" fmla="val 97993"/>
                <a:gd name="adj3" fmla="val 16667"/>
              </a:avLst>
            </a:prstGeom>
            <a:noFill/>
            <a:ln w="31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TextBox 28">
              <a:extLst>
                <a:ext uri="{FF2B5EF4-FFF2-40B4-BE49-F238E27FC236}">
                  <a16:creationId xmlns:a16="http://schemas.microsoft.com/office/drawing/2014/main" id="{B17F387D-46E4-4AD9-AB74-F67E6B2E3B56}"/>
                </a:ext>
              </a:extLst>
            </p:cNvPr>
            <p:cNvSpPr txBox="1"/>
            <p:nvPr/>
          </p:nvSpPr>
          <p:spPr>
            <a:xfrm>
              <a:off x="1762164" y="333620"/>
              <a:ext cx="8702892" cy="705989"/>
            </a:xfrm>
            <a:prstGeom prst="rect">
              <a:avLst/>
            </a:prstGeom>
            <a:noFill/>
          </p:spPr>
          <p:txBody>
            <a:bodyPr wrap="square" rtlCol="0">
              <a:spAutoFit/>
            </a:bodyPr>
            <a:lstStyle/>
            <a:p>
              <a:pPr algn="ctr"/>
              <a:r>
                <a:rPr lang="en-GB" sz="3000" dirty="0">
                  <a:solidFill>
                    <a:srgbClr val="FF0000"/>
                  </a:solidFill>
                  <a:latin typeface="Comic Sans MS" panose="030F0702030302020204" pitchFamily="66" charset="0"/>
                </a:rPr>
                <a:t>Yes, God saved them from slavery in Egypt.  </a:t>
              </a:r>
            </a:p>
          </p:txBody>
        </p:sp>
      </p:grpSp>
      <p:sp>
        <p:nvSpPr>
          <p:cNvPr id="18" name="Rectangle 17">
            <a:hlinkClick r:id="rId4" action="ppaction://hlinksldjump"/>
            <a:extLst>
              <a:ext uri="{FF2B5EF4-FFF2-40B4-BE49-F238E27FC236}">
                <a16:creationId xmlns:a16="http://schemas.microsoft.com/office/drawing/2014/main" id="{4F7EFA3E-2DFF-45A6-AFA6-26A0B76BABDC}"/>
              </a:ext>
            </a:extLst>
          </p:cNvPr>
          <p:cNvSpPr/>
          <p:nvPr/>
        </p:nvSpPr>
        <p:spPr>
          <a:xfrm>
            <a:off x="-173568" y="-631066"/>
            <a:ext cx="12973050" cy="7981950"/>
          </a:xfrm>
          <a:prstGeom prst="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en-GB" dirty="0"/>
          </a:p>
        </p:txBody>
      </p:sp>
      <p:grpSp>
        <p:nvGrpSpPr>
          <p:cNvPr id="19" name="Group 18">
            <a:extLst>
              <a:ext uri="{FF2B5EF4-FFF2-40B4-BE49-F238E27FC236}">
                <a16:creationId xmlns:a16="http://schemas.microsoft.com/office/drawing/2014/main" id="{2C58B54C-0E77-43A6-A8E3-8D080CFB8F16}"/>
              </a:ext>
            </a:extLst>
          </p:cNvPr>
          <p:cNvGrpSpPr/>
          <p:nvPr/>
        </p:nvGrpSpPr>
        <p:grpSpPr>
          <a:xfrm>
            <a:off x="-2667000" y="5591175"/>
            <a:ext cx="2514600" cy="1276350"/>
            <a:chOff x="167020" y="5743617"/>
            <a:chExt cx="2514600" cy="1276350"/>
          </a:xfrm>
        </p:grpSpPr>
        <p:sp>
          <p:nvSpPr>
            <p:cNvPr id="21" name="Arrow: Right 20">
              <a:hlinkClick r:id="" action="ppaction://hlinkshowjump?jump=nextslide"/>
              <a:extLst>
                <a:ext uri="{FF2B5EF4-FFF2-40B4-BE49-F238E27FC236}">
                  <a16:creationId xmlns:a16="http://schemas.microsoft.com/office/drawing/2014/main" id="{86409757-50D8-4361-8818-9F4253F45364}"/>
                </a:ext>
              </a:extLst>
            </p:cNvPr>
            <p:cNvSpPr/>
            <p:nvPr/>
          </p:nvSpPr>
          <p:spPr>
            <a:xfrm>
              <a:off x="167020" y="5743617"/>
              <a:ext cx="2514600" cy="1276350"/>
            </a:xfrm>
            <a:prstGeom prst="rightArrow">
              <a:avLst/>
            </a:prstGeom>
            <a:solidFill>
              <a:srgbClr val="66FF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TextBox 21">
              <a:extLst>
                <a:ext uri="{FF2B5EF4-FFF2-40B4-BE49-F238E27FC236}">
                  <a16:creationId xmlns:a16="http://schemas.microsoft.com/office/drawing/2014/main" id="{DE80AD6E-F3E9-46D2-A23C-F616327EEF21}"/>
                </a:ext>
              </a:extLst>
            </p:cNvPr>
            <p:cNvSpPr txBox="1"/>
            <p:nvPr/>
          </p:nvSpPr>
          <p:spPr>
            <a:xfrm>
              <a:off x="167020" y="6150959"/>
              <a:ext cx="2462534" cy="461665"/>
            </a:xfrm>
            <a:prstGeom prst="rect">
              <a:avLst/>
            </a:prstGeom>
            <a:noFill/>
          </p:spPr>
          <p:txBody>
            <a:bodyPr wrap="none" rtlCol="0">
              <a:spAutoFit/>
            </a:bodyPr>
            <a:lstStyle/>
            <a:p>
              <a:r>
                <a:rPr lang="en-US" sz="2400" dirty="0">
                  <a:latin typeface="Comic Sans MS" panose="030F0702030302020204" pitchFamily="66" charset="0"/>
                </a:rPr>
                <a:t>Go to next slide</a:t>
              </a:r>
              <a:endParaRPr lang="en-GB" sz="2400" dirty="0">
                <a:latin typeface="Comic Sans MS" panose="030F0702030302020204" pitchFamily="66" charset="0"/>
              </a:endParaRPr>
            </a:p>
          </p:txBody>
        </p:sp>
      </p:grpSp>
    </p:spTree>
    <p:extLst>
      <p:ext uri="{BB962C8B-B14F-4D97-AF65-F5344CB8AC3E}">
        <p14:creationId xmlns:p14="http://schemas.microsoft.com/office/powerpoint/2010/main" val="2531290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afterEffect">
                                  <p:stCondLst>
                                    <p:cond delay="250"/>
                                  </p:stCondLst>
                                  <p:childTnLst>
                                    <p:animMotion origin="layout" path="M -4.58333E-6 1.85185E-6 L 0.20808 0.00116 " pathEditMode="relative" rAng="0" ptsTypes="AA">
                                      <p:cBhvr>
                                        <p:cTn id="6" dur="2000" fill="hold"/>
                                        <p:tgtEl>
                                          <p:spTgt spid="20"/>
                                        </p:tgtEl>
                                        <p:attrNameLst>
                                          <p:attrName>ppt_x</p:attrName>
                                          <p:attrName>ppt_y</p:attrName>
                                        </p:attrNameLst>
                                      </p:cBhvr>
                                      <p:rCtr x="10404" y="46"/>
                                    </p:animMotion>
                                  </p:childTnLst>
                                </p:cTn>
                              </p:par>
                              <p:par>
                                <p:cTn id="7" presetID="35" presetClass="path" presetSubtype="0" accel="50000" decel="50000" fill="hold" nodeType="withEffect">
                                  <p:stCondLst>
                                    <p:cond delay="0"/>
                                  </p:stCondLst>
                                  <p:childTnLst>
                                    <p:animMotion origin="layout" path="M 4.16667E-6 7.40741E-7 L -0.25847 -0.00093 " pathEditMode="relative" rAng="0" ptsTypes="AA">
                                      <p:cBhvr>
                                        <p:cTn id="8" dur="2000" fill="hold"/>
                                        <p:tgtEl>
                                          <p:spTgt spid="27"/>
                                        </p:tgtEl>
                                        <p:attrNameLst>
                                          <p:attrName>ppt_x</p:attrName>
                                          <p:attrName>ppt_y</p:attrName>
                                        </p:attrNameLst>
                                      </p:cBhvr>
                                      <p:rCtr x="-12930" y="-46"/>
                                    </p:animMotion>
                                  </p:childTnLst>
                                </p:cTn>
                              </p:par>
                            </p:childTnLst>
                          </p:cTn>
                        </p:par>
                        <p:par>
                          <p:cTn id="9" fill="hold">
                            <p:stCondLst>
                              <p:cond delay="2250"/>
                            </p:stCondLst>
                            <p:childTnLst>
                              <p:par>
                                <p:cTn id="10" presetID="1" presetClass="entr" presetSubtype="0"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childTnLst>
                          </p:cTn>
                        </p:par>
                        <p:par>
                          <p:cTn id="12" fill="hold">
                            <p:stCondLst>
                              <p:cond delay="2250"/>
                            </p:stCondLst>
                            <p:childTnLst>
                              <p:par>
                                <p:cTn id="13" presetID="1" presetClass="exit" presetSubtype="0" fill="hold" nodeType="afterEffect">
                                  <p:stCondLst>
                                    <p:cond delay="0"/>
                                  </p:stCondLst>
                                  <p:childTnLst>
                                    <p:set>
                                      <p:cBhvr>
                                        <p:cTn id="14" dur="1" fill="hold">
                                          <p:stCondLst>
                                            <p:cond delay="0"/>
                                          </p:stCondLst>
                                        </p:cTn>
                                        <p:tgtEl>
                                          <p:spTgt spid="20"/>
                                        </p:tgtEl>
                                        <p:attrNameLst>
                                          <p:attrName>style.visibility</p:attrName>
                                        </p:attrNameLst>
                                      </p:cBhvr>
                                      <p:to>
                                        <p:strVal val="hidden"/>
                                      </p:to>
                                    </p:set>
                                  </p:childTnLst>
                                </p:cTn>
                              </p:par>
                            </p:childTnLst>
                          </p:cTn>
                        </p:par>
                        <p:par>
                          <p:cTn id="15" fill="hold">
                            <p:stCondLst>
                              <p:cond delay="2250"/>
                            </p:stCondLst>
                            <p:childTnLst>
                              <p:par>
                                <p:cTn id="16" presetID="1" presetClass="entr" presetSubtype="0"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childTnLst>
                                </p:cTn>
                              </p:par>
                            </p:childTnLst>
                          </p:cTn>
                        </p:par>
                        <p:par>
                          <p:cTn id="18" fill="hold">
                            <p:stCondLst>
                              <p:cond delay="2250"/>
                            </p:stCondLst>
                            <p:childTnLst>
                              <p:par>
                                <p:cTn id="19" presetID="1" presetClass="exit" presetSubtype="0" fill="hold" nodeType="afterEffect">
                                  <p:stCondLst>
                                    <p:cond delay="0"/>
                                  </p:stCondLst>
                                  <p:childTnLst>
                                    <p:set>
                                      <p:cBhvr>
                                        <p:cTn id="20" dur="1" fill="hold">
                                          <p:stCondLst>
                                            <p:cond delay="0"/>
                                          </p:stCondLst>
                                        </p:cTn>
                                        <p:tgtEl>
                                          <p:spTgt spid="27"/>
                                        </p:tgtEl>
                                        <p:attrNameLst>
                                          <p:attrName>style.visibility</p:attrName>
                                        </p:attrNameLst>
                                      </p:cBhvr>
                                      <p:to>
                                        <p:strVal val="hidden"/>
                                      </p:to>
                                    </p:set>
                                  </p:childTnLst>
                                </p:cTn>
                              </p:par>
                            </p:childTnLst>
                          </p:cTn>
                        </p:par>
                        <p:par>
                          <p:cTn id="21" fill="hold">
                            <p:stCondLst>
                              <p:cond delay="2250"/>
                            </p:stCondLst>
                            <p:childTnLst>
                              <p:par>
                                <p:cTn id="22" presetID="22" presetClass="entr" presetSubtype="8" fill="hold" nodeType="afterEffect">
                                  <p:stCondLst>
                                    <p:cond delay="250"/>
                                  </p:stCondLst>
                                  <p:childTnLst>
                                    <p:set>
                                      <p:cBhvr>
                                        <p:cTn id="23" dur="1" fill="hold">
                                          <p:stCondLst>
                                            <p:cond delay="0"/>
                                          </p:stCondLst>
                                        </p:cTn>
                                        <p:tgtEl>
                                          <p:spTgt spid="36"/>
                                        </p:tgtEl>
                                        <p:attrNameLst>
                                          <p:attrName>style.visibility</p:attrName>
                                        </p:attrNameLst>
                                      </p:cBhvr>
                                      <p:to>
                                        <p:strVal val="visible"/>
                                      </p:to>
                                    </p:set>
                                    <p:animEffect transition="in" filter="wipe(left)">
                                      <p:cBhvr>
                                        <p:cTn id="24" dur="1750"/>
                                        <p:tgtEl>
                                          <p:spTgt spid="36"/>
                                        </p:tgtEl>
                                      </p:cBhvr>
                                    </p:animEffect>
                                  </p:childTnLst>
                                </p:cTn>
                              </p:par>
                            </p:childTnLst>
                          </p:cTn>
                        </p:par>
                        <p:par>
                          <p:cTn id="25" fill="hold">
                            <p:stCondLst>
                              <p:cond delay="4250"/>
                            </p:stCondLst>
                            <p:childTnLst>
                              <p:par>
                                <p:cTn id="26" presetID="22" presetClass="entr" presetSubtype="2" fill="hold" nodeType="afterEffect">
                                  <p:stCondLst>
                                    <p:cond delay="2000"/>
                                  </p:stCondLst>
                                  <p:childTnLst>
                                    <p:set>
                                      <p:cBhvr>
                                        <p:cTn id="27" dur="1" fill="hold">
                                          <p:stCondLst>
                                            <p:cond delay="0"/>
                                          </p:stCondLst>
                                        </p:cTn>
                                        <p:tgtEl>
                                          <p:spTgt spid="23"/>
                                        </p:tgtEl>
                                        <p:attrNameLst>
                                          <p:attrName>style.visibility</p:attrName>
                                        </p:attrNameLst>
                                      </p:cBhvr>
                                      <p:to>
                                        <p:strVal val="visible"/>
                                      </p:to>
                                    </p:set>
                                    <p:animEffect transition="in" filter="wipe(right)">
                                      <p:cBhvr>
                                        <p:cTn id="28" dur="1750"/>
                                        <p:tgtEl>
                                          <p:spTgt spid="23"/>
                                        </p:tgtEl>
                                      </p:cBhvr>
                                    </p:animEffect>
                                  </p:childTnLst>
                                </p:cTn>
                              </p:par>
                            </p:childTnLst>
                          </p:cTn>
                        </p:par>
                        <p:par>
                          <p:cTn id="29" fill="hold">
                            <p:stCondLst>
                              <p:cond delay="8000"/>
                            </p:stCondLst>
                            <p:childTnLst>
                              <p:par>
                                <p:cTn id="30" presetID="22" presetClass="entr" presetSubtype="8" fill="hold" nodeType="after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wipe(left)">
                                      <p:cBhvr>
                                        <p:cTn id="32" dur="1750"/>
                                        <p:tgtEl>
                                          <p:spTgt spid="30"/>
                                        </p:tgtEl>
                                      </p:cBhvr>
                                    </p:animEffect>
                                  </p:childTnLst>
                                </p:cTn>
                              </p:par>
                            </p:childTnLst>
                          </p:cTn>
                        </p:par>
                        <p:par>
                          <p:cTn id="33" fill="hold">
                            <p:stCondLst>
                              <p:cond delay="10750"/>
                            </p:stCondLst>
                            <p:childTnLst>
                              <p:par>
                                <p:cTn id="34" presetID="22" presetClass="entr" presetSubtype="2" fill="hold" nodeType="afterEffect">
                                  <p:stCondLst>
                                    <p:cond delay="2000"/>
                                  </p:stCondLst>
                                  <p:childTnLst>
                                    <p:set>
                                      <p:cBhvr>
                                        <p:cTn id="35" dur="1" fill="hold">
                                          <p:stCondLst>
                                            <p:cond delay="0"/>
                                          </p:stCondLst>
                                        </p:cTn>
                                        <p:tgtEl>
                                          <p:spTgt spid="39"/>
                                        </p:tgtEl>
                                        <p:attrNameLst>
                                          <p:attrName>style.visibility</p:attrName>
                                        </p:attrNameLst>
                                      </p:cBhvr>
                                      <p:to>
                                        <p:strVal val="visible"/>
                                      </p:to>
                                    </p:set>
                                    <p:animEffect transition="in" filter="wipe(right)">
                                      <p:cBhvr>
                                        <p:cTn id="36" dur="1750"/>
                                        <p:tgtEl>
                                          <p:spTgt spid="39"/>
                                        </p:tgtEl>
                                      </p:cBhvr>
                                    </p:animEffect>
                                  </p:childTnLst>
                                </p:cTn>
                              </p:par>
                            </p:childTnLst>
                          </p:cTn>
                        </p:par>
                        <p:par>
                          <p:cTn id="37" fill="hold">
                            <p:stCondLst>
                              <p:cond delay="14500"/>
                            </p:stCondLst>
                            <p:childTnLst>
                              <p:par>
                                <p:cTn id="38" presetID="63" presetClass="path" presetSubtype="0" accel="50000" decel="50000" fill="hold" nodeType="afterEffect">
                                  <p:stCondLst>
                                    <p:cond delay="0"/>
                                  </p:stCondLst>
                                  <p:childTnLst>
                                    <p:animMotion origin="layout" path="M -5E-6 -3.33333E-6 L 1.01094 -0.00833 " pathEditMode="relative" rAng="0" ptsTypes="AA">
                                      <p:cBhvr>
                                        <p:cTn id="39" dur="2000" fill="hold"/>
                                        <p:tgtEl>
                                          <p:spTgt spid="19"/>
                                        </p:tgtEl>
                                        <p:attrNameLst>
                                          <p:attrName>ppt_x</p:attrName>
                                          <p:attrName>ppt_y</p:attrName>
                                        </p:attrNameLst>
                                      </p:cBhvr>
                                      <p:rCtr x="50547" y="-41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9CB22FE6-6AC8-4F4F-B2DA-D4E2CFECEB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606" y="2305660"/>
            <a:ext cx="1921428" cy="3262071"/>
          </a:xfrm>
          <a:prstGeom prst="rect">
            <a:avLst/>
          </a:prstGeom>
        </p:spPr>
      </p:pic>
      <p:grpSp>
        <p:nvGrpSpPr>
          <p:cNvPr id="30" name="Group 29">
            <a:extLst>
              <a:ext uri="{FF2B5EF4-FFF2-40B4-BE49-F238E27FC236}">
                <a16:creationId xmlns:a16="http://schemas.microsoft.com/office/drawing/2014/main" id="{A7699FE3-78B5-4AC1-88C2-974F4B831EBA}"/>
              </a:ext>
            </a:extLst>
          </p:cNvPr>
          <p:cNvGrpSpPr/>
          <p:nvPr/>
        </p:nvGrpSpPr>
        <p:grpSpPr>
          <a:xfrm>
            <a:off x="3108521" y="4286275"/>
            <a:ext cx="6595299" cy="1143957"/>
            <a:chOff x="1136170" y="262270"/>
            <a:chExt cx="10866155" cy="891890"/>
          </a:xfrm>
        </p:grpSpPr>
        <p:sp>
          <p:nvSpPr>
            <p:cNvPr id="31" name="Speech Bubble: Rectangle with Corners Rounded 30">
              <a:extLst>
                <a:ext uri="{FF2B5EF4-FFF2-40B4-BE49-F238E27FC236}">
                  <a16:creationId xmlns:a16="http://schemas.microsoft.com/office/drawing/2014/main" id="{1FA75395-E954-4170-9F1E-61AB5B8D2D45}"/>
                </a:ext>
              </a:extLst>
            </p:cNvPr>
            <p:cNvSpPr/>
            <p:nvPr/>
          </p:nvSpPr>
          <p:spPr>
            <a:xfrm>
              <a:off x="1136170" y="270932"/>
              <a:ext cx="10866154" cy="883228"/>
            </a:xfrm>
            <a:prstGeom prst="wedgeRoundRectCallout">
              <a:avLst>
                <a:gd name="adj1" fmla="val -76868"/>
                <a:gd name="adj2" fmla="val -167971"/>
                <a:gd name="adj3" fmla="val 16667"/>
              </a:avLst>
            </a:prstGeom>
            <a:noFill/>
            <a:ln w="31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TextBox 31">
              <a:extLst>
                <a:ext uri="{FF2B5EF4-FFF2-40B4-BE49-F238E27FC236}">
                  <a16:creationId xmlns:a16="http://schemas.microsoft.com/office/drawing/2014/main" id="{4F1B900A-8E03-4A4B-B7E9-8AE99727C08C}"/>
                </a:ext>
              </a:extLst>
            </p:cNvPr>
            <p:cNvSpPr txBox="1"/>
            <p:nvPr/>
          </p:nvSpPr>
          <p:spPr>
            <a:xfrm>
              <a:off x="1403817" y="262270"/>
              <a:ext cx="10598508" cy="839857"/>
            </a:xfrm>
            <a:prstGeom prst="rect">
              <a:avLst/>
            </a:prstGeom>
            <a:noFill/>
          </p:spPr>
          <p:txBody>
            <a:bodyPr wrap="square" rtlCol="0">
              <a:spAutoFit/>
            </a:bodyPr>
            <a:lstStyle/>
            <a:p>
              <a:pPr algn="ctr"/>
              <a:r>
                <a:rPr lang="en-US" sz="3200" dirty="0">
                  <a:latin typeface="Comic Sans MS" panose="030F0702030302020204" pitchFamily="66" charset="0"/>
                </a:rPr>
                <a:t>and sometimes God speaks through angels.</a:t>
              </a:r>
            </a:p>
          </p:txBody>
        </p:sp>
      </p:grpSp>
      <p:pic>
        <p:nvPicPr>
          <p:cNvPr id="26" name="Picture 25" descr="A picture containing toy&#10;&#10;Description automatically generated">
            <a:extLst>
              <a:ext uri="{FF2B5EF4-FFF2-40B4-BE49-F238E27FC236}">
                <a16:creationId xmlns:a16="http://schemas.microsoft.com/office/drawing/2014/main" id="{03A2807A-2E88-4512-8C80-CFB494A72A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20725" y="2350819"/>
            <a:ext cx="1883539" cy="3207234"/>
          </a:xfrm>
          <a:prstGeom prst="rect">
            <a:avLst/>
          </a:prstGeom>
        </p:spPr>
      </p:pic>
      <p:grpSp>
        <p:nvGrpSpPr>
          <p:cNvPr id="36" name="Group 35">
            <a:extLst>
              <a:ext uri="{FF2B5EF4-FFF2-40B4-BE49-F238E27FC236}">
                <a16:creationId xmlns:a16="http://schemas.microsoft.com/office/drawing/2014/main" id="{2CA91FD3-AB6B-4ED2-9894-D7246F6C6A6B}"/>
              </a:ext>
            </a:extLst>
          </p:cNvPr>
          <p:cNvGrpSpPr/>
          <p:nvPr/>
        </p:nvGrpSpPr>
        <p:grpSpPr>
          <a:xfrm>
            <a:off x="1348652" y="275144"/>
            <a:ext cx="10002938" cy="2167902"/>
            <a:chOff x="1136170" y="270932"/>
            <a:chExt cx="10866154" cy="1274322"/>
          </a:xfrm>
        </p:grpSpPr>
        <p:sp>
          <p:nvSpPr>
            <p:cNvPr id="37" name="Speech Bubble: Rectangle with Corners Rounded 36">
              <a:extLst>
                <a:ext uri="{FF2B5EF4-FFF2-40B4-BE49-F238E27FC236}">
                  <a16:creationId xmlns:a16="http://schemas.microsoft.com/office/drawing/2014/main" id="{A3E36C68-D11D-46F4-B93E-4E6C0C930C4B}"/>
                </a:ext>
              </a:extLst>
            </p:cNvPr>
            <p:cNvSpPr/>
            <p:nvPr/>
          </p:nvSpPr>
          <p:spPr>
            <a:xfrm>
              <a:off x="1136170" y="270932"/>
              <a:ext cx="10866154" cy="1274322"/>
            </a:xfrm>
            <a:prstGeom prst="wedgeRoundRectCallout">
              <a:avLst>
                <a:gd name="adj1" fmla="val -49072"/>
                <a:gd name="adj2" fmla="val 77908"/>
                <a:gd name="adj3" fmla="val 16667"/>
              </a:avLst>
            </a:prstGeom>
            <a:noFill/>
            <a:ln w="31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TextBox 37">
              <a:extLst>
                <a:ext uri="{FF2B5EF4-FFF2-40B4-BE49-F238E27FC236}">
                  <a16:creationId xmlns:a16="http://schemas.microsoft.com/office/drawing/2014/main" id="{88B66A09-7F5F-47A9-BDB0-8BFE3E1F8537}"/>
                </a:ext>
              </a:extLst>
            </p:cNvPr>
            <p:cNvSpPr txBox="1"/>
            <p:nvPr/>
          </p:nvSpPr>
          <p:spPr>
            <a:xfrm>
              <a:off x="1611185" y="309595"/>
              <a:ext cx="10354197" cy="434751"/>
            </a:xfrm>
            <a:prstGeom prst="rect">
              <a:avLst/>
            </a:prstGeom>
            <a:noFill/>
          </p:spPr>
          <p:txBody>
            <a:bodyPr wrap="square" rtlCol="0">
              <a:spAutoFit/>
            </a:bodyPr>
            <a:lstStyle/>
            <a:p>
              <a:pPr algn="ctr"/>
              <a:r>
                <a:rPr lang="en-US" sz="3200" dirty="0">
                  <a:latin typeface="Comic Sans MS" panose="030F0702030302020204" pitchFamily="66" charset="0"/>
                </a:rPr>
                <a:t>God leads people in many different ways:</a:t>
              </a:r>
            </a:p>
          </p:txBody>
        </p:sp>
      </p:grpSp>
      <p:grpSp>
        <p:nvGrpSpPr>
          <p:cNvPr id="23" name="Group 22">
            <a:extLst>
              <a:ext uri="{FF2B5EF4-FFF2-40B4-BE49-F238E27FC236}">
                <a16:creationId xmlns:a16="http://schemas.microsoft.com/office/drawing/2014/main" id="{03BC2C64-B164-4047-A625-1684295E424F}"/>
              </a:ext>
            </a:extLst>
          </p:cNvPr>
          <p:cNvGrpSpPr/>
          <p:nvPr/>
        </p:nvGrpSpPr>
        <p:grpSpPr>
          <a:xfrm>
            <a:off x="2750728" y="2893647"/>
            <a:ext cx="7069997" cy="1053693"/>
            <a:chOff x="1699170" y="270933"/>
            <a:chExt cx="8784201" cy="1736821"/>
          </a:xfrm>
        </p:grpSpPr>
        <p:sp>
          <p:nvSpPr>
            <p:cNvPr id="24" name="Speech Bubble: Rectangle with Corners Rounded 23">
              <a:extLst>
                <a:ext uri="{FF2B5EF4-FFF2-40B4-BE49-F238E27FC236}">
                  <a16:creationId xmlns:a16="http://schemas.microsoft.com/office/drawing/2014/main" id="{102613FB-E098-48ED-A777-D8CCDEF7D62B}"/>
                </a:ext>
              </a:extLst>
            </p:cNvPr>
            <p:cNvSpPr/>
            <p:nvPr/>
          </p:nvSpPr>
          <p:spPr>
            <a:xfrm>
              <a:off x="1699170" y="270933"/>
              <a:ext cx="8784201" cy="1717932"/>
            </a:xfrm>
            <a:prstGeom prst="wedgeRoundRectCallout">
              <a:avLst>
                <a:gd name="adj1" fmla="val 63304"/>
                <a:gd name="adj2" fmla="val -39092"/>
                <a:gd name="adj3" fmla="val 16667"/>
              </a:avLst>
            </a:prstGeom>
            <a:noFill/>
            <a:ln w="31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TextBox 28">
              <a:extLst>
                <a:ext uri="{FF2B5EF4-FFF2-40B4-BE49-F238E27FC236}">
                  <a16:creationId xmlns:a16="http://schemas.microsoft.com/office/drawing/2014/main" id="{B17F387D-46E4-4AD9-AB74-F67E6B2E3B56}"/>
                </a:ext>
              </a:extLst>
            </p:cNvPr>
            <p:cNvSpPr txBox="1"/>
            <p:nvPr/>
          </p:nvSpPr>
          <p:spPr>
            <a:xfrm>
              <a:off x="1762163" y="333619"/>
              <a:ext cx="8702892" cy="1674135"/>
            </a:xfrm>
            <a:prstGeom prst="rect">
              <a:avLst/>
            </a:prstGeom>
            <a:noFill/>
          </p:spPr>
          <p:txBody>
            <a:bodyPr wrap="square" rtlCol="0">
              <a:spAutoFit/>
            </a:bodyPr>
            <a:lstStyle/>
            <a:p>
              <a:pPr algn="ctr"/>
              <a:r>
                <a:rPr lang="en-GB" sz="3000" dirty="0">
                  <a:solidFill>
                    <a:srgbClr val="FF0000"/>
                  </a:solidFill>
                  <a:latin typeface="Comic Sans MS" panose="030F0702030302020204" pitchFamily="66" charset="0"/>
                </a:rPr>
                <a:t>Sometimes God speaks through the advice of other people.  </a:t>
              </a:r>
            </a:p>
          </p:txBody>
        </p:sp>
      </p:grpSp>
      <p:sp>
        <p:nvSpPr>
          <p:cNvPr id="18" name="Rectangle 17">
            <a:hlinkClick r:id="rId4" action="ppaction://hlinksldjump"/>
            <a:extLst>
              <a:ext uri="{FF2B5EF4-FFF2-40B4-BE49-F238E27FC236}">
                <a16:creationId xmlns:a16="http://schemas.microsoft.com/office/drawing/2014/main" id="{4F7EFA3E-2DFF-45A6-AFA6-26A0B76BABDC}"/>
              </a:ext>
            </a:extLst>
          </p:cNvPr>
          <p:cNvSpPr/>
          <p:nvPr/>
        </p:nvSpPr>
        <p:spPr>
          <a:xfrm>
            <a:off x="-390525" y="-415250"/>
            <a:ext cx="12973050" cy="7981950"/>
          </a:xfrm>
          <a:prstGeom prst="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en-GB" dirty="0"/>
          </a:p>
        </p:txBody>
      </p:sp>
      <p:grpSp>
        <p:nvGrpSpPr>
          <p:cNvPr id="19" name="Group 18">
            <a:extLst>
              <a:ext uri="{FF2B5EF4-FFF2-40B4-BE49-F238E27FC236}">
                <a16:creationId xmlns:a16="http://schemas.microsoft.com/office/drawing/2014/main" id="{2C58B54C-0E77-43A6-A8E3-8D080CFB8F16}"/>
              </a:ext>
            </a:extLst>
          </p:cNvPr>
          <p:cNvGrpSpPr/>
          <p:nvPr/>
        </p:nvGrpSpPr>
        <p:grpSpPr>
          <a:xfrm>
            <a:off x="-2667000" y="5591175"/>
            <a:ext cx="2514600" cy="1276350"/>
            <a:chOff x="167020" y="5743617"/>
            <a:chExt cx="2514600" cy="1276350"/>
          </a:xfrm>
        </p:grpSpPr>
        <p:sp>
          <p:nvSpPr>
            <p:cNvPr id="21" name="Arrow: Right 20">
              <a:hlinkClick r:id="" action="ppaction://hlinkshowjump?jump=nextslide"/>
              <a:extLst>
                <a:ext uri="{FF2B5EF4-FFF2-40B4-BE49-F238E27FC236}">
                  <a16:creationId xmlns:a16="http://schemas.microsoft.com/office/drawing/2014/main" id="{86409757-50D8-4361-8818-9F4253F45364}"/>
                </a:ext>
              </a:extLst>
            </p:cNvPr>
            <p:cNvSpPr/>
            <p:nvPr/>
          </p:nvSpPr>
          <p:spPr>
            <a:xfrm>
              <a:off x="167020" y="5743617"/>
              <a:ext cx="2514600" cy="1276350"/>
            </a:xfrm>
            <a:prstGeom prst="rightArrow">
              <a:avLst/>
            </a:prstGeom>
            <a:solidFill>
              <a:srgbClr val="66FF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TextBox 21">
              <a:extLst>
                <a:ext uri="{FF2B5EF4-FFF2-40B4-BE49-F238E27FC236}">
                  <a16:creationId xmlns:a16="http://schemas.microsoft.com/office/drawing/2014/main" id="{DE80AD6E-F3E9-46D2-A23C-F616327EEF21}"/>
                </a:ext>
              </a:extLst>
            </p:cNvPr>
            <p:cNvSpPr txBox="1"/>
            <p:nvPr/>
          </p:nvSpPr>
          <p:spPr>
            <a:xfrm>
              <a:off x="167020" y="6150959"/>
              <a:ext cx="2462534" cy="461665"/>
            </a:xfrm>
            <a:prstGeom prst="rect">
              <a:avLst/>
            </a:prstGeom>
            <a:noFill/>
          </p:spPr>
          <p:txBody>
            <a:bodyPr wrap="none" rtlCol="0">
              <a:spAutoFit/>
            </a:bodyPr>
            <a:lstStyle/>
            <a:p>
              <a:r>
                <a:rPr lang="en-US" sz="2400" dirty="0">
                  <a:latin typeface="Comic Sans MS" panose="030F0702030302020204" pitchFamily="66" charset="0"/>
                </a:rPr>
                <a:t>Go to next slide</a:t>
              </a:r>
              <a:endParaRPr lang="en-GB" sz="2400" dirty="0">
                <a:latin typeface="Comic Sans MS" panose="030F0702030302020204" pitchFamily="66" charset="0"/>
              </a:endParaRPr>
            </a:p>
          </p:txBody>
        </p:sp>
      </p:grpSp>
      <p:sp>
        <p:nvSpPr>
          <p:cNvPr id="28" name="TextBox 27">
            <a:extLst>
              <a:ext uri="{FF2B5EF4-FFF2-40B4-BE49-F238E27FC236}">
                <a16:creationId xmlns:a16="http://schemas.microsoft.com/office/drawing/2014/main" id="{D9EA4C52-AA57-4CCC-8875-9BC6889AE9AD}"/>
              </a:ext>
            </a:extLst>
          </p:cNvPr>
          <p:cNvSpPr txBox="1"/>
          <p:nvPr/>
        </p:nvSpPr>
        <p:spPr>
          <a:xfrm>
            <a:off x="1785931" y="853243"/>
            <a:ext cx="9453562" cy="584775"/>
          </a:xfrm>
          <a:prstGeom prst="rect">
            <a:avLst/>
          </a:prstGeom>
          <a:noFill/>
        </p:spPr>
        <p:txBody>
          <a:bodyPr wrap="square">
            <a:spAutoFit/>
          </a:bodyPr>
          <a:lstStyle/>
          <a:p>
            <a:pPr algn="ctr"/>
            <a:r>
              <a:rPr lang="en-US" sz="3200" dirty="0">
                <a:latin typeface="Comic Sans MS" panose="030F0702030302020204" pitchFamily="66" charset="0"/>
              </a:rPr>
              <a:t>sometimes with clear signs like smoke and fire,</a:t>
            </a:r>
          </a:p>
        </p:txBody>
      </p:sp>
      <p:sp>
        <p:nvSpPr>
          <p:cNvPr id="33" name="TextBox 32">
            <a:extLst>
              <a:ext uri="{FF2B5EF4-FFF2-40B4-BE49-F238E27FC236}">
                <a16:creationId xmlns:a16="http://schemas.microsoft.com/office/drawing/2014/main" id="{9AD28BE4-C8AE-4F4E-A792-54D394BF6259}"/>
              </a:ext>
            </a:extLst>
          </p:cNvPr>
          <p:cNvSpPr txBox="1"/>
          <p:nvPr/>
        </p:nvSpPr>
        <p:spPr>
          <a:xfrm>
            <a:off x="1679390" y="1324850"/>
            <a:ext cx="9453562" cy="584775"/>
          </a:xfrm>
          <a:prstGeom prst="rect">
            <a:avLst/>
          </a:prstGeom>
          <a:noFill/>
        </p:spPr>
        <p:txBody>
          <a:bodyPr wrap="square">
            <a:spAutoFit/>
          </a:bodyPr>
          <a:lstStyle/>
          <a:p>
            <a:pPr algn="ctr"/>
            <a:r>
              <a:rPr lang="en-US" sz="3200" dirty="0">
                <a:latin typeface="Comic Sans MS" panose="030F0702030302020204" pitchFamily="66" charset="0"/>
              </a:rPr>
              <a:t>sometimes with prayers and dreams,</a:t>
            </a:r>
          </a:p>
        </p:txBody>
      </p:sp>
      <p:sp>
        <p:nvSpPr>
          <p:cNvPr id="34" name="TextBox 33">
            <a:extLst>
              <a:ext uri="{FF2B5EF4-FFF2-40B4-BE49-F238E27FC236}">
                <a16:creationId xmlns:a16="http://schemas.microsoft.com/office/drawing/2014/main" id="{236DC975-1035-4025-8830-E7144649F553}"/>
              </a:ext>
            </a:extLst>
          </p:cNvPr>
          <p:cNvSpPr txBox="1"/>
          <p:nvPr/>
        </p:nvSpPr>
        <p:spPr>
          <a:xfrm>
            <a:off x="1679390" y="1799419"/>
            <a:ext cx="9453562" cy="584775"/>
          </a:xfrm>
          <a:prstGeom prst="rect">
            <a:avLst/>
          </a:prstGeom>
          <a:noFill/>
        </p:spPr>
        <p:txBody>
          <a:bodyPr wrap="square">
            <a:spAutoFit/>
          </a:bodyPr>
          <a:lstStyle/>
          <a:p>
            <a:pPr algn="ctr"/>
            <a:r>
              <a:rPr lang="en-US" sz="3200" dirty="0">
                <a:latin typeface="Comic Sans MS" panose="030F0702030302020204" pitchFamily="66" charset="0"/>
              </a:rPr>
              <a:t>sometimes with verses from the Bible.</a:t>
            </a:r>
          </a:p>
        </p:txBody>
      </p:sp>
    </p:spTree>
    <p:extLst>
      <p:ext uri="{BB962C8B-B14F-4D97-AF65-F5344CB8AC3E}">
        <p14:creationId xmlns:p14="http://schemas.microsoft.com/office/powerpoint/2010/main" val="84682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25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1750"/>
                                        <p:tgtEl>
                                          <p:spTgt spid="36"/>
                                        </p:tgtEl>
                                      </p:cBhvr>
                                    </p:animEffect>
                                  </p:childTnLst>
                                </p:cTn>
                              </p:par>
                            </p:childTnLst>
                          </p:cTn>
                        </p:par>
                        <p:par>
                          <p:cTn id="8" fill="hold">
                            <p:stCondLst>
                              <p:cond delay="2000"/>
                            </p:stCondLst>
                            <p:childTnLst>
                              <p:par>
                                <p:cTn id="9" presetID="22" presetClass="entr" presetSubtype="8" fill="hold" grpId="0" nodeType="afterEffect">
                                  <p:stCondLst>
                                    <p:cond delay="150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1750"/>
                                        <p:tgtEl>
                                          <p:spTgt spid="28"/>
                                        </p:tgtEl>
                                      </p:cBhvr>
                                    </p:animEffect>
                                  </p:childTnLst>
                                </p:cTn>
                              </p:par>
                            </p:childTnLst>
                          </p:cTn>
                        </p:par>
                        <p:par>
                          <p:cTn id="12" fill="hold">
                            <p:stCondLst>
                              <p:cond delay="5250"/>
                            </p:stCondLst>
                            <p:childTnLst>
                              <p:par>
                                <p:cTn id="13" presetID="22" presetClass="entr" presetSubtype="8" fill="hold" grpId="0" nodeType="afterEffect">
                                  <p:stCondLst>
                                    <p:cond delay="1500"/>
                                  </p:stCondLst>
                                  <p:childTnLst>
                                    <p:set>
                                      <p:cBhvr>
                                        <p:cTn id="14" dur="1" fill="hold">
                                          <p:stCondLst>
                                            <p:cond delay="0"/>
                                          </p:stCondLst>
                                        </p:cTn>
                                        <p:tgtEl>
                                          <p:spTgt spid="33"/>
                                        </p:tgtEl>
                                        <p:attrNameLst>
                                          <p:attrName>style.visibility</p:attrName>
                                        </p:attrNameLst>
                                      </p:cBhvr>
                                      <p:to>
                                        <p:strVal val="visible"/>
                                      </p:to>
                                    </p:set>
                                    <p:animEffect transition="in" filter="wipe(left)">
                                      <p:cBhvr>
                                        <p:cTn id="15" dur="1750"/>
                                        <p:tgtEl>
                                          <p:spTgt spid="33"/>
                                        </p:tgtEl>
                                      </p:cBhvr>
                                    </p:animEffect>
                                  </p:childTnLst>
                                </p:cTn>
                              </p:par>
                            </p:childTnLst>
                          </p:cTn>
                        </p:par>
                        <p:par>
                          <p:cTn id="16" fill="hold">
                            <p:stCondLst>
                              <p:cond delay="8500"/>
                            </p:stCondLst>
                            <p:childTnLst>
                              <p:par>
                                <p:cTn id="17" presetID="22" presetClass="entr" presetSubtype="8" fill="hold" grpId="0" nodeType="afterEffect">
                                  <p:stCondLst>
                                    <p:cond delay="1500"/>
                                  </p:stCondLst>
                                  <p:childTnLst>
                                    <p:set>
                                      <p:cBhvr>
                                        <p:cTn id="18" dur="1" fill="hold">
                                          <p:stCondLst>
                                            <p:cond delay="0"/>
                                          </p:stCondLst>
                                        </p:cTn>
                                        <p:tgtEl>
                                          <p:spTgt spid="34"/>
                                        </p:tgtEl>
                                        <p:attrNameLst>
                                          <p:attrName>style.visibility</p:attrName>
                                        </p:attrNameLst>
                                      </p:cBhvr>
                                      <p:to>
                                        <p:strVal val="visible"/>
                                      </p:to>
                                    </p:set>
                                    <p:animEffect transition="in" filter="wipe(left)">
                                      <p:cBhvr>
                                        <p:cTn id="19" dur="1750"/>
                                        <p:tgtEl>
                                          <p:spTgt spid="34"/>
                                        </p:tgtEl>
                                      </p:cBhvr>
                                    </p:animEffect>
                                  </p:childTnLst>
                                </p:cTn>
                              </p:par>
                            </p:childTnLst>
                          </p:cTn>
                        </p:par>
                        <p:par>
                          <p:cTn id="20" fill="hold">
                            <p:stCondLst>
                              <p:cond delay="11750"/>
                            </p:stCondLst>
                            <p:childTnLst>
                              <p:par>
                                <p:cTn id="21" presetID="22" presetClass="entr" presetSubtype="2" fill="hold" nodeType="afterEffect">
                                  <p:stCondLst>
                                    <p:cond delay="2000"/>
                                  </p:stCondLst>
                                  <p:childTnLst>
                                    <p:set>
                                      <p:cBhvr>
                                        <p:cTn id="22" dur="1" fill="hold">
                                          <p:stCondLst>
                                            <p:cond delay="0"/>
                                          </p:stCondLst>
                                        </p:cTn>
                                        <p:tgtEl>
                                          <p:spTgt spid="23"/>
                                        </p:tgtEl>
                                        <p:attrNameLst>
                                          <p:attrName>style.visibility</p:attrName>
                                        </p:attrNameLst>
                                      </p:cBhvr>
                                      <p:to>
                                        <p:strVal val="visible"/>
                                      </p:to>
                                    </p:set>
                                    <p:animEffect transition="in" filter="wipe(right)">
                                      <p:cBhvr>
                                        <p:cTn id="23" dur="1750"/>
                                        <p:tgtEl>
                                          <p:spTgt spid="23"/>
                                        </p:tgtEl>
                                      </p:cBhvr>
                                    </p:animEffect>
                                  </p:childTnLst>
                                </p:cTn>
                              </p:par>
                            </p:childTnLst>
                          </p:cTn>
                        </p:par>
                        <p:par>
                          <p:cTn id="24" fill="hold">
                            <p:stCondLst>
                              <p:cond delay="15500"/>
                            </p:stCondLst>
                            <p:childTnLst>
                              <p:par>
                                <p:cTn id="25" presetID="22" presetClass="entr" presetSubtype="8" fill="hold" nodeType="afterEffect">
                                  <p:stCondLst>
                                    <p:cond delay="1000"/>
                                  </p:stCondLst>
                                  <p:childTnLst>
                                    <p:set>
                                      <p:cBhvr>
                                        <p:cTn id="26" dur="1" fill="hold">
                                          <p:stCondLst>
                                            <p:cond delay="0"/>
                                          </p:stCondLst>
                                        </p:cTn>
                                        <p:tgtEl>
                                          <p:spTgt spid="30"/>
                                        </p:tgtEl>
                                        <p:attrNameLst>
                                          <p:attrName>style.visibility</p:attrName>
                                        </p:attrNameLst>
                                      </p:cBhvr>
                                      <p:to>
                                        <p:strVal val="visible"/>
                                      </p:to>
                                    </p:set>
                                    <p:animEffect transition="in" filter="wipe(left)">
                                      <p:cBhvr>
                                        <p:cTn id="27" dur="1750"/>
                                        <p:tgtEl>
                                          <p:spTgt spid="30"/>
                                        </p:tgtEl>
                                      </p:cBhvr>
                                    </p:animEffect>
                                  </p:childTnLst>
                                </p:cTn>
                              </p:par>
                            </p:childTnLst>
                          </p:cTn>
                        </p:par>
                        <p:par>
                          <p:cTn id="28" fill="hold">
                            <p:stCondLst>
                              <p:cond delay="18250"/>
                            </p:stCondLst>
                            <p:childTnLst>
                              <p:par>
                                <p:cTn id="29" presetID="63" presetClass="path" presetSubtype="0" accel="50000" decel="50000" fill="hold" nodeType="afterEffect">
                                  <p:stCondLst>
                                    <p:cond delay="0"/>
                                  </p:stCondLst>
                                  <p:childTnLst>
                                    <p:animMotion origin="layout" path="M -5E-6 -3.33333E-6 L 1.01094 -0.00833 " pathEditMode="relative" rAng="0" ptsTypes="AA">
                                      <p:cBhvr>
                                        <p:cTn id="30" dur="2000" fill="hold"/>
                                        <p:tgtEl>
                                          <p:spTgt spid="19"/>
                                        </p:tgtEl>
                                        <p:attrNameLst>
                                          <p:attrName>ppt_x</p:attrName>
                                          <p:attrName>ppt_y</p:attrName>
                                        </p:attrNameLst>
                                      </p:cBhvr>
                                      <p:rCtr x="50547" y="-41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3" grpId="0"/>
      <p:bldP spid="3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9CB22FE6-6AC8-4F4F-B2DA-D4E2CFECEB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606" y="2305660"/>
            <a:ext cx="1921428" cy="3262071"/>
          </a:xfrm>
          <a:prstGeom prst="rect">
            <a:avLst/>
          </a:prstGeom>
        </p:spPr>
      </p:pic>
      <p:grpSp>
        <p:nvGrpSpPr>
          <p:cNvPr id="30" name="Group 29">
            <a:extLst>
              <a:ext uri="{FF2B5EF4-FFF2-40B4-BE49-F238E27FC236}">
                <a16:creationId xmlns:a16="http://schemas.microsoft.com/office/drawing/2014/main" id="{A7699FE3-78B5-4AC1-88C2-974F4B831EBA}"/>
              </a:ext>
            </a:extLst>
          </p:cNvPr>
          <p:cNvGrpSpPr/>
          <p:nvPr/>
        </p:nvGrpSpPr>
        <p:grpSpPr>
          <a:xfrm>
            <a:off x="2552700" y="3089122"/>
            <a:ext cx="7138027" cy="1997228"/>
            <a:chOff x="1136170" y="262270"/>
            <a:chExt cx="10866155" cy="891890"/>
          </a:xfrm>
        </p:grpSpPr>
        <p:sp>
          <p:nvSpPr>
            <p:cNvPr id="31" name="Speech Bubble: Rectangle with Corners Rounded 30">
              <a:extLst>
                <a:ext uri="{FF2B5EF4-FFF2-40B4-BE49-F238E27FC236}">
                  <a16:creationId xmlns:a16="http://schemas.microsoft.com/office/drawing/2014/main" id="{1FA75395-E954-4170-9F1E-61AB5B8D2D45}"/>
                </a:ext>
              </a:extLst>
            </p:cNvPr>
            <p:cNvSpPr/>
            <p:nvPr/>
          </p:nvSpPr>
          <p:spPr>
            <a:xfrm>
              <a:off x="1136170" y="270932"/>
              <a:ext cx="10866154" cy="883228"/>
            </a:xfrm>
            <a:prstGeom prst="wedgeRoundRectCallout">
              <a:avLst>
                <a:gd name="adj1" fmla="val -66193"/>
                <a:gd name="adj2" fmla="val -55059"/>
                <a:gd name="adj3" fmla="val 16667"/>
              </a:avLst>
            </a:prstGeom>
            <a:noFill/>
            <a:ln w="31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TextBox 31">
              <a:extLst>
                <a:ext uri="{FF2B5EF4-FFF2-40B4-BE49-F238E27FC236}">
                  <a16:creationId xmlns:a16="http://schemas.microsoft.com/office/drawing/2014/main" id="{4F1B900A-8E03-4A4B-B7E9-8AE99727C08C}"/>
                </a:ext>
              </a:extLst>
            </p:cNvPr>
            <p:cNvSpPr txBox="1"/>
            <p:nvPr/>
          </p:nvSpPr>
          <p:spPr>
            <a:xfrm>
              <a:off x="1368167" y="262270"/>
              <a:ext cx="10634158" cy="481047"/>
            </a:xfrm>
            <a:prstGeom prst="rect">
              <a:avLst/>
            </a:prstGeom>
            <a:noFill/>
          </p:spPr>
          <p:txBody>
            <a:bodyPr wrap="square" rtlCol="0">
              <a:spAutoFit/>
            </a:bodyPr>
            <a:lstStyle/>
            <a:p>
              <a:pPr algn="ctr"/>
              <a:r>
                <a:rPr lang="en-US" sz="3200" dirty="0">
                  <a:latin typeface="Comic Sans MS" panose="030F0702030302020204" pitchFamily="66" charset="0"/>
                </a:rPr>
                <a:t>Today, we are looking at how God led some people using a star.</a:t>
              </a:r>
            </a:p>
          </p:txBody>
        </p:sp>
      </p:grpSp>
      <p:pic>
        <p:nvPicPr>
          <p:cNvPr id="26" name="Picture 25" descr="A picture containing toy&#10;&#10;Description automatically generated">
            <a:extLst>
              <a:ext uri="{FF2B5EF4-FFF2-40B4-BE49-F238E27FC236}">
                <a16:creationId xmlns:a16="http://schemas.microsoft.com/office/drawing/2014/main" id="{03A2807A-2E88-4512-8C80-CFB494A72A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20725" y="2350819"/>
            <a:ext cx="1883539" cy="3207234"/>
          </a:xfrm>
          <a:prstGeom prst="rect">
            <a:avLst/>
          </a:prstGeom>
        </p:spPr>
      </p:pic>
      <p:grpSp>
        <p:nvGrpSpPr>
          <p:cNvPr id="23" name="Group 22">
            <a:extLst>
              <a:ext uri="{FF2B5EF4-FFF2-40B4-BE49-F238E27FC236}">
                <a16:creationId xmlns:a16="http://schemas.microsoft.com/office/drawing/2014/main" id="{03BC2C64-B164-4047-A625-1684295E424F}"/>
              </a:ext>
            </a:extLst>
          </p:cNvPr>
          <p:cNvGrpSpPr/>
          <p:nvPr/>
        </p:nvGrpSpPr>
        <p:grpSpPr>
          <a:xfrm>
            <a:off x="3100838" y="237043"/>
            <a:ext cx="6719887" cy="2291011"/>
            <a:chOff x="1699170" y="270933"/>
            <a:chExt cx="8784201" cy="1736822"/>
          </a:xfrm>
        </p:grpSpPr>
        <p:sp>
          <p:nvSpPr>
            <p:cNvPr id="24" name="Speech Bubble: Rectangle with Corners Rounded 23">
              <a:extLst>
                <a:ext uri="{FF2B5EF4-FFF2-40B4-BE49-F238E27FC236}">
                  <a16:creationId xmlns:a16="http://schemas.microsoft.com/office/drawing/2014/main" id="{102613FB-E098-48ED-A777-D8CCDEF7D62B}"/>
                </a:ext>
              </a:extLst>
            </p:cNvPr>
            <p:cNvSpPr/>
            <p:nvPr/>
          </p:nvSpPr>
          <p:spPr>
            <a:xfrm>
              <a:off x="1699170" y="270933"/>
              <a:ext cx="8784201" cy="1717932"/>
            </a:xfrm>
            <a:prstGeom prst="wedgeRoundRectCallout">
              <a:avLst>
                <a:gd name="adj1" fmla="val 63021"/>
                <a:gd name="adj2" fmla="val 74396"/>
                <a:gd name="adj3" fmla="val 16667"/>
              </a:avLst>
            </a:prstGeom>
            <a:noFill/>
            <a:ln w="31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TextBox 28">
              <a:extLst>
                <a:ext uri="{FF2B5EF4-FFF2-40B4-BE49-F238E27FC236}">
                  <a16:creationId xmlns:a16="http://schemas.microsoft.com/office/drawing/2014/main" id="{B17F387D-46E4-4AD9-AB74-F67E6B2E3B56}"/>
                </a:ext>
              </a:extLst>
            </p:cNvPr>
            <p:cNvSpPr txBox="1"/>
            <p:nvPr/>
          </p:nvSpPr>
          <p:spPr>
            <a:xfrm>
              <a:off x="1762164" y="333619"/>
              <a:ext cx="8702893" cy="1674136"/>
            </a:xfrm>
            <a:prstGeom prst="rect">
              <a:avLst/>
            </a:prstGeom>
            <a:noFill/>
          </p:spPr>
          <p:txBody>
            <a:bodyPr wrap="square" rtlCol="0">
              <a:spAutoFit/>
            </a:bodyPr>
            <a:lstStyle/>
            <a:p>
              <a:pPr algn="ctr"/>
              <a:r>
                <a:rPr lang="en-GB" sz="3000" dirty="0">
                  <a:solidFill>
                    <a:srgbClr val="FF0000"/>
                  </a:solidFill>
                  <a:latin typeface="Comic Sans MS" panose="030F0702030302020204" pitchFamily="66" charset="0"/>
                </a:rPr>
                <a:t>Yes, God led Mary and Joseph to Bethlehem by using angels,</a:t>
              </a:r>
            </a:p>
          </p:txBody>
        </p:sp>
      </p:grpSp>
      <p:sp>
        <p:nvSpPr>
          <p:cNvPr id="25" name="TextBox 24">
            <a:extLst>
              <a:ext uri="{FF2B5EF4-FFF2-40B4-BE49-F238E27FC236}">
                <a16:creationId xmlns:a16="http://schemas.microsoft.com/office/drawing/2014/main" id="{D2E9F0DC-C993-4334-A2E5-5A6A6960B9E8}"/>
              </a:ext>
            </a:extLst>
          </p:cNvPr>
          <p:cNvSpPr txBox="1"/>
          <p:nvPr/>
        </p:nvSpPr>
        <p:spPr>
          <a:xfrm>
            <a:off x="3095428" y="1370090"/>
            <a:ext cx="6719887" cy="1077218"/>
          </a:xfrm>
          <a:prstGeom prst="rect">
            <a:avLst/>
          </a:prstGeom>
          <a:noFill/>
        </p:spPr>
        <p:txBody>
          <a:bodyPr wrap="square">
            <a:spAutoFit/>
          </a:bodyPr>
          <a:lstStyle/>
          <a:p>
            <a:pPr algn="ctr"/>
            <a:r>
              <a:rPr lang="en-GB" sz="3200" dirty="0">
                <a:solidFill>
                  <a:srgbClr val="FF0000"/>
                </a:solidFill>
                <a:latin typeface="Comic Sans MS" panose="030F0702030302020204" pitchFamily="66" charset="0"/>
              </a:rPr>
              <a:t>God used angels to tell the shepherds as well.</a:t>
            </a:r>
          </a:p>
        </p:txBody>
      </p:sp>
      <p:sp>
        <p:nvSpPr>
          <p:cNvPr id="27" name="TextBox 26">
            <a:extLst>
              <a:ext uri="{FF2B5EF4-FFF2-40B4-BE49-F238E27FC236}">
                <a16:creationId xmlns:a16="http://schemas.microsoft.com/office/drawing/2014/main" id="{8E5EEC91-7A40-4BD9-90D5-DEA99A1B6C5D}"/>
              </a:ext>
            </a:extLst>
          </p:cNvPr>
          <p:cNvSpPr txBox="1"/>
          <p:nvPr/>
        </p:nvSpPr>
        <p:spPr>
          <a:xfrm>
            <a:off x="3035838" y="4311979"/>
            <a:ext cx="6719887" cy="584775"/>
          </a:xfrm>
          <a:prstGeom prst="rect">
            <a:avLst/>
          </a:prstGeom>
          <a:noFill/>
        </p:spPr>
        <p:txBody>
          <a:bodyPr wrap="square">
            <a:spAutoFit/>
          </a:bodyPr>
          <a:lstStyle/>
          <a:p>
            <a:pPr algn="ctr"/>
            <a:r>
              <a:rPr lang="en-GB" sz="3200" dirty="0">
                <a:latin typeface="Comic Sans MS" panose="030F0702030302020204" pitchFamily="66" charset="0"/>
              </a:rPr>
              <a:t>Let’s watch the video.</a:t>
            </a:r>
          </a:p>
        </p:txBody>
      </p:sp>
      <p:sp>
        <p:nvSpPr>
          <p:cNvPr id="18" name="Rectangle 17">
            <a:hlinkClick r:id="rId4" action="ppaction://hlinksldjump"/>
            <a:extLst>
              <a:ext uri="{FF2B5EF4-FFF2-40B4-BE49-F238E27FC236}">
                <a16:creationId xmlns:a16="http://schemas.microsoft.com/office/drawing/2014/main" id="{4F7EFA3E-2DFF-45A6-AFA6-26A0B76BABDC}"/>
              </a:ext>
            </a:extLst>
          </p:cNvPr>
          <p:cNvSpPr/>
          <p:nvPr/>
        </p:nvSpPr>
        <p:spPr>
          <a:xfrm>
            <a:off x="-364812" y="-561975"/>
            <a:ext cx="12973050" cy="7981950"/>
          </a:xfrm>
          <a:prstGeom prst="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en-GB" dirty="0"/>
          </a:p>
        </p:txBody>
      </p:sp>
      <p:grpSp>
        <p:nvGrpSpPr>
          <p:cNvPr id="19" name="Group 18">
            <a:extLst>
              <a:ext uri="{FF2B5EF4-FFF2-40B4-BE49-F238E27FC236}">
                <a16:creationId xmlns:a16="http://schemas.microsoft.com/office/drawing/2014/main" id="{2C58B54C-0E77-43A6-A8E3-8D080CFB8F16}"/>
              </a:ext>
            </a:extLst>
          </p:cNvPr>
          <p:cNvGrpSpPr/>
          <p:nvPr/>
        </p:nvGrpSpPr>
        <p:grpSpPr>
          <a:xfrm>
            <a:off x="-2667000" y="5591175"/>
            <a:ext cx="2514600" cy="1276350"/>
            <a:chOff x="167020" y="5743617"/>
            <a:chExt cx="2514600" cy="1276350"/>
          </a:xfrm>
        </p:grpSpPr>
        <p:sp>
          <p:nvSpPr>
            <p:cNvPr id="21" name="Arrow: Right 20">
              <a:hlinkClick r:id="" action="ppaction://hlinkshowjump?jump=nextslide"/>
              <a:extLst>
                <a:ext uri="{FF2B5EF4-FFF2-40B4-BE49-F238E27FC236}">
                  <a16:creationId xmlns:a16="http://schemas.microsoft.com/office/drawing/2014/main" id="{86409757-50D8-4361-8818-9F4253F45364}"/>
                </a:ext>
              </a:extLst>
            </p:cNvPr>
            <p:cNvSpPr/>
            <p:nvPr/>
          </p:nvSpPr>
          <p:spPr>
            <a:xfrm>
              <a:off x="167020" y="5743617"/>
              <a:ext cx="2514600" cy="1276350"/>
            </a:xfrm>
            <a:prstGeom prst="rightArrow">
              <a:avLst/>
            </a:prstGeom>
            <a:solidFill>
              <a:srgbClr val="66FF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TextBox 21">
              <a:extLst>
                <a:ext uri="{FF2B5EF4-FFF2-40B4-BE49-F238E27FC236}">
                  <a16:creationId xmlns:a16="http://schemas.microsoft.com/office/drawing/2014/main" id="{DE80AD6E-F3E9-46D2-A23C-F616327EEF21}"/>
                </a:ext>
              </a:extLst>
            </p:cNvPr>
            <p:cNvSpPr txBox="1"/>
            <p:nvPr/>
          </p:nvSpPr>
          <p:spPr>
            <a:xfrm>
              <a:off x="167020" y="6150959"/>
              <a:ext cx="2462534" cy="461665"/>
            </a:xfrm>
            <a:prstGeom prst="rect">
              <a:avLst/>
            </a:prstGeom>
            <a:noFill/>
          </p:spPr>
          <p:txBody>
            <a:bodyPr wrap="none" rtlCol="0">
              <a:spAutoFit/>
            </a:bodyPr>
            <a:lstStyle/>
            <a:p>
              <a:r>
                <a:rPr lang="en-US" sz="2400" dirty="0">
                  <a:latin typeface="Comic Sans MS" panose="030F0702030302020204" pitchFamily="66" charset="0"/>
                </a:rPr>
                <a:t>Go to next slide</a:t>
              </a:r>
              <a:endParaRPr lang="en-GB" sz="2400" dirty="0">
                <a:latin typeface="Comic Sans MS" panose="030F0702030302020204" pitchFamily="66" charset="0"/>
              </a:endParaRPr>
            </a:p>
          </p:txBody>
        </p:sp>
      </p:grpSp>
    </p:spTree>
    <p:extLst>
      <p:ext uri="{BB962C8B-B14F-4D97-AF65-F5344CB8AC3E}">
        <p14:creationId xmlns:p14="http://schemas.microsoft.com/office/powerpoint/2010/main" val="2190621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250"/>
                                  </p:stCondLst>
                                  <p:childTnLst>
                                    <p:set>
                                      <p:cBhvr>
                                        <p:cTn id="6" dur="1" fill="hold">
                                          <p:stCondLst>
                                            <p:cond delay="0"/>
                                          </p:stCondLst>
                                        </p:cTn>
                                        <p:tgtEl>
                                          <p:spTgt spid="23"/>
                                        </p:tgtEl>
                                        <p:attrNameLst>
                                          <p:attrName>style.visibility</p:attrName>
                                        </p:attrNameLst>
                                      </p:cBhvr>
                                      <p:to>
                                        <p:strVal val="visible"/>
                                      </p:to>
                                    </p:set>
                                    <p:animEffect transition="in" filter="wipe(right)">
                                      <p:cBhvr>
                                        <p:cTn id="7" dur="1750"/>
                                        <p:tgtEl>
                                          <p:spTgt spid="23"/>
                                        </p:tgtEl>
                                      </p:cBhvr>
                                    </p:animEffect>
                                  </p:childTnLst>
                                </p:cTn>
                              </p:par>
                            </p:childTnLst>
                          </p:cTn>
                        </p:par>
                        <p:par>
                          <p:cTn id="8" fill="hold">
                            <p:stCondLst>
                              <p:cond delay="2000"/>
                            </p:stCondLst>
                            <p:childTnLst>
                              <p:par>
                                <p:cTn id="9" presetID="22" presetClass="entr" presetSubtype="2" fill="hold" grpId="0" nodeType="afterEffect">
                                  <p:stCondLst>
                                    <p:cond delay="1500"/>
                                  </p:stCondLst>
                                  <p:childTnLst>
                                    <p:set>
                                      <p:cBhvr>
                                        <p:cTn id="10" dur="1" fill="hold">
                                          <p:stCondLst>
                                            <p:cond delay="0"/>
                                          </p:stCondLst>
                                        </p:cTn>
                                        <p:tgtEl>
                                          <p:spTgt spid="25"/>
                                        </p:tgtEl>
                                        <p:attrNameLst>
                                          <p:attrName>style.visibility</p:attrName>
                                        </p:attrNameLst>
                                      </p:cBhvr>
                                      <p:to>
                                        <p:strVal val="visible"/>
                                      </p:to>
                                    </p:set>
                                    <p:animEffect transition="in" filter="wipe(right)">
                                      <p:cBhvr>
                                        <p:cTn id="11" dur="1750"/>
                                        <p:tgtEl>
                                          <p:spTgt spid="25"/>
                                        </p:tgtEl>
                                      </p:cBhvr>
                                    </p:animEffect>
                                  </p:childTnLst>
                                </p:cTn>
                              </p:par>
                            </p:childTnLst>
                          </p:cTn>
                        </p:par>
                        <p:par>
                          <p:cTn id="12" fill="hold">
                            <p:stCondLst>
                              <p:cond delay="5250"/>
                            </p:stCondLst>
                            <p:childTnLst>
                              <p:par>
                                <p:cTn id="13" presetID="22" presetClass="entr" presetSubtype="8" fill="hold" nodeType="afterEffect">
                                  <p:stCondLst>
                                    <p:cond delay="1000"/>
                                  </p:stCondLst>
                                  <p:childTnLst>
                                    <p:set>
                                      <p:cBhvr>
                                        <p:cTn id="14" dur="1" fill="hold">
                                          <p:stCondLst>
                                            <p:cond delay="0"/>
                                          </p:stCondLst>
                                        </p:cTn>
                                        <p:tgtEl>
                                          <p:spTgt spid="30"/>
                                        </p:tgtEl>
                                        <p:attrNameLst>
                                          <p:attrName>style.visibility</p:attrName>
                                        </p:attrNameLst>
                                      </p:cBhvr>
                                      <p:to>
                                        <p:strVal val="visible"/>
                                      </p:to>
                                    </p:set>
                                    <p:animEffect transition="in" filter="wipe(left)">
                                      <p:cBhvr>
                                        <p:cTn id="15" dur="1750"/>
                                        <p:tgtEl>
                                          <p:spTgt spid="30"/>
                                        </p:tgtEl>
                                      </p:cBhvr>
                                    </p:animEffect>
                                  </p:childTnLst>
                                </p:cTn>
                              </p:par>
                            </p:childTnLst>
                          </p:cTn>
                        </p:par>
                        <p:par>
                          <p:cTn id="16" fill="hold">
                            <p:stCondLst>
                              <p:cond delay="8000"/>
                            </p:stCondLst>
                            <p:childTnLst>
                              <p:par>
                                <p:cTn id="17" presetID="22" presetClass="entr" presetSubtype="8" fill="hold" grpId="0" nodeType="afterEffect">
                                  <p:stCondLst>
                                    <p:cond delay="1500"/>
                                  </p:stCondLst>
                                  <p:childTnLst>
                                    <p:set>
                                      <p:cBhvr>
                                        <p:cTn id="18" dur="1" fill="hold">
                                          <p:stCondLst>
                                            <p:cond delay="0"/>
                                          </p:stCondLst>
                                        </p:cTn>
                                        <p:tgtEl>
                                          <p:spTgt spid="27"/>
                                        </p:tgtEl>
                                        <p:attrNameLst>
                                          <p:attrName>style.visibility</p:attrName>
                                        </p:attrNameLst>
                                      </p:cBhvr>
                                      <p:to>
                                        <p:strVal val="visible"/>
                                      </p:to>
                                    </p:set>
                                    <p:animEffect transition="in" filter="wipe(left)">
                                      <p:cBhvr>
                                        <p:cTn id="19" dur="1750"/>
                                        <p:tgtEl>
                                          <p:spTgt spid="27"/>
                                        </p:tgtEl>
                                      </p:cBhvr>
                                    </p:animEffect>
                                  </p:childTnLst>
                                </p:cTn>
                              </p:par>
                            </p:childTnLst>
                          </p:cTn>
                        </p:par>
                        <p:par>
                          <p:cTn id="20" fill="hold">
                            <p:stCondLst>
                              <p:cond delay="11250"/>
                            </p:stCondLst>
                            <p:childTnLst>
                              <p:par>
                                <p:cTn id="21" presetID="63" presetClass="path" presetSubtype="0" accel="50000" decel="50000" fill="hold" nodeType="afterEffect">
                                  <p:stCondLst>
                                    <p:cond delay="0"/>
                                  </p:stCondLst>
                                  <p:childTnLst>
                                    <p:animMotion origin="layout" path="M -5E-6 -3.33333E-6 L 1.01094 -0.00833 " pathEditMode="relative" rAng="0" ptsTypes="AA">
                                      <p:cBhvr>
                                        <p:cTn id="22" dur="2000" fill="hold"/>
                                        <p:tgtEl>
                                          <p:spTgt spid="19"/>
                                        </p:tgtEl>
                                        <p:attrNameLst>
                                          <p:attrName>ppt_x</p:attrName>
                                          <p:attrName>ppt_y</p:attrName>
                                        </p:attrNameLst>
                                      </p:cBhvr>
                                      <p:rCtr x="50547" y="-41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hlinkClick r:id="rId2" action="ppaction://hlinksldjump"/>
            <a:extLst>
              <a:ext uri="{FF2B5EF4-FFF2-40B4-BE49-F238E27FC236}">
                <a16:creationId xmlns:a16="http://schemas.microsoft.com/office/drawing/2014/main" id="{F0CB9BB7-C1FA-4BF0-881F-BC51EBFCC2A8}"/>
              </a:ext>
            </a:extLst>
          </p:cNvPr>
          <p:cNvSpPr/>
          <p:nvPr/>
        </p:nvSpPr>
        <p:spPr>
          <a:xfrm>
            <a:off x="-428625" y="-561975"/>
            <a:ext cx="12973050" cy="7981950"/>
          </a:xfrm>
          <a:prstGeom prst="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en-GB" dirty="0"/>
          </a:p>
        </p:txBody>
      </p:sp>
      <p:grpSp>
        <p:nvGrpSpPr>
          <p:cNvPr id="19" name="Group 18">
            <a:extLst>
              <a:ext uri="{FF2B5EF4-FFF2-40B4-BE49-F238E27FC236}">
                <a16:creationId xmlns:a16="http://schemas.microsoft.com/office/drawing/2014/main" id="{A48384CE-DE79-420F-836E-E590C7D120AF}"/>
              </a:ext>
            </a:extLst>
          </p:cNvPr>
          <p:cNvGrpSpPr/>
          <p:nvPr/>
        </p:nvGrpSpPr>
        <p:grpSpPr>
          <a:xfrm>
            <a:off x="-2667000" y="5591175"/>
            <a:ext cx="2514600" cy="1276350"/>
            <a:chOff x="167020" y="5743617"/>
            <a:chExt cx="2514600" cy="1276350"/>
          </a:xfrm>
        </p:grpSpPr>
        <p:sp>
          <p:nvSpPr>
            <p:cNvPr id="20" name="Arrow: Right 19">
              <a:hlinkClick r:id="" action="ppaction://hlinkshowjump?jump=nextslide"/>
              <a:extLst>
                <a:ext uri="{FF2B5EF4-FFF2-40B4-BE49-F238E27FC236}">
                  <a16:creationId xmlns:a16="http://schemas.microsoft.com/office/drawing/2014/main" id="{9AC81D27-C22D-437C-8A4C-F0B6E9784B74}"/>
                </a:ext>
              </a:extLst>
            </p:cNvPr>
            <p:cNvSpPr/>
            <p:nvPr/>
          </p:nvSpPr>
          <p:spPr>
            <a:xfrm>
              <a:off x="167020" y="5743617"/>
              <a:ext cx="2514600" cy="1276350"/>
            </a:xfrm>
            <a:prstGeom prst="rightArrow">
              <a:avLst/>
            </a:prstGeom>
            <a:solidFill>
              <a:srgbClr val="66FF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5ACF5AB5-109F-4E30-AEED-36DF2085B54F}"/>
                </a:ext>
              </a:extLst>
            </p:cNvPr>
            <p:cNvSpPr txBox="1"/>
            <p:nvPr/>
          </p:nvSpPr>
          <p:spPr>
            <a:xfrm>
              <a:off x="167020" y="6150959"/>
              <a:ext cx="2462534" cy="461665"/>
            </a:xfrm>
            <a:prstGeom prst="rect">
              <a:avLst/>
            </a:prstGeom>
            <a:noFill/>
          </p:spPr>
          <p:txBody>
            <a:bodyPr wrap="none" rtlCol="0">
              <a:spAutoFit/>
            </a:bodyPr>
            <a:lstStyle/>
            <a:p>
              <a:r>
                <a:rPr lang="en-US" sz="2400" dirty="0">
                  <a:latin typeface="Comic Sans MS" panose="030F0702030302020204" pitchFamily="66" charset="0"/>
                </a:rPr>
                <a:t>Go to next slide</a:t>
              </a:r>
              <a:endParaRPr lang="en-GB" sz="2400" dirty="0">
                <a:latin typeface="Comic Sans MS" panose="030F0702030302020204" pitchFamily="66" charset="0"/>
              </a:endParaRPr>
            </a:p>
          </p:txBody>
        </p:sp>
      </p:grpSp>
      <p:pic>
        <p:nvPicPr>
          <p:cNvPr id="4" name="Picture 3">
            <a:hlinkClick r:id="rId3"/>
            <a:extLst>
              <a:ext uri="{FF2B5EF4-FFF2-40B4-BE49-F238E27FC236}">
                <a16:creationId xmlns:a16="http://schemas.microsoft.com/office/drawing/2014/main" id="{06C63DB7-BCCB-42DB-994B-8E7232B985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7863" y="2323436"/>
            <a:ext cx="4712616" cy="3267739"/>
          </a:xfrm>
          <a:prstGeom prst="rect">
            <a:avLst/>
          </a:prstGeom>
        </p:spPr>
      </p:pic>
    </p:spTree>
    <p:extLst>
      <p:ext uri="{BB962C8B-B14F-4D97-AF65-F5344CB8AC3E}">
        <p14:creationId xmlns:p14="http://schemas.microsoft.com/office/powerpoint/2010/main" val="517001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afterEffect">
                                  <p:stCondLst>
                                    <p:cond delay="0"/>
                                  </p:stCondLst>
                                  <p:childTnLst>
                                    <p:animMotion origin="layout" path="M -5E-6 -3.33333E-6 L 1.01094 -0.00833 " pathEditMode="relative" rAng="0" ptsTypes="AA">
                                      <p:cBhvr>
                                        <p:cTn id="6" dur="2000" fill="hold"/>
                                        <p:tgtEl>
                                          <p:spTgt spid="19"/>
                                        </p:tgtEl>
                                        <p:attrNameLst>
                                          <p:attrName>ppt_x</p:attrName>
                                          <p:attrName>ppt_y</p:attrName>
                                        </p:attrNameLst>
                                      </p:cBhvr>
                                      <p:rCtr x="50547" y="-41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DB67B6BD-812A-4CA5-9D47-5E2CF04563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9416" y="2392653"/>
            <a:ext cx="1963374" cy="3184919"/>
          </a:xfrm>
          <a:prstGeom prst="rect">
            <a:avLst/>
          </a:prstGeom>
        </p:spPr>
      </p:pic>
      <p:pic>
        <p:nvPicPr>
          <p:cNvPr id="15" name="Picture 14">
            <a:extLst>
              <a:ext uri="{FF2B5EF4-FFF2-40B4-BE49-F238E27FC236}">
                <a16:creationId xmlns:a16="http://schemas.microsoft.com/office/drawing/2014/main" id="{9CB22FE6-6AC8-4F4F-B2DA-D4E2CFECEB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606" y="2305660"/>
            <a:ext cx="1921428" cy="3262071"/>
          </a:xfrm>
          <a:prstGeom prst="rect">
            <a:avLst/>
          </a:prstGeom>
        </p:spPr>
      </p:pic>
      <p:grpSp>
        <p:nvGrpSpPr>
          <p:cNvPr id="36" name="Group 35">
            <a:extLst>
              <a:ext uri="{FF2B5EF4-FFF2-40B4-BE49-F238E27FC236}">
                <a16:creationId xmlns:a16="http://schemas.microsoft.com/office/drawing/2014/main" id="{2CA91FD3-AB6B-4ED2-9894-D7246F6C6A6B}"/>
              </a:ext>
            </a:extLst>
          </p:cNvPr>
          <p:cNvGrpSpPr/>
          <p:nvPr/>
        </p:nvGrpSpPr>
        <p:grpSpPr>
          <a:xfrm>
            <a:off x="2328926" y="1368419"/>
            <a:ext cx="7421935" cy="2093458"/>
            <a:chOff x="1136170" y="262270"/>
            <a:chExt cx="10866157" cy="1282985"/>
          </a:xfrm>
        </p:grpSpPr>
        <p:sp>
          <p:nvSpPr>
            <p:cNvPr id="37" name="Speech Bubble: Rectangle with Corners Rounded 36">
              <a:extLst>
                <a:ext uri="{FF2B5EF4-FFF2-40B4-BE49-F238E27FC236}">
                  <a16:creationId xmlns:a16="http://schemas.microsoft.com/office/drawing/2014/main" id="{A3E36C68-D11D-46F4-B93E-4E6C0C930C4B}"/>
                </a:ext>
              </a:extLst>
            </p:cNvPr>
            <p:cNvSpPr/>
            <p:nvPr/>
          </p:nvSpPr>
          <p:spPr>
            <a:xfrm>
              <a:off x="1136170" y="270933"/>
              <a:ext cx="10866154" cy="1274322"/>
            </a:xfrm>
            <a:prstGeom prst="wedgeRoundRectCallout">
              <a:avLst>
                <a:gd name="adj1" fmla="val -62299"/>
                <a:gd name="adj2" fmla="val 29001"/>
                <a:gd name="adj3" fmla="val 16667"/>
              </a:avLst>
            </a:prstGeom>
            <a:noFill/>
            <a:ln w="31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TextBox 37">
              <a:extLst>
                <a:ext uri="{FF2B5EF4-FFF2-40B4-BE49-F238E27FC236}">
                  <a16:creationId xmlns:a16="http://schemas.microsoft.com/office/drawing/2014/main" id="{88B66A09-7F5F-47A9-BDB0-8BFE3E1F8537}"/>
                </a:ext>
              </a:extLst>
            </p:cNvPr>
            <p:cNvSpPr txBox="1"/>
            <p:nvPr/>
          </p:nvSpPr>
          <p:spPr>
            <a:xfrm>
              <a:off x="1136170" y="262270"/>
              <a:ext cx="10866157" cy="660178"/>
            </a:xfrm>
            <a:prstGeom prst="rect">
              <a:avLst/>
            </a:prstGeom>
            <a:noFill/>
          </p:spPr>
          <p:txBody>
            <a:bodyPr wrap="square" rtlCol="0">
              <a:spAutoFit/>
            </a:bodyPr>
            <a:lstStyle/>
            <a:p>
              <a:pPr algn="ctr"/>
              <a:r>
                <a:rPr lang="en-US" sz="3200" dirty="0">
                  <a:latin typeface="Comic Sans MS" panose="030F0702030302020204" pitchFamily="66" charset="0"/>
                </a:rPr>
                <a:t>King Herod was worried because the Wise Men spoke of a new king’s birth. </a:t>
              </a:r>
            </a:p>
          </p:txBody>
        </p:sp>
      </p:grpSp>
      <p:grpSp>
        <p:nvGrpSpPr>
          <p:cNvPr id="39" name="Group 38">
            <a:extLst>
              <a:ext uri="{FF2B5EF4-FFF2-40B4-BE49-F238E27FC236}">
                <a16:creationId xmlns:a16="http://schemas.microsoft.com/office/drawing/2014/main" id="{9DDC383B-EF67-4D21-83D5-5D5D770CCA3B}"/>
              </a:ext>
            </a:extLst>
          </p:cNvPr>
          <p:cNvGrpSpPr/>
          <p:nvPr/>
        </p:nvGrpSpPr>
        <p:grpSpPr>
          <a:xfrm>
            <a:off x="1176864" y="135069"/>
            <a:ext cx="8643861" cy="1164878"/>
            <a:chOff x="1136171" y="243809"/>
            <a:chExt cx="9347200" cy="1301446"/>
          </a:xfrm>
        </p:grpSpPr>
        <p:sp>
          <p:nvSpPr>
            <p:cNvPr id="40" name="Speech Bubble: Rectangle with Corners Rounded 39">
              <a:extLst>
                <a:ext uri="{FF2B5EF4-FFF2-40B4-BE49-F238E27FC236}">
                  <a16:creationId xmlns:a16="http://schemas.microsoft.com/office/drawing/2014/main" id="{C204ACB7-4903-4CBD-A44C-34AF572302ED}"/>
                </a:ext>
              </a:extLst>
            </p:cNvPr>
            <p:cNvSpPr/>
            <p:nvPr/>
          </p:nvSpPr>
          <p:spPr>
            <a:xfrm>
              <a:off x="1136171" y="270933"/>
              <a:ext cx="9347200" cy="1274322"/>
            </a:xfrm>
            <a:prstGeom prst="wedgeRoundRectCallout">
              <a:avLst>
                <a:gd name="adj1" fmla="val 60289"/>
                <a:gd name="adj2" fmla="val 199655"/>
                <a:gd name="adj3" fmla="val 16667"/>
              </a:avLst>
            </a:prstGeom>
            <a:noFill/>
            <a:ln w="31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TextBox 40">
              <a:extLst>
                <a:ext uri="{FF2B5EF4-FFF2-40B4-BE49-F238E27FC236}">
                  <a16:creationId xmlns:a16="http://schemas.microsoft.com/office/drawing/2014/main" id="{46FA89D3-F9A6-4D87-9113-DF19EC892558}"/>
                </a:ext>
              </a:extLst>
            </p:cNvPr>
            <p:cNvSpPr txBox="1"/>
            <p:nvPr/>
          </p:nvSpPr>
          <p:spPr>
            <a:xfrm>
              <a:off x="1326152" y="243809"/>
              <a:ext cx="9010973" cy="1196420"/>
            </a:xfrm>
            <a:prstGeom prst="rect">
              <a:avLst/>
            </a:prstGeom>
            <a:noFill/>
          </p:spPr>
          <p:txBody>
            <a:bodyPr wrap="square" rtlCol="0">
              <a:spAutoFit/>
            </a:bodyPr>
            <a:lstStyle/>
            <a:p>
              <a:pPr algn="ctr"/>
              <a:r>
                <a:rPr lang="en-GB" sz="3200" dirty="0">
                  <a:solidFill>
                    <a:srgbClr val="0000CC"/>
                  </a:solidFill>
                  <a:latin typeface="Comic Sans MS" panose="030F0702030302020204" pitchFamily="66" charset="0"/>
                </a:rPr>
                <a:t>Why was King Herod so angry when the Wise men came looking for Jesus. </a:t>
              </a:r>
            </a:p>
          </p:txBody>
        </p:sp>
      </p:grpSp>
      <p:sp>
        <p:nvSpPr>
          <p:cNvPr id="19" name="TextBox 18">
            <a:extLst>
              <a:ext uri="{FF2B5EF4-FFF2-40B4-BE49-F238E27FC236}">
                <a16:creationId xmlns:a16="http://schemas.microsoft.com/office/drawing/2014/main" id="{1C7A7955-BA75-47D5-8023-F3BDFC49D542}"/>
              </a:ext>
            </a:extLst>
          </p:cNvPr>
          <p:cNvSpPr txBox="1"/>
          <p:nvPr/>
        </p:nvSpPr>
        <p:spPr>
          <a:xfrm>
            <a:off x="2511199" y="2384659"/>
            <a:ext cx="7057385" cy="1077218"/>
          </a:xfrm>
          <a:prstGeom prst="rect">
            <a:avLst/>
          </a:prstGeom>
          <a:noFill/>
        </p:spPr>
        <p:txBody>
          <a:bodyPr wrap="square">
            <a:spAutoFit/>
          </a:bodyPr>
          <a:lstStyle/>
          <a:p>
            <a:pPr algn="ctr"/>
            <a:r>
              <a:rPr lang="en-US" sz="3200" dirty="0">
                <a:latin typeface="Comic Sans MS" panose="030F0702030302020204" pitchFamily="66" charset="0"/>
              </a:rPr>
              <a:t>A new king would mean King Herod’s rule would be at risk.</a:t>
            </a:r>
            <a:endParaRPr lang="en-GB" sz="3200" dirty="0"/>
          </a:p>
        </p:txBody>
      </p:sp>
      <p:grpSp>
        <p:nvGrpSpPr>
          <p:cNvPr id="25" name="Group 24">
            <a:extLst>
              <a:ext uri="{FF2B5EF4-FFF2-40B4-BE49-F238E27FC236}">
                <a16:creationId xmlns:a16="http://schemas.microsoft.com/office/drawing/2014/main" id="{63B33145-C363-43A2-827F-381D94DA5B94}"/>
              </a:ext>
            </a:extLst>
          </p:cNvPr>
          <p:cNvGrpSpPr/>
          <p:nvPr/>
        </p:nvGrpSpPr>
        <p:grpSpPr>
          <a:xfrm>
            <a:off x="2290119" y="3526659"/>
            <a:ext cx="7604214" cy="3022093"/>
            <a:chOff x="1136170" y="270933"/>
            <a:chExt cx="11133024" cy="1274322"/>
          </a:xfrm>
        </p:grpSpPr>
        <p:sp>
          <p:nvSpPr>
            <p:cNvPr id="28" name="Speech Bubble: Rectangle with Corners Rounded 27">
              <a:extLst>
                <a:ext uri="{FF2B5EF4-FFF2-40B4-BE49-F238E27FC236}">
                  <a16:creationId xmlns:a16="http://schemas.microsoft.com/office/drawing/2014/main" id="{6019760E-3291-4BC6-9231-2F9C4A62AFAE}"/>
                </a:ext>
              </a:extLst>
            </p:cNvPr>
            <p:cNvSpPr/>
            <p:nvPr/>
          </p:nvSpPr>
          <p:spPr>
            <a:xfrm>
              <a:off x="1136170" y="270933"/>
              <a:ext cx="10866154" cy="1274322"/>
            </a:xfrm>
            <a:prstGeom prst="wedgeRoundRectCallout">
              <a:avLst>
                <a:gd name="adj1" fmla="val -61785"/>
                <a:gd name="adj2" fmla="val -65165"/>
                <a:gd name="adj3" fmla="val 16667"/>
              </a:avLst>
            </a:prstGeom>
            <a:noFill/>
            <a:ln w="31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TextBox 28">
              <a:extLst>
                <a:ext uri="{FF2B5EF4-FFF2-40B4-BE49-F238E27FC236}">
                  <a16:creationId xmlns:a16="http://schemas.microsoft.com/office/drawing/2014/main" id="{C6D5726D-3F77-4BA6-8320-7A4C459BDC76}"/>
                </a:ext>
              </a:extLst>
            </p:cNvPr>
            <p:cNvSpPr txBox="1"/>
            <p:nvPr/>
          </p:nvSpPr>
          <p:spPr>
            <a:xfrm>
              <a:off x="1403037" y="285110"/>
              <a:ext cx="10866157" cy="229994"/>
            </a:xfrm>
            <a:prstGeom prst="rect">
              <a:avLst/>
            </a:prstGeom>
            <a:noFill/>
          </p:spPr>
          <p:txBody>
            <a:bodyPr wrap="square" rtlCol="0">
              <a:spAutoFit/>
            </a:bodyPr>
            <a:lstStyle/>
            <a:p>
              <a:pPr algn="ctr"/>
              <a:r>
                <a:rPr lang="en-US" sz="3200" dirty="0">
                  <a:latin typeface="Comic Sans MS" panose="030F0702030302020204" pitchFamily="66" charset="0"/>
                </a:rPr>
                <a:t>Let’s read the story in the Bible.</a:t>
              </a:r>
            </a:p>
          </p:txBody>
        </p:sp>
      </p:grpSp>
      <p:sp>
        <p:nvSpPr>
          <p:cNvPr id="31" name="TextBox 30">
            <a:extLst>
              <a:ext uri="{FF2B5EF4-FFF2-40B4-BE49-F238E27FC236}">
                <a16:creationId xmlns:a16="http://schemas.microsoft.com/office/drawing/2014/main" id="{4F0FA911-B10D-4C2A-A3BC-625B5E193D64}"/>
              </a:ext>
            </a:extLst>
          </p:cNvPr>
          <p:cNvSpPr txBox="1"/>
          <p:nvPr/>
        </p:nvSpPr>
        <p:spPr>
          <a:xfrm>
            <a:off x="2615866" y="4019361"/>
            <a:ext cx="7057385" cy="1077218"/>
          </a:xfrm>
          <a:prstGeom prst="rect">
            <a:avLst/>
          </a:prstGeom>
          <a:noFill/>
        </p:spPr>
        <p:txBody>
          <a:bodyPr wrap="square">
            <a:spAutoFit/>
          </a:bodyPr>
          <a:lstStyle/>
          <a:p>
            <a:pPr algn="ctr"/>
            <a:r>
              <a:rPr lang="en-US" sz="3200" dirty="0">
                <a:latin typeface="Comic Sans MS" panose="030F0702030302020204" pitchFamily="66" charset="0"/>
              </a:rPr>
              <a:t>It’s quite a long passage today so we have to concentrate hard.</a:t>
            </a:r>
            <a:endParaRPr lang="en-GB" sz="3200" dirty="0"/>
          </a:p>
        </p:txBody>
      </p:sp>
      <p:sp>
        <p:nvSpPr>
          <p:cNvPr id="32" name="TextBox 31">
            <a:extLst>
              <a:ext uri="{FF2B5EF4-FFF2-40B4-BE49-F238E27FC236}">
                <a16:creationId xmlns:a16="http://schemas.microsoft.com/office/drawing/2014/main" id="{4E513E15-B8E7-4F96-B2AB-BE260C671B17}"/>
              </a:ext>
            </a:extLst>
          </p:cNvPr>
          <p:cNvSpPr txBox="1"/>
          <p:nvPr/>
        </p:nvSpPr>
        <p:spPr>
          <a:xfrm>
            <a:off x="2674067" y="5000382"/>
            <a:ext cx="7057385" cy="1569660"/>
          </a:xfrm>
          <a:prstGeom prst="rect">
            <a:avLst/>
          </a:prstGeom>
          <a:noFill/>
        </p:spPr>
        <p:txBody>
          <a:bodyPr wrap="square">
            <a:spAutoFit/>
          </a:bodyPr>
          <a:lstStyle/>
          <a:p>
            <a:pPr algn="ctr"/>
            <a:r>
              <a:rPr lang="en-US" sz="3200" dirty="0">
                <a:latin typeface="Comic Sans MS" panose="030F0702030302020204" pitchFamily="66" charset="0"/>
              </a:rPr>
              <a:t>Some friends have sent us a video of the reading which you can find with the activities.</a:t>
            </a:r>
            <a:endParaRPr lang="en-GB" sz="3200" dirty="0"/>
          </a:p>
        </p:txBody>
      </p:sp>
      <p:sp>
        <p:nvSpPr>
          <p:cNvPr id="17" name="Rectangle 16">
            <a:hlinkClick r:id="rId4" action="ppaction://hlinksldjump"/>
            <a:extLst>
              <a:ext uri="{FF2B5EF4-FFF2-40B4-BE49-F238E27FC236}">
                <a16:creationId xmlns:a16="http://schemas.microsoft.com/office/drawing/2014/main" id="{191A2BD5-D65C-4597-8A32-1BCCEBA0F3E4}"/>
              </a:ext>
            </a:extLst>
          </p:cNvPr>
          <p:cNvSpPr/>
          <p:nvPr/>
        </p:nvSpPr>
        <p:spPr>
          <a:xfrm>
            <a:off x="-390525" y="-561975"/>
            <a:ext cx="12973050" cy="7981950"/>
          </a:xfrm>
          <a:prstGeom prst="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en-GB" dirty="0"/>
          </a:p>
        </p:txBody>
      </p:sp>
      <p:grpSp>
        <p:nvGrpSpPr>
          <p:cNvPr id="18" name="Group 17">
            <a:extLst>
              <a:ext uri="{FF2B5EF4-FFF2-40B4-BE49-F238E27FC236}">
                <a16:creationId xmlns:a16="http://schemas.microsoft.com/office/drawing/2014/main" id="{C966C898-E9C5-4DAF-B1D8-A3B1F14E06B3}"/>
              </a:ext>
            </a:extLst>
          </p:cNvPr>
          <p:cNvGrpSpPr/>
          <p:nvPr/>
        </p:nvGrpSpPr>
        <p:grpSpPr>
          <a:xfrm>
            <a:off x="-2667000" y="5591175"/>
            <a:ext cx="2514600" cy="1276350"/>
            <a:chOff x="167020" y="5743617"/>
            <a:chExt cx="2514600" cy="1276350"/>
          </a:xfrm>
        </p:grpSpPr>
        <p:sp>
          <p:nvSpPr>
            <p:cNvPr id="20" name="Arrow: Right 19">
              <a:hlinkClick r:id="" action="ppaction://hlinkshowjump?jump=nextslide"/>
              <a:extLst>
                <a:ext uri="{FF2B5EF4-FFF2-40B4-BE49-F238E27FC236}">
                  <a16:creationId xmlns:a16="http://schemas.microsoft.com/office/drawing/2014/main" id="{9ED49196-512F-45A1-A7FD-3383AAE4F6FD}"/>
                </a:ext>
              </a:extLst>
            </p:cNvPr>
            <p:cNvSpPr/>
            <p:nvPr/>
          </p:nvSpPr>
          <p:spPr>
            <a:xfrm>
              <a:off x="167020" y="5743617"/>
              <a:ext cx="2514600" cy="1276350"/>
            </a:xfrm>
            <a:prstGeom prst="rightArrow">
              <a:avLst/>
            </a:prstGeom>
            <a:solidFill>
              <a:srgbClr val="66FF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4E2E7F94-6DBA-4CD6-B138-01BC78F0406A}"/>
                </a:ext>
              </a:extLst>
            </p:cNvPr>
            <p:cNvSpPr txBox="1"/>
            <p:nvPr/>
          </p:nvSpPr>
          <p:spPr>
            <a:xfrm>
              <a:off x="167020" y="6150959"/>
              <a:ext cx="2462534" cy="461665"/>
            </a:xfrm>
            <a:prstGeom prst="rect">
              <a:avLst/>
            </a:prstGeom>
            <a:noFill/>
          </p:spPr>
          <p:txBody>
            <a:bodyPr wrap="none" rtlCol="0">
              <a:spAutoFit/>
            </a:bodyPr>
            <a:lstStyle/>
            <a:p>
              <a:r>
                <a:rPr lang="en-US" sz="2400" dirty="0">
                  <a:latin typeface="Comic Sans MS" panose="030F0702030302020204" pitchFamily="66" charset="0"/>
                </a:rPr>
                <a:t>Go to next slide</a:t>
              </a:r>
              <a:endParaRPr lang="en-GB" sz="2400" dirty="0">
                <a:latin typeface="Comic Sans MS" panose="030F0702030302020204" pitchFamily="66" charset="0"/>
              </a:endParaRPr>
            </a:p>
          </p:txBody>
        </p:sp>
      </p:grpSp>
    </p:spTree>
    <p:extLst>
      <p:ext uri="{BB962C8B-B14F-4D97-AF65-F5344CB8AC3E}">
        <p14:creationId xmlns:p14="http://schemas.microsoft.com/office/powerpoint/2010/main" val="3235327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250"/>
                                  </p:stCondLst>
                                  <p:childTnLst>
                                    <p:set>
                                      <p:cBhvr>
                                        <p:cTn id="6" dur="1" fill="hold">
                                          <p:stCondLst>
                                            <p:cond delay="0"/>
                                          </p:stCondLst>
                                        </p:cTn>
                                        <p:tgtEl>
                                          <p:spTgt spid="39"/>
                                        </p:tgtEl>
                                        <p:attrNameLst>
                                          <p:attrName>style.visibility</p:attrName>
                                        </p:attrNameLst>
                                      </p:cBhvr>
                                      <p:to>
                                        <p:strVal val="visible"/>
                                      </p:to>
                                    </p:set>
                                    <p:animEffect transition="in" filter="wipe(right)">
                                      <p:cBhvr>
                                        <p:cTn id="7" dur="1750"/>
                                        <p:tgtEl>
                                          <p:spTgt spid="39"/>
                                        </p:tgtEl>
                                      </p:cBhvr>
                                    </p:animEffect>
                                  </p:childTnLst>
                                </p:cTn>
                              </p:par>
                            </p:childTnLst>
                          </p:cTn>
                        </p:par>
                        <p:par>
                          <p:cTn id="8" fill="hold">
                            <p:stCondLst>
                              <p:cond delay="2000"/>
                            </p:stCondLst>
                            <p:childTnLst>
                              <p:par>
                                <p:cTn id="9" presetID="22" presetClass="entr" presetSubtype="8" fill="hold" nodeType="afterEffect">
                                  <p:stCondLst>
                                    <p:cond delay="150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1750"/>
                                        <p:tgtEl>
                                          <p:spTgt spid="36"/>
                                        </p:tgtEl>
                                      </p:cBhvr>
                                    </p:animEffect>
                                  </p:childTnLst>
                                </p:cTn>
                              </p:par>
                            </p:childTnLst>
                          </p:cTn>
                        </p:par>
                        <p:par>
                          <p:cTn id="12" fill="hold">
                            <p:stCondLst>
                              <p:cond delay="5250"/>
                            </p:stCondLst>
                            <p:childTnLst>
                              <p:par>
                                <p:cTn id="13" presetID="22" presetClass="entr" presetSubtype="8" fill="hold" grpId="0" nodeType="afterEffect">
                                  <p:stCondLst>
                                    <p:cond delay="2000"/>
                                  </p:stCondLst>
                                  <p:childTnLst>
                                    <p:set>
                                      <p:cBhvr>
                                        <p:cTn id="14" dur="1" fill="hold">
                                          <p:stCondLst>
                                            <p:cond delay="0"/>
                                          </p:stCondLst>
                                        </p:cTn>
                                        <p:tgtEl>
                                          <p:spTgt spid="19"/>
                                        </p:tgtEl>
                                        <p:attrNameLst>
                                          <p:attrName>style.visibility</p:attrName>
                                        </p:attrNameLst>
                                      </p:cBhvr>
                                      <p:to>
                                        <p:strVal val="visible"/>
                                      </p:to>
                                    </p:set>
                                    <p:animEffect transition="in" filter="wipe(left)">
                                      <p:cBhvr>
                                        <p:cTn id="15" dur="1750"/>
                                        <p:tgtEl>
                                          <p:spTgt spid="19"/>
                                        </p:tgtEl>
                                      </p:cBhvr>
                                    </p:animEffect>
                                  </p:childTnLst>
                                </p:cTn>
                              </p:par>
                            </p:childTnLst>
                          </p:cTn>
                        </p:par>
                        <p:par>
                          <p:cTn id="16" fill="hold">
                            <p:stCondLst>
                              <p:cond delay="9000"/>
                            </p:stCondLst>
                            <p:childTnLst>
                              <p:par>
                                <p:cTn id="17" presetID="22" presetClass="entr" presetSubtype="8" fill="hold" nodeType="afterEffect">
                                  <p:stCondLst>
                                    <p:cond delay="1500"/>
                                  </p:stCondLst>
                                  <p:childTnLst>
                                    <p:set>
                                      <p:cBhvr>
                                        <p:cTn id="18" dur="1" fill="hold">
                                          <p:stCondLst>
                                            <p:cond delay="0"/>
                                          </p:stCondLst>
                                        </p:cTn>
                                        <p:tgtEl>
                                          <p:spTgt spid="25"/>
                                        </p:tgtEl>
                                        <p:attrNameLst>
                                          <p:attrName>style.visibility</p:attrName>
                                        </p:attrNameLst>
                                      </p:cBhvr>
                                      <p:to>
                                        <p:strVal val="visible"/>
                                      </p:to>
                                    </p:set>
                                    <p:animEffect transition="in" filter="wipe(left)">
                                      <p:cBhvr>
                                        <p:cTn id="19" dur="1750"/>
                                        <p:tgtEl>
                                          <p:spTgt spid="25"/>
                                        </p:tgtEl>
                                      </p:cBhvr>
                                    </p:animEffect>
                                  </p:childTnLst>
                                </p:cTn>
                              </p:par>
                            </p:childTnLst>
                          </p:cTn>
                        </p:par>
                        <p:par>
                          <p:cTn id="20" fill="hold">
                            <p:stCondLst>
                              <p:cond delay="12250"/>
                            </p:stCondLst>
                            <p:childTnLst>
                              <p:par>
                                <p:cTn id="21" presetID="22" presetClass="entr" presetSubtype="8" fill="hold" grpId="0" nodeType="afterEffect">
                                  <p:stCondLst>
                                    <p:cond delay="2000"/>
                                  </p:stCondLst>
                                  <p:childTnLst>
                                    <p:set>
                                      <p:cBhvr>
                                        <p:cTn id="22" dur="1" fill="hold">
                                          <p:stCondLst>
                                            <p:cond delay="0"/>
                                          </p:stCondLst>
                                        </p:cTn>
                                        <p:tgtEl>
                                          <p:spTgt spid="31"/>
                                        </p:tgtEl>
                                        <p:attrNameLst>
                                          <p:attrName>style.visibility</p:attrName>
                                        </p:attrNameLst>
                                      </p:cBhvr>
                                      <p:to>
                                        <p:strVal val="visible"/>
                                      </p:to>
                                    </p:set>
                                    <p:animEffect transition="in" filter="wipe(left)">
                                      <p:cBhvr>
                                        <p:cTn id="23" dur="1750"/>
                                        <p:tgtEl>
                                          <p:spTgt spid="31"/>
                                        </p:tgtEl>
                                      </p:cBhvr>
                                    </p:animEffect>
                                  </p:childTnLst>
                                </p:cTn>
                              </p:par>
                            </p:childTnLst>
                          </p:cTn>
                        </p:par>
                        <p:par>
                          <p:cTn id="24" fill="hold">
                            <p:stCondLst>
                              <p:cond delay="16000"/>
                            </p:stCondLst>
                            <p:childTnLst>
                              <p:par>
                                <p:cTn id="25" presetID="22" presetClass="entr" presetSubtype="8" fill="hold" grpId="0" nodeType="afterEffect">
                                  <p:stCondLst>
                                    <p:cond delay="2000"/>
                                  </p:stCondLst>
                                  <p:childTnLst>
                                    <p:set>
                                      <p:cBhvr>
                                        <p:cTn id="26" dur="1" fill="hold">
                                          <p:stCondLst>
                                            <p:cond delay="0"/>
                                          </p:stCondLst>
                                        </p:cTn>
                                        <p:tgtEl>
                                          <p:spTgt spid="32"/>
                                        </p:tgtEl>
                                        <p:attrNameLst>
                                          <p:attrName>style.visibility</p:attrName>
                                        </p:attrNameLst>
                                      </p:cBhvr>
                                      <p:to>
                                        <p:strVal val="visible"/>
                                      </p:to>
                                    </p:set>
                                    <p:animEffect transition="in" filter="wipe(left)">
                                      <p:cBhvr>
                                        <p:cTn id="27" dur="1750"/>
                                        <p:tgtEl>
                                          <p:spTgt spid="32"/>
                                        </p:tgtEl>
                                      </p:cBhvr>
                                    </p:animEffect>
                                  </p:childTnLst>
                                </p:cTn>
                              </p:par>
                            </p:childTnLst>
                          </p:cTn>
                        </p:par>
                        <p:par>
                          <p:cTn id="28" fill="hold">
                            <p:stCondLst>
                              <p:cond delay="19750"/>
                            </p:stCondLst>
                            <p:childTnLst>
                              <p:par>
                                <p:cTn id="29" presetID="63" presetClass="path" presetSubtype="0" accel="50000" decel="50000" fill="hold" nodeType="afterEffect">
                                  <p:stCondLst>
                                    <p:cond delay="0"/>
                                  </p:stCondLst>
                                  <p:childTnLst>
                                    <p:animMotion origin="layout" path="M -5E-6 -3.33333E-6 L 1.01094 -0.00833 " pathEditMode="relative" rAng="0" ptsTypes="AA">
                                      <p:cBhvr>
                                        <p:cTn id="30" dur="2000" fill="hold"/>
                                        <p:tgtEl>
                                          <p:spTgt spid="18"/>
                                        </p:tgtEl>
                                        <p:attrNameLst>
                                          <p:attrName>ppt_x</p:attrName>
                                          <p:attrName>ppt_y</p:attrName>
                                        </p:attrNameLst>
                                      </p:cBhvr>
                                      <p:rCtr x="50547" y="-41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1" grpId="0"/>
      <p:bldP spid="3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id="{4846D445-AB81-481C-B1BD-7C77433993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15850" y="1998687"/>
            <a:ext cx="2248502" cy="3457551"/>
          </a:xfrm>
          <a:prstGeom prst="rect">
            <a:avLst/>
          </a:prstGeom>
        </p:spPr>
      </p:pic>
      <p:sp>
        <p:nvSpPr>
          <p:cNvPr id="6" name="Rectangle 5">
            <a:extLst>
              <a:ext uri="{FF2B5EF4-FFF2-40B4-BE49-F238E27FC236}">
                <a16:creationId xmlns:a16="http://schemas.microsoft.com/office/drawing/2014/main" id="{52F24FF5-84A8-4058-B6F3-65262E54D7CE}"/>
              </a:ext>
            </a:extLst>
          </p:cNvPr>
          <p:cNvSpPr/>
          <p:nvPr/>
        </p:nvSpPr>
        <p:spPr>
          <a:xfrm>
            <a:off x="150850" y="903514"/>
            <a:ext cx="11736349" cy="5696752"/>
          </a:xfrm>
          <a:prstGeom prst="rect">
            <a:avLst/>
          </a:prstGeom>
        </p:spPr>
        <p:txBody>
          <a:bodyPr wrap="square">
            <a:spAutoFit/>
          </a:bodyPr>
          <a:lstStyle/>
          <a:p>
            <a:pPr>
              <a:lnSpc>
                <a:spcPts val="4000"/>
              </a:lnSpc>
            </a:pPr>
            <a:r>
              <a:rPr lang="en-GB" sz="2800" dirty="0">
                <a:solidFill>
                  <a:srgbClr val="0000CC"/>
                </a:solidFill>
                <a:latin typeface="Comic Sans MS" panose="030F0702030302020204" pitchFamily="66" charset="0"/>
              </a:rPr>
              <a:t>Jesus was born in the town of Bethlehem in Judea during the time when Herod was king. After Jesus was born, some wise men from </a:t>
            </a:r>
          </a:p>
          <a:p>
            <a:pPr>
              <a:lnSpc>
                <a:spcPts val="4000"/>
              </a:lnSpc>
            </a:pPr>
            <a:r>
              <a:rPr lang="en-GB" sz="2800" dirty="0">
                <a:solidFill>
                  <a:srgbClr val="0000CC"/>
                </a:solidFill>
                <a:latin typeface="Comic Sans MS" panose="030F0702030302020204" pitchFamily="66" charset="0"/>
              </a:rPr>
              <a:t>the east came to Jerusalem. They asked, </a:t>
            </a:r>
          </a:p>
          <a:p>
            <a:pPr>
              <a:lnSpc>
                <a:spcPts val="4000"/>
              </a:lnSpc>
            </a:pPr>
            <a:r>
              <a:rPr lang="en-GB" sz="2800" dirty="0">
                <a:latin typeface="Comic Sans MS" panose="030F0702030302020204" pitchFamily="66" charset="0"/>
              </a:rPr>
              <a:t>“Where is the baby who was born to be the king of </a:t>
            </a:r>
          </a:p>
          <a:p>
            <a:pPr>
              <a:lnSpc>
                <a:spcPts val="4000"/>
              </a:lnSpc>
            </a:pPr>
            <a:r>
              <a:rPr lang="en-GB" sz="2800" dirty="0">
                <a:latin typeface="Comic Sans MS" panose="030F0702030302020204" pitchFamily="66" charset="0"/>
              </a:rPr>
              <a:t>the Jews? We saw his star in the east. We came to </a:t>
            </a:r>
          </a:p>
          <a:p>
            <a:pPr>
              <a:lnSpc>
                <a:spcPts val="4000"/>
              </a:lnSpc>
            </a:pPr>
            <a:r>
              <a:rPr lang="en-GB" sz="2800" dirty="0">
                <a:latin typeface="Comic Sans MS" panose="030F0702030302020204" pitchFamily="66" charset="0"/>
              </a:rPr>
              <a:t>worship him.”</a:t>
            </a:r>
          </a:p>
          <a:p>
            <a:pPr>
              <a:lnSpc>
                <a:spcPts val="4000"/>
              </a:lnSpc>
            </a:pPr>
            <a:r>
              <a:rPr lang="en-GB" sz="2800" dirty="0">
                <a:solidFill>
                  <a:srgbClr val="FF0000"/>
                </a:solidFill>
                <a:latin typeface="Comic Sans MS" panose="030F0702030302020204" pitchFamily="66" charset="0"/>
              </a:rPr>
              <a:t>When King Herod heard about this new king of the Jews, </a:t>
            </a:r>
          </a:p>
          <a:p>
            <a:pPr>
              <a:lnSpc>
                <a:spcPts val="4000"/>
              </a:lnSpc>
            </a:pPr>
            <a:r>
              <a:rPr lang="en-GB" sz="2800" dirty="0">
                <a:solidFill>
                  <a:srgbClr val="FF0000"/>
                </a:solidFill>
                <a:latin typeface="Comic Sans MS" panose="030F0702030302020204" pitchFamily="66" charset="0"/>
              </a:rPr>
              <a:t>he was troubled. And all the people in Jerusalem were </a:t>
            </a:r>
          </a:p>
          <a:p>
            <a:pPr>
              <a:lnSpc>
                <a:spcPts val="4000"/>
              </a:lnSpc>
            </a:pPr>
            <a:r>
              <a:rPr lang="en-GB" sz="2800" dirty="0">
                <a:solidFill>
                  <a:srgbClr val="FF0000"/>
                </a:solidFill>
                <a:latin typeface="Comic Sans MS" panose="030F0702030302020204" pitchFamily="66" charset="0"/>
              </a:rPr>
              <a:t>worried too. Herod called a meeting of all the leading </a:t>
            </a:r>
          </a:p>
          <a:p>
            <a:pPr>
              <a:lnSpc>
                <a:spcPts val="4000"/>
              </a:lnSpc>
            </a:pPr>
            <a:r>
              <a:rPr lang="en-GB" sz="2800" dirty="0">
                <a:solidFill>
                  <a:srgbClr val="FF0000"/>
                </a:solidFill>
                <a:latin typeface="Comic Sans MS" panose="030F0702030302020204" pitchFamily="66" charset="0"/>
              </a:rPr>
              <a:t>priests and teachers of the law. He asked them where </a:t>
            </a:r>
          </a:p>
          <a:p>
            <a:pPr>
              <a:lnSpc>
                <a:spcPts val="4000"/>
              </a:lnSpc>
            </a:pPr>
            <a:r>
              <a:rPr lang="en-GB" sz="2800" dirty="0">
                <a:solidFill>
                  <a:srgbClr val="FF0000"/>
                </a:solidFill>
                <a:latin typeface="Comic Sans MS" panose="030F0702030302020204" pitchFamily="66" charset="0"/>
              </a:rPr>
              <a:t>the Christ would be born. </a:t>
            </a:r>
          </a:p>
        </p:txBody>
      </p:sp>
      <p:sp>
        <p:nvSpPr>
          <p:cNvPr id="5" name="Rectangle 4">
            <a:extLst>
              <a:ext uri="{FF2B5EF4-FFF2-40B4-BE49-F238E27FC236}">
                <a16:creationId xmlns:a16="http://schemas.microsoft.com/office/drawing/2014/main" id="{9BD2C93E-58C9-4981-A6B1-3224755C8C9B}"/>
              </a:ext>
            </a:extLst>
          </p:cNvPr>
          <p:cNvSpPr/>
          <p:nvPr/>
        </p:nvSpPr>
        <p:spPr>
          <a:xfrm>
            <a:off x="2324100" y="318739"/>
            <a:ext cx="6750566" cy="584775"/>
          </a:xfrm>
          <a:prstGeom prst="rect">
            <a:avLst/>
          </a:prstGeom>
        </p:spPr>
        <p:txBody>
          <a:bodyPr wrap="none">
            <a:spAutoFit/>
          </a:bodyPr>
          <a:lstStyle/>
          <a:p>
            <a:r>
              <a:rPr lang="en-GB" sz="3200" b="1" dirty="0">
                <a:solidFill>
                  <a:srgbClr val="FF0000"/>
                </a:solidFill>
                <a:latin typeface="Comic Sans MS" panose="030F0702030302020204" pitchFamily="66" charset="0"/>
              </a:rPr>
              <a:t>Matthew chapter </a:t>
            </a:r>
            <a:r>
              <a:rPr lang="en-GB" sz="3200" b="1" i="0" dirty="0">
                <a:solidFill>
                  <a:srgbClr val="FF0000"/>
                </a:solidFill>
                <a:effectLst/>
                <a:latin typeface="Comic Sans MS" panose="030F0702030302020204" pitchFamily="66" charset="0"/>
              </a:rPr>
              <a:t>2 </a:t>
            </a:r>
            <a:r>
              <a:rPr lang="en-GB" sz="3200" b="1" dirty="0">
                <a:solidFill>
                  <a:srgbClr val="FF0000"/>
                </a:solidFill>
                <a:latin typeface="Comic Sans MS" panose="030F0702030302020204" pitchFamily="66" charset="0"/>
              </a:rPr>
              <a:t>verses 1 - 4</a:t>
            </a:r>
          </a:p>
        </p:txBody>
      </p:sp>
      <p:sp>
        <p:nvSpPr>
          <p:cNvPr id="13" name="Rectangle 12">
            <a:hlinkClick r:id="rId3" action="ppaction://hlinksldjump"/>
            <a:extLst>
              <a:ext uri="{FF2B5EF4-FFF2-40B4-BE49-F238E27FC236}">
                <a16:creationId xmlns:a16="http://schemas.microsoft.com/office/drawing/2014/main" id="{16DF5EE1-FCD6-492C-805A-3DAE0646D048}"/>
              </a:ext>
            </a:extLst>
          </p:cNvPr>
          <p:cNvSpPr/>
          <p:nvPr/>
        </p:nvSpPr>
        <p:spPr>
          <a:xfrm>
            <a:off x="-390525" y="-561975"/>
            <a:ext cx="12973050" cy="7981950"/>
          </a:xfrm>
          <a:prstGeom prst="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en-GB" dirty="0"/>
          </a:p>
        </p:txBody>
      </p:sp>
      <p:grpSp>
        <p:nvGrpSpPr>
          <p:cNvPr id="14" name="Group 13">
            <a:extLst>
              <a:ext uri="{FF2B5EF4-FFF2-40B4-BE49-F238E27FC236}">
                <a16:creationId xmlns:a16="http://schemas.microsoft.com/office/drawing/2014/main" id="{391FE612-1B6E-4B2D-92F0-7910F9BFC6B6}"/>
              </a:ext>
            </a:extLst>
          </p:cNvPr>
          <p:cNvGrpSpPr/>
          <p:nvPr/>
        </p:nvGrpSpPr>
        <p:grpSpPr>
          <a:xfrm>
            <a:off x="-2667000" y="5591175"/>
            <a:ext cx="2514600" cy="1276350"/>
            <a:chOff x="167020" y="5743617"/>
            <a:chExt cx="2514600" cy="1276350"/>
          </a:xfrm>
        </p:grpSpPr>
        <p:sp>
          <p:nvSpPr>
            <p:cNvPr id="15" name="Arrow: Right 14">
              <a:hlinkClick r:id="" action="ppaction://hlinkshowjump?jump=nextslide"/>
              <a:extLst>
                <a:ext uri="{FF2B5EF4-FFF2-40B4-BE49-F238E27FC236}">
                  <a16:creationId xmlns:a16="http://schemas.microsoft.com/office/drawing/2014/main" id="{3AC6E81B-28C6-483F-AB50-6F7FB75C2471}"/>
                </a:ext>
              </a:extLst>
            </p:cNvPr>
            <p:cNvSpPr/>
            <p:nvPr/>
          </p:nvSpPr>
          <p:spPr>
            <a:xfrm>
              <a:off x="167020" y="5743617"/>
              <a:ext cx="2514600" cy="1276350"/>
            </a:xfrm>
            <a:prstGeom prst="rightArrow">
              <a:avLst/>
            </a:prstGeom>
            <a:solidFill>
              <a:srgbClr val="66FF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TextBox 15">
              <a:extLst>
                <a:ext uri="{FF2B5EF4-FFF2-40B4-BE49-F238E27FC236}">
                  <a16:creationId xmlns:a16="http://schemas.microsoft.com/office/drawing/2014/main" id="{FFB8F1AE-69C3-47EB-B760-34A98265F939}"/>
                </a:ext>
              </a:extLst>
            </p:cNvPr>
            <p:cNvSpPr txBox="1"/>
            <p:nvPr/>
          </p:nvSpPr>
          <p:spPr>
            <a:xfrm>
              <a:off x="167020" y="6150959"/>
              <a:ext cx="2462534" cy="461665"/>
            </a:xfrm>
            <a:prstGeom prst="rect">
              <a:avLst/>
            </a:prstGeom>
            <a:noFill/>
          </p:spPr>
          <p:txBody>
            <a:bodyPr wrap="none" rtlCol="0">
              <a:spAutoFit/>
            </a:bodyPr>
            <a:lstStyle/>
            <a:p>
              <a:r>
                <a:rPr lang="en-US" sz="2400" dirty="0">
                  <a:latin typeface="Comic Sans MS" panose="030F0702030302020204" pitchFamily="66" charset="0"/>
                </a:rPr>
                <a:t>Go to next slide</a:t>
              </a:r>
              <a:endParaRPr lang="en-GB" sz="2400" dirty="0">
                <a:latin typeface="Comic Sans MS" panose="030F0702030302020204" pitchFamily="66" charset="0"/>
              </a:endParaRPr>
            </a:p>
          </p:txBody>
        </p:sp>
      </p:grpSp>
    </p:spTree>
    <p:extLst>
      <p:ext uri="{BB962C8B-B14F-4D97-AF65-F5344CB8AC3E}">
        <p14:creationId xmlns:p14="http://schemas.microsoft.com/office/powerpoint/2010/main" val="3391669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500"/>
                                        <p:tgtEl>
                                          <p:spTgt spid="6"/>
                                        </p:tgtEl>
                                      </p:cBhvr>
                                    </p:animEffect>
                                  </p:childTnLst>
                                </p:cTn>
                              </p:par>
                            </p:childTnLst>
                          </p:cTn>
                        </p:par>
                        <p:par>
                          <p:cTn id="8" fill="hold">
                            <p:stCondLst>
                              <p:cond delay="2000"/>
                            </p:stCondLst>
                            <p:childTnLst>
                              <p:par>
                                <p:cTn id="9" presetID="63" presetClass="path" presetSubtype="0" accel="50000" decel="50000" fill="hold" nodeType="afterEffect">
                                  <p:stCondLst>
                                    <p:cond delay="0"/>
                                  </p:stCondLst>
                                  <p:childTnLst>
                                    <p:animMotion origin="layout" path="M -5E-6 -3.33333E-6 L 1.01094 -0.00833 " pathEditMode="relative" rAng="0" ptsTypes="AA">
                                      <p:cBhvr>
                                        <p:cTn id="10" dur="2000" fill="hold"/>
                                        <p:tgtEl>
                                          <p:spTgt spid="14"/>
                                        </p:tgtEl>
                                        <p:attrNameLst>
                                          <p:attrName>ppt_x</p:attrName>
                                          <p:attrName>ppt_y</p:attrName>
                                        </p:attrNameLst>
                                      </p:cBhvr>
                                      <p:rCtr x="50547" y="-417"/>
                                    </p:animMotion>
                                  </p:childTnLst>
                                </p:cTn>
                              </p:par>
                            </p:childTnLst>
                          </p:cTn>
                        </p:par>
                        <p:par>
                          <p:cTn id="11" fill="hold">
                            <p:stCondLst>
                              <p:cond delay="4000"/>
                            </p:stCondLst>
                            <p:childTnLst>
                              <p:par>
                                <p:cTn id="12" presetID="35" presetClass="path" presetSubtype="0" accel="50000" decel="50000" fill="hold" nodeType="afterEffect">
                                  <p:stCondLst>
                                    <p:cond delay="0"/>
                                  </p:stCondLst>
                                  <p:childTnLst>
                                    <p:animMotion origin="layout" path="M 2.22045E-16 1.48148E-6 L -0.29687 -0.00463 " pathEditMode="relative" rAng="0" ptsTypes="AA">
                                      <p:cBhvr>
                                        <p:cTn id="13" dur="2000" fill="hold"/>
                                        <p:tgtEl>
                                          <p:spTgt spid="9"/>
                                        </p:tgtEl>
                                        <p:attrNameLst>
                                          <p:attrName>ppt_x</p:attrName>
                                          <p:attrName>ppt_y</p:attrName>
                                        </p:attrNameLst>
                                      </p:cBhvr>
                                      <p:rCtr x="-14844" y="-2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2F24FF5-84A8-4058-B6F3-65262E54D7CE}"/>
              </a:ext>
            </a:extLst>
          </p:cNvPr>
          <p:cNvSpPr/>
          <p:nvPr/>
        </p:nvSpPr>
        <p:spPr>
          <a:xfrm>
            <a:off x="150851" y="853198"/>
            <a:ext cx="11487888" cy="5696752"/>
          </a:xfrm>
          <a:prstGeom prst="rect">
            <a:avLst/>
          </a:prstGeom>
        </p:spPr>
        <p:txBody>
          <a:bodyPr wrap="square">
            <a:spAutoFit/>
          </a:bodyPr>
          <a:lstStyle/>
          <a:p>
            <a:pPr>
              <a:lnSpc>
                <a:spcPts val="4000"/>
              </a:lnSpc>
            </a:pPr>
            <a:r>
              <a:rPr lang="en-GB" sz="2800" dirty="0">
                <a:solidFill>
                  <a:srgbClr val="0000CC"/>
                </a:solidFill>
                <a:latin typeface="Comic Sans MS" panose="030F0702030302020204" pitchFamily="66" charset="0"/>
              </a:rPr>
              <a:t>They answered, “In the town of Bethlehem in Judea. The prophet wrote about this in the Scriptures:</a:t>
            </a:r>
          </a:p>
          <a:p>
            <a:pPr>
              <a:lnSpc>
                <a:spcPts val="4000"/>
              </a:lnSpc>
            </a:pPr>
            <a:r>
              <a:rPr lang="en-GB" sz="2800" dirty="0">
                <a:solidFill>
                  <a:srgbClr val="0000CC"/>
                </a:solidFill>
                <a:latin typeface="Comic Sans MS" panose="030F0702030302020204" pitchFamily="66" charset="0"/>
              </a:rPr>
              <a:t>‘But you, Bethlehem, in the land of Judah, you are </a:t>
            </a:r>
          </a:p>
          <a:p>
            <a:pPr>
              <a:lnSpc>
                <a:spcPts val="4000"/>
              </a:lnSpc>
            </a:pPr>
            <a:r>
              <a:rPr lang="en-GB" sz="2800" dirty="0">
                <a:solidFill>
                  <a:srgbClr val="0000CC"/>
                </a:solidFill>
                <a:latin typeface="Comic Sans MS" panose="030F0702030302020204" pitchFamily="66" charset="0"/>
              </a:rPr>
              <a:t>important among the rulers of Judah.</a:t>
            </a:r>
            <a:br>
              <a:rPr lang="en-GB" sz="2800" dirty="0">
                <a:latin typeface="Comic Sans MS" panose="030F0702030302020204" pitchFamily="66" charset="0"/>
              </a:rPr>
            </a:br>
            <a:r>
              <a:rPr lang="en-GB" sz="2800" dirty="0">
                <a:latin typeface="Comic Sans MS" panose="030F0702030302020204" pitchFamily="66" charset="0"/>
              </a:rPr>
              <a:t>A ruler will come from you. He will be like a </a:t>
            </a:r>
          </a:p>
          <a:p>
            <a:pPr>
              <a:lnSpc>
                <a:spcPts val="4000"/>
              </a:lnSpc>
            </a:pPr>
            <a:r>
              <a:rPr lang="en-GB" sz="2800" dirty="0">
                <a:latin typeface="Comic Sans MS" panose="030F0702030302020204" pitchFamily="66" charset="0"/>
              </a:rPr>
              <a:t>shepherd for my people, the Israelites.’” </a:t>
            </a:r>
          </a:p>
          <a:p>
            <a:pPr>
              <a:lnSpc>
                <a:spcPts val="4000"/>
              </a:lnSpc>
            </a:pPr>
            <a:r>
              <a:rPr lang="en-GB" sz="2800" dirty="0">
                <a:latin typeface="Comic Sans MS" panose="030F0702030302020204" pitchFamily="66" charset="0"/>
              </a:rPr>
              <a:t>Then Herod had a secret meeting with the wise men from</a:t>
            </a:r>
          </a:p>
          <a:p>
            <a:pPr>
              <a:lnSpc>
                <a:spcPts val="4000"/>
              </a:lnSpc>
            </a:pPr>
            <a:r>
              <a:rPr lang="en-GB" sz="2800" dirty="0">
                <a:latin typeface="Comic Sans MS" panose="030F0702030302020204" pitchFamily="66" charset="0"/>
              </a:rPr>
              <a:t>the east. He learned from them the exact time they first</a:t>
            </a:r>
          </a:p>
          <a:p>
            <a:pPr>
              <a:lnSpc>
                <a:spcPts val="4000"/>
              </a:lnSpc>
            </a:pPr>
            <a:r>
              <a:rPr lang="en-GB" sz="2800" dirty="0">
                <a:latin typeface="Comic Sans MS" panose="030F0702030302020204" pitchFamily="66" charset="0"/>
              </a:rPr>
              <a:t>saw the star. </a:t>
            </a:r>
            <a:r>
              <a:rPr lang="en-GB" sz="2800" dirty="0">
                <a:solidFill>
                  <a:srgbClr val="FF0000"/>
                </a:solidFill>
                <a:latin typeface="Comic Sans MS" panose="030F0702030302020204" pitchFamily="66" charset="0"/>
              </a:rPr>
              <a:t>Then Herod sent the wise men to Bethlehem.</a:t>
            </a:r>
          </a:p>
          <a:p>
            <a:pPr>
              <a:lnSpc>
                <a:spcPts val="4000"/>
              </a:lnSpc>
            </a:pPr>
            <a:r>
              <a:rPr lang="en-GB" sz="2800" dirty="0">
                <a:solidFill>
                  <a:srgbClr val="FF0000"/>
                </a:solidFill>
                <a:latin typeface="Comic Sans MS" panose="030F0702030302020204" pitchFamily="66" charset="0"/>
              </a:rPr>
              <a:t>He said to them, “Go and look carefully to find the child. When you find him, come tell me. Then I can go worship him too.”</a:t>
            </a:r>
          </a:p>
        </p:txBody>
      </p:sp>
      <p:pic>
        <p:nvPicPr>
          <p:cNvPr id="11" name="Picture 10" descr="A close up of a logo&#10;&#10;Description automatically generated">
            <a:extLst>
              <a:ext uri="{FF2B5EF4-FFF2-40B4-BE49-F238E27FC236}">
                <a16:creationId xmlns:a16="http://schemas.microsoft.com/office/drawing/2014/main" id="{B213344E-33BA-4FF4-B055-4C2DA8B5E8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14798" y="1998687"/>
            <a:ext cx="2248502" cy="3457551"/>
          </a:xfrm>
          <a:prstGeom prst="rect">
            <a:avLst/>
          </a:prstGeom>
        </p:spPr>
      </p:pic>
      <p:sp>
        <p:nvSpPr>
          <p:cNvPr id="5" name="Rectangle 4">
            <a:extLst>
              <a:ext uri="{FF2B5EF4-FFF2-40B4-BE49-F238E27FC236}">
                <a16:creationId xmlns:a16="http://schemas.microsoft.com/office/drawing/2014/main" id="{9BD2C93E-58C9-4981-A6B1-3224755C8C9B}"/>
              </a:ext>
            </a:extLst>
          </p:cNvPr>
          <p:cNvSpPr/>
          <p:nvPr/>
        </p:nvSpPr>
        <p:spPr>
          <a:xfrm>
            <a:off x="2324100" y="318739"/>
            <a:ext cx="6750566" cy="584775"/>
          </a:xfrm>
          <a:prstGeom prst="rect">
            <a:avLst/>
          </a:prstGeom>
        </p:spPr>
        <p:txBody>
          <a:bodyPr wrap="none">
            <a:spAutoFit/>
          </a:bodyPr>
          <a:lstStyle/>
          <a:p>
            <a:r>
              <a:rPr lang="en-GB" sz="3200" b="1" dirty="0">
                <a:solidFill>
                  <a:srgbClr val="FF0000"/>
                </a:solidFill>
                <a:latin typeface="Comic Sans MS" panose="030F0702030302020204" pitchFamily="66" charset="0"/>
              </a:rPr>
              <a:t>Matthew chapter </a:t>
            </a:r>
            <a:r>
              <a:rPr lang="en-GB" sz="3200" b="1" i="0" dirty="0">
                <a:solidFill>
                  <a:srgbClr val="FF0000"/>
                </a:solidFill>
                <a:effectLst/>
                <a:latin typeface="Comic Sans MS" panose="030F0702030302020204" pitchFamily="66" charset="0"/>
              </a:rPr>
              <a:t>2 </a:t>
            </a:r>
            <a:r>
              <a:rPr lang="en-GB" sz="3200" b="1" dirty="0">
                <a:solidFill>
                  <a:srgbClr val="FF0000"/>
                </a:solidFill>
                <a:latin typeface="Comic Sans MS" panose="030F0702030302020204" pitchFamily="66" charset="0"/>
              </a:rPr>
              <a:t>verses 5 - 8</a:t>
            </a:r>
          </a:p>
        </p:txBody>
      </p:sp>
      <p:sp>
        <p:nvSpPr>
          <p:cNvPr id="13" name="Rectangle 12">
            <a:hlinkClick r:id="rId3" action="ppaction://hlinksldjump"/>
            <a:extLst>
              <a:ext uri="{FF2B5EF4-FFF2-40B4-BE49-F238E27FC236}">
                <a16:creationId xmlns:a16="http://schemas.microsoft.com/office/drawing/2014/main" id="{16DF5EE1-FCD6-492C-805A-3DAE0646D048}"/>
              </a:ext>
            </a:extLst>
          </p:cNvPr>
          <p:cNvSpPr/>
          <p:nvPr/>
        </p:nvSpPr>
        <p:spPr>
          <a:xfrm>
            <a:off x="-204466" y="-907032"/>
            <a:ext cx="12973050" cy="7981950"/>
          </a:xfrm>
          <a:prstGeom prst="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en-GB" dirty="0"/>
          </a:p>
        </p:txBody>
      </p:sp>
      <p:grpSp>
        <p:nvGrpSpPr>
          <p:cNvPr id="14" name="Group 13">
            <a:extLst>
              <a:ext uri="{FF2B5EF4-FFF2-40B4-BE49-F238E27FC236}">
                <a16:creationId xmlns:a16="http://schemas.microsoft.com/office/drawing/2014/main" id="{391FE612-1B6E-4B2D-92F0-7910F9BFC6B6}"/>
              </a:ext>
            </a:extLst>
          </p:cNvPr>
          <p:cNvGrpSpPr/>
          <p:nvPr/>
        </p:nvGrpSpPr>
        <p:grpSpPr>
          <a:xfrm>
            <a:off x="-2667000" y="5591175"/>
            <a:ext cx="2514600" cy="1276350"/>
            <a:chOff x="167020" y="5743617"/>
            <a:chExt cx="2514600" cy="1276350"/>
          </a:xfrm>
        </p:grpSpPr>
        <p:sp>
          <p:nvSpPr>
            <p:cNvPr id="15" name="Arrow: Right 14">
              <a:hlinkClick r:id="" action="ppaction://hlinkshowjump?jump=nextslide"/>
              <a:extLst>
                <a:ext uri="{FF2B5EF4-FFF2-40B4-BE49-F238E27FC236}">
                  <a16:creationId xmlns:a16="http://schemas.microsoft.com/office/drawing/2014/main" id="{3AC6E81B-28C6-483F-AB50-6F7FB75C2471}"/>
                </a:ext>
              </a:extLst>
            </p:cNvPr>
            <p:cNvSpPr/>
            <p:nvPr/>
          </p:nvSpPr>
          <p:spPr>
            <a:xfrm>
              <a:off x="167020" y="5743617"/>
              <a:ext cx="2514600" cy="1276350"/>
            </a:xfrm>
            <a:prstGeom prst="rightArrow">
              <a:avLst/>
            </a:prstGeom>
            <a:solidFill>
              <a:srgbClr val="66FF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TextBox 15">
              <a:extLst>
                <a:ext uri="{FF2B5EF4-FFF2-40B4-BE49-F238E27FC236}">
                  <a16:creationId xmlns:a16="http://schemas.microsoft.com/office/drawing/2014/main" id="{FFB8F1AE-69C3-47EB-B760-34A98265F939}"/>
                </a:ext>
              </a:extLst>
            </p:cNvPr>
            <p:cNvSpPr txBox="1"/>
            <p:nvPr/>
          </p:nvSpPr>
          <p:spPr>
            <a:xfrm>
              <a:off x="167020" y="6150959"/>
              <a:ext cx="2462534" cy="461665"/>
            </a:xfrm>
            <a:prstGeom prst="rect">
              <a:avLst/>
            </a:prstGeom>
            <a:noFill/>
          </p:spPr>
          <p:txBody>
            <a:bodyPr wrap="none" rtlCol="0">
              <a:spAutoFit/>
            </a:bodyPr>
            <a:lstStyle/>
            <a:p>
              <a:r>
                <a:rPr lang="en-US" sz="2400" dirty="0">
                  <a:latin typeface="Comic Sans MS" panose="030F0702030302020204" pitchFamily="66" charset="0"/>
                </a:rPr>
                <a:t>Go to next slide</a:t>
              </a:r>
              <a:endParaRPr lang="en-GB" sz="2400" dirty="0">
                <a:latin typeface="Comic Sans MS" panose="030F0702030302020204" pitchFamily="66" charset="0"/>
              </a:endParaRPr>
            </a:p>
          </p:txBody>
        </p:sp>
      </p:grpSp>
    </p:spTree>
    <p:extLst>
      <p:ext uri="{BB962C8B-B14F-4D97-AF65-F5344CB8AC3E}">
        <p14:creationId xmlns:p14="http://schemas.microsoft.com/office/powerpoint/2010/main" val="2850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500"/>
                                        <p:tgtEl>
                                          <p:spTgt spid="6"/>
                                        </p:tgtEl>
                                      </p:cBhvr>
                                    </p:animEffect>
                                  </p:childTnLst>
                                </p:cTn>
                              </p:par>
                            </p:childTnLst>
                          </p:cTn>
                        </p:par>
                        <p:par>
                          <p:cTn id="8" fill="hold">
                            <p:stCondLst>
                              <p:cond delay="2000"/>
                            </p:stCondLst>
                            <p:childTnLst>
                              <p:par>
                                <p:cTn id="9" presetID="63" presetClass="path" presetSubtype="0" accel="50000" decel="50000" fill="hold" nodeType="afterEffect">
                                  <p:stCondLst>
                                    <p:cond delay="0"/>
                                  </p:stCondLst>
                                  <p:childTnLst>
                                    <p:animMotion origin="layout" path="M -5E-6 -3.33333E-6 L 1.01094 -0.00833 " pathEditMode="relative" rAng="0" ptsTypes="AA">
                                      <p:cBhvr>
                                        <p:cTn id="10" dur="2000" fill="hold"/>
                                        <p:tgtEl>
                                          <p:spTgt spid="14"/>
                                        </p:tgtEl>
                                        <p:attrNameLst>
                                          <p:attrName>ppt_x</p:attrName>
                                          <p:attrName>ppt_y</p:attrName>
                                        </p:attrNameLst>
                                      </p:cBhvr>
                                      <p:rCtr x="50547" y="-41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2F24FF5-84A8-4058-B6F3-65262E54D7CE}"/>
              </a:ext>
            </a:extLst>
          </p:cNvPr>
          <p:cNvSpPr/>
          <p:nvPr/>
        </p:nvSpPr>
        <p:spPr>
          <a:xfrm>
            <a:off x="150851" y="853198"/>
            <a:ext cx="11487888" cy="5696752"/>
          </a:xfrm>
          <a:prstGeom prst="rect">
            <a:avLst/>
          </a:prstGeom>
        </p:spPr>
        <p:txBody>
          <a:bodyPr wrap="square">
            <a:spAutoFit/>
          </a:bodyPr>
          <a:lstStyle/>
          <a:p>
            <a:pPr>
              <a:lnSpc>
                <a:spcPts val="4000"/>
              </a:lnSpc>
            </a:pPr>
            <a:r>
              <a:rPr lang="en-GB" sz="2800" dirty="0">
                <a:solidFill>
                  <a:srgbClr val="0000CC"/>
                </a:solidFill>
                <a:latin typeface="Comic Sans MS" panose="030F0702030302020204" pitchFamily="66" charset="0"/>
              </a:rPr>
              <a:t>The wise men heard the king and then left. They saw the same star they had seen in the east. It went before them until it stopped above the place where the child was. When the wise men </a:t>
            </a:r>
          </a:p>
          <a:p>
            <a:pPr>
              <a:lnSpc>
                <a:spcPts val="4000"/>
              </a:lnSpc>
            </a:pPr>
            <a:r>
              <a:rPr lang="en-GB" sz="2800" dirty="0">
                <a:solidFill>
                  <a:srgbClr val="0000CC"/>
                </a:solidFill>
                <a:latin typeface="Comic Sans MS" panose="030F0702030302020204" pitchFamily="66" charset="0"/>
              </a:rPr>
              <a:t>saw the star, they were filled with joy. </a:t>
            </a:r>
            <a:r>
              <a:rPr lang="en-GB" sz="2800" dirty="0">
                <a:latin typeface="Comic Sans MS" panose="030F0702030302020204" pitchFamily="66" charset="0"/>
              </a:rPr>
              <a:t>They went </a:t>
            </a:r>
          </a:p>
          <a:p>
            <a:pPr>
              <a:lnSpc>
                <a:spcPts val="4000"/>
              </a:lnSpc>
            </a:pPr>
            <a:r>
              <a:rPr lang="en-GB" sz="2800" dirty="0">
                <a:latin typeface="Comic Sans MS" panose="030F0702030302020204" pitchFamily="66" charset="0"/>
              </a:rPr>
              <a:t>to the house where the child was and saw him with </a:t>
            </a:r>
          </a:p>
          <a:p>
            <a:pPr>
              <a:lnSpc>
                <a:spcPts val="4000"/>
              </a:lnSpc>
            </a:pPr>
            <a:r>
              <a:rPr lang="en-GB" sz="2800" dirty="0">
                <a:latin typeface="Comic Sans MS" panose="030F0702030302020204" pitchFamily="66" charset="0"/>
              </a:rPr>
              <a:t>his mother, Mary. They bowed down and worshiped </a:t>
            </a:r>
          </a:p>
          <a:p>
            <a:pPr>
              <a:lnSpc>
                <a:spcPts val="4000"/>
              </a:lnSpc>
            </a:pPr>
            <a:r>
              <a:rPr lang="en-GB" sz="2800" dirty="0">
                <a:latin typeface="Comic Sans MS" panose="030F0702030302020204" pitchFamily="66" charset="0"/>
              </a:rPr>
              <a:t>the child. They opened the gifts they brought for him. </a:t>
            </a:r>
          </a:p>
          <a:p>
            <a:pPr>
              <a:lnSpc>
                <a:spcPts val="4000"/>
              </a:lnSpc>
            </a:pPr>
            <a:r>
              <a:rPr lang="en-GB" sz="2800" dirty="0">
                <a:solidFill>
                  <a:srgbClr val="FF0000"/>
                </a:solidFill>
                <a:latin typeface="Comic Sans MS" panose="030F0702030302020204" pitchFamily="66" charset="0"/>
              </a:rPr>
              <a:t>They gave him treasures of gold, frankincense, and myrrh. </a:t>
            </a:r>
          </a:p>
          <a:p>
            <a:pPr>
              <a:lnSpc>
                <a:spcPts val="4000"/>
              </a:lnSpc>
            </a:pPr>
            <a:r>
              <a:rPr lang="en-GB" sz="2800" dirty="0">
                <a:solidFill>
                  <a:srgbClr val="FF0000"/>
                </a:solidFill>
                <a:latin typeface="Comic Sans MS" panose="030F0702030302020204" pitchFamily="66" charset="0"/>
              </a:rPr>
              <a:t>But God warned the wise men in a dream not to go back to</a:t>
            </a:r>
          </a:p>
          <a:p>
            <a:pPr>
              <a:lnSpc>
                <a:spcPts val="4000"/>
              </a:lnSpc>
            </a:pPr>
            <a:r>
              <a:rPr lang="en-GB" sz="2800" dirty="0">
                <a:solidFill>
                  <a:srgbClr val="FF0000"/>
                </a:solidFill>
                <a:latin typeface="Comic Sans MS" panose="030F0702030302020204" pitchFamily="66" charset="0"/>
              </a:rPr>
              <a:t>Herod. So they went home to their own country by a </a:t>
            </a:r>
          </a:p>
          <a:p>
            <a:pPr>
              <a:lnSpc>
                <a:spcPts val="4000"/>
              </a:lnSpc>
            </a:pPr>
            <a:r>
              <a:rPr lang="en-GB" sz="2800" dirty="0">
                <a:solidFill>
                  <a:srgbClr val="FF0000"/>
                </a:solidFill>
                <a:latin typeface="Comic Sans MS" panose="030F0702030302020204" pitchFamily="66" charset="0"/>
              </a:rPr>
              <a:t>different way.</a:t>
            </a:r>
          </a:p>
        </p:txBody>
      </p:sp>
      <p:pic>
        <p:nvPicPr>
          <p:cNvPr id="11" name="Picture 10" descr="A close up of a logo&#10;&#10;Description automatically generated">
            <a:extLst>
              <a:ext uri="{FF2B5EF4-FFF2-40B4-BE49-F238E27FC236}">
                <a16:creationId xmlns:a16="http://schemas.microsoft.com/office/drawing/2014/main" id="{B213344E-33BA-4FF4-B055-4C2DA8B5E8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14798" y="1998687"/>
            <a:ext cx="2248502" cy="3457551"/>
          </a:xfrm>
          <a:prstGeom prst="rect">
            <a:avLst/>
          </a:prstGeom>
        </p:spPr>
      </p:pic>
      <p:sp>
        <p:nvSpPr>
          <p:cNvPr id="5" name="Rectangle 4">
            <a:extLst>
              <a:ext uri="{FF2B5EF4-FFF2-40B4-BE49-F238E27FC236}">
                <a16:creationId xmlns:a16="http://schemas.microsoft.com/office/drawing/2014/main" id="{9BD2C93E-58C9-4981-A6B1-3224755C8C9B}"/>
              </a:ext>
            </a:extLst>
          </p:cNvPr>
          <p:cNvSpPr/>
          <p:nvPr/>
        </p:nvSpPr>
        <p:spPr>
          <a:xfrm>
            <a:off x="2324100" y="318739"/>
            <a:ext cx="7000634" cy="584775"/>
          </a:xfrm>
          <a:prstGeom prst="rect">
            <a:avLst/>
          </a:prstGeom>
        </p:spPr>
        <p:txBody>
          <a:bodyPr wrap="none">
            <a:spAutoFit/>
          </a:bodyPr>
          <a:lstStyle/>
          <a:p>
            <a:r>
              <a:rPr lang="en-GB" sz="3200" b="1" dirty="0">
                <a:solidFill>
                  <a:srgbClr val="FF0000"/>
                </a:solidFill>
                <a:latin typeface="Comic Sans MS" panose="030F0702030302020204" pitchFamily="66" charset="0"/>
              </a:rPr>
              <a:t>Matthew chapter </a:t>
            </a:r>
            <a:r>
              <a:rPr lang="en-GB" sz="3200" b="1" i="0" dirty="0">
                <a:solidFill>
                  <a:srgbClr val="FF0000"/>
                </a:solidFill>
                <a:effectLst/>
                <a:latin typeface="Comic Sans MS" panose="030F0702030302020204" pitchFamily="66" charset="0"/>
              </a:rPr>
              <a:t>2 </a:t>
            </a:r>
            <a:r>
              <a:rPr lang="en-GB" sz="3200" b="1" dirty="0">
                <a:solidFill>
                  <a:srgbClr val="FF0000"/>
                </a:solidFill>
                <a:latin typeface="Comic Sans MS" panose="030F0702030302020204" pitchFamily="66" charset="0"/>
              </a:rPr>
              <a:t>verses 9 - 12</a:t>
            </a:r>
          </a:p>
        </p:txBody>
      </p:sp>
      <p:sp>
        <p:nvSpPr>
          <p:cNvPr id="13" name="Rectangle 12">
            <a:hlinkClick r:id="rId3" action="ppaction://hlinksldjump"/>
            <a:extLst>
              <a:ext uri="{FF2B5EF4-FFF2-40B4-BE49-F238E27FC236}">
                <a16:creationId xmlns:a16="http://schemas.microsoft.com/office/drawing/2014/main" id="{16DF5EE1-FCD6-492C-805A-3DAE0646D048}"/>
              </a:ext>
            </a:extLst>
          </p:cNvPr>
          <p:cNvSpPr/>
          <p:nvPr/>
        </p:nvSpPr>
        <p:spPr>
          <a:xfrm>
            <a:off x="-204466" y="-854865"/>
            <a:ext cx="12973050" cy="7981950"/>
          </a:xfrm>
          <a:prstGeom prst="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en-GB" dirty="0"/>
          </a:p>
        </p:txBody>
      </p:sp>
      <p:grpSp>
        <p:nvGrpSpPr>
          <p:cNvPr id="14" name="Group 13">
            <a:extLst>
              <a:ext uri="{FF2B5EF4-FFF2-40B4-BE49-F238E27FC236}">
                <a16:creationId xmlns:a16="http://schemas.microsoft.com/office/drawing/2014/main" id="{391FE612-1B6E-4B2D-92F0-7910F9BFC6B6}"/>
              </a:ext>
            </a:extLst>
          </p:cNvPr>
          <p:cNvGrpSpPr/>
          <p:nvPr/>
        </p:nvGrpSpPr>
        <p:grpSpPr>
          <a:xfrm>
            <a:off x="-2667000" y="5591175"/>
            <a:ext cx="2514600" cy="1276350"/>
            <a:chOff x="167020" y="5743617"/>
            <a:chExt cx="2514600" cy="1276350"/>
          </a:xfrm>
        </p:grpSpPr>
        <p:sp>
          <p:nvSpPr>
            <p:cNvPr id="15" name="Arrow: Right 14">
              <a:hlinkClick r:id="" action="ppaction://hlinkshowjump?jump=nextslide"/>
              <a:extLst>
                <a:ext uri="{FF2B5EF4-FFF2-40B4-BE49-F238E27FC236}">
                  <a16:creationId xmlns:a16="http://schemas.microsoft.com/office/drawing/2014/main" id="{3AC6E81B-28C6-483F-AB50-6F7FB75C2471}"/>
                </a:ext>
              </a:extLst>
            </p:cNvPr>
            <p:cNvSpPr/>
            <p:nvPr/>
          </p:nvSpPr>
          <p:spPr>
            <a:xfrm>
              <a:off x="167020" y="5743617"/>
              <a:ext cx="2514600" cy="1276350"/>
            </a:xfrm>
            <a:prstGeom prst="rightArrow">
              <a:avLst/>
            </a:prstGeom>
            <a:solidFill>
              <a:srgbClr val="66FF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TextBox 15">
              <a:extLst>
                <a:ext uri="{FF2B5EF4-FFF2-40B4-BE49-F238E27FC236}">
                  <a16:creationId xmlns:a16="http://schemas.microsoft.com/office/drawing/2014/main" id="{FFB8F1AE-69C3-47EB-B760-34A98265F939}"/>
                </a:ext>
              </a:extLst>
            </p:cNvPr>
            <p:cNvSpPr txBox="1"/>
            <p:nvPr/>
          </p:nvSpPr>
          <p:spPr>
            <a:xfrm>
              <a:off x="167020" y="6150959"/>
              <a:ext cx="2462534" cy="461665"/>
            </a:xfrm>
            <a:prstGeom prst="rect">
              <a:avLst/>
            </a:prstGeom>
            <a:noFill/>
          </p:spPr>
          <p:txBody>
            <a:bodyPr wrap="none" rtlCol="0">
              <a:spAutoFit/>
            </a:bodyPr>
            <a:lstStyle/>
            <a:p>
              <a:r>
                <a:rPr lang="en-US" sz="2400" dirty="0">
                  <a:latin typeface="Comic Sans MS" panose="030F0702030302020204" pitchFamily="66" charset="0"/>
                </a:rPr>
                <a:t>Go to next slide</a:t>
              </a:r>
              <a:endParaRPr lang="en-GB" sz="2400" dirty="0">
                <a:latin typeface="Comic Sans MS" panose="030F0702030302020204" pitchFamily="66" charset="0"/>
              </a:endParaRPr>
            </a:p>
          </p:txBody>
        </p:sp>
      </p:grpSp>
    </p:spTree>
    <p:extLst>
      <p:ext uri="{BB962C8B-B14F-4D97-AF65-F5344CB8AC3E}">
        <p14:creationId xmlns:p14="http://schemas.microsoft.com/office/powerpoint/2010/main" val="351604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500"/>
                                        <p:tgtEl>
                                          <p:spTgt spid="6"/>
                                        </p:tgtEl>
                                      </p:cBhvr>
                                    </p:animEffect>
                                  </p:childTnLst>
                                </p:cTn>
                              </p:par>
                            </p:childTnLst>
                          </p:cTn>
                        </p:par>
                        <p:par>
                          <p:cTn id="8" fill="hold">
                            <p:stCondLst>
                              <p:cond delay="2000"/>
                            </p:stCondLst>
                            <p:childTnLst>
                              <p:par>
                                <p:cTn id="9" presetID="63" presetClass="path" presetSubtype="0" accel="50000" decel="50000" fill="hold" nodeType="afterEffect">
                                  <p:stCondLst>
                                    <p:cond delay="0"/>
                                  </p:stCondLst>
                                  <p:childTnLst>
                                    <p:animMotion origin="layout" path="M -5E-6 -3.33333E-6 L 1.01094 -0.00833 " pathEditMode="relative" rAng="0" ptsTypes="AA">
                                      <p:cBhvr>
                                        <p:cTn id="10" dur="2000" fill="hold"/>
                                        <p:tgtEl>
                                          <p:spTgt spid="14"/>
                                        </p:tgtEl>
                                        <p:attrNameLst>
                                          <p:attrName>ppt_x</p:attrName>
                                          <p:attrName>ppt_y</p:attrName>
                                        </p:attrNameLst>
                                      </p:cBhvr>
                                      <p:rCtr x="50547" y="-41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2F24FF5-84A8-4058-B6F3-65262E54D7CE}"/>
              </a:ext>
            </a:extLst>
          </p:cNvPr>
          <p:cNvSpPr/>
          <p:nvPr/>
        </p:nvSpPr>
        <p:spPr>
          <a:xfrm>
            <a:off x="150851" y="853198"/>
            <a:ext cx="11487888" cy="3644909"/>
          </a:xfrm>
          <a:prstGeom prst="rect">
            <a:avLst/>
          </a:prstGeom>
        </p:spPr>
        <p:txBody>
          <a:bodyPr wrap="square">
            <a:spAutoFit/>
          </a:bodyPr>
          <a:lstStyle/>
          <a:p>
            <a:pPr>
              <a:lnSpc>
                <a:spcPts val="4000"/>
              </a:lnSpc>
            </a:pPr>
            <a:r>
              <a:rPr lang="en-GB" sz="2800" dirty="0">
                <a:solidFill>
                  <a:srgbClr val="0000CC"/>
                </a:solidFill>
                <a:latin typeface="Comic Sans MS" panose="030F0702030302020204" pitchFamily="66" charset="0"/>
              </a:rPr>
              <a:t>After they left, an angel of the Lord came to Joseph in a dream. The angel said, “Get up! Take the child and his mother and escape to Egypt. Herod will start looking for the child to kill him. </a:t>
            </a:r>
          </a:p>
          <a:p>
            <a:pPr>
              <a:lnSpc>
                <a:spcPts val="4000"/>
              </a:lnSpc>
            </a:pPr>
            <a:r>
              <a:rPr lang="en-GB" sz="2800" dirty="0">
                <a:solidFill>
                  <a:srgbClr val="0000CC"/>
                </a:solidFill>
                <a:latin typeface="Comic Sans MS" panose="030F0702030302020204" pitchFamily="66" charset="0"/>
              </a:rPr>
              <a:t>Stay in Egypt until I tell you to return.”</a:t>
            </a:r>
          </a:p>
          <a:p>
            <a:pPr>
              <a:lnSpc>
                <a:spcPts val="4000"/>
              </a:lnSpc>
            </a:pPr>
            <a:r>
              <a:rPr lang="en-GB" sz="2800" dirty="0">
                <a:latin typeface="Comic Sans MS" panose="030F0702030302020204" pitchFamily="66" charset="0"/>
              </a:rPr>
              <a:t>So Joseph got up and left for Egypt during the </a:t>
            </a:r>
          </a:p>
          <a:p>
            <a:pPr>
              <a:lnSpc>
                <a:spcPts val="4000"/>
              </a:lnSpc>
            </a:pPr>
            <a:r>
              <a:rPr lang="en-GB" sz="2800" dirty="0">
                <a:latin typeface="Comic Sans MS" panose="030F0702030302020204" pitchFamily="66" charset="0"/>
              </a:rPr>
              <a:t>night with the child and his mother. Joseph stayed </a:t>
            </a:r>
          </a:p>
          <a:p>
            <a:pPr>
              <a:lnSpc>
                <a:spcPts val="4000"/>
              </a:lnSpc>
            </a:pPr>
            <a:r>
              <a:rPr lang="en-GB" sz="2800" dirty="0">
                <a:latin typeface="Comic Sans MS" panose="030F0702030302020204" pitchFamily="66" charset="0"/>
              </a:rPr>
              <a:t>in Egypt until Herod died. </a:t>
            </a:r>
          </a:p>
        </p:txBody>
      </p:sp>
      <p:pic>
        <p:nvPicPr>
          <p:cNvPr id="11" name="Picture 10" descr="A close up of a logo&#10;&#10;Description automatically generated">
            <a:extLst>
              <a:ext uri="{FF2B5EF4-FFF2-40B4-BE49-F238E27FC236}">
                <a16:creationId xmlns:a16="http://schemas.microsoft.com/office/drawing/2014/main" id="{B213344E-33BA-4FF4-B055-4C2DA8B5E8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14798" y="1998687"/>
            <a:ext cx="2248502" cy="3457551"/>
          </a:xfrm>
          <a:prstGeom prst="rect">
            <a:avLst/>
          </a:prstGeom>
        </p:spPr>
      </p:pic>
      <p:sp>
        <p:nvSpPr>
          <p:cNvPr id="5" name="Rectangle 4">
            <a:extLst>
              <a:ext uri="{FF2B5EF4-FFF2-40B4-BE49-F238E27FC236}">
                <a16:creationId xmlns:a16="http://schemas.microsoft.com/office/drawing/2014/main" id="{9BD2C93E-58C9-4981-A6B1-3224755C8C9B}"/>
              </a:ext>
            </a:extLst>
          </p:cNvPr>
          <p:cNvSpPr/>
          <p:nvPr/>
        </p:nvSpPr>
        <p:spPr>
          <a:xfrm>
            <a:off x="2324100" y="318739"/>
            <a:ext cx="7250703" cy="584775"/>
          </a:xfrm>
          <a:prstGeom prst="rect">
            <a:avLst/>
          </a:prstGeom>
        </p:spPr>
        <p:txBody>
          <a:bodyPr wrap="none">
            <a:spAutoFit/>
          </a:bodyPr>
          <a:lstStyle/>
          <a:p>
            <a:r>
              <a:rPr lang="en-GB" sz="3200" b="1" dirty="0">
                <a:solidFill>
                  <a:srgbClr val="FF0000"/>
                </a:solidFill>
                <a:latin typeface="Comic Sans MS" panose="030F0702030302020204" pitchFamily="66" charset="0"/>
              </a:rPr>
              <a:t>Matthew chapter </a:t>
            </a:r>
            <a:r>
              <a:rPr lang="en-GB" sz="3200" b="1" i="0" dirty="0">
                <a:solidFill>
                  <a:srgbClr val="FF0000"/>
                </a:solidFill>
                <a:effectLst/>
                <a:latin typeface="Comic Sans MS" panose="030F0702030302020204" pitchFamily="66" charset="0"/>
              </a:rPr>
              <a:t>2 </a:t>
            </a:r>
            <a:r>
              <a:rPr lang="en-GB" sz="3200" b="1" dirty="0">
                <a:solidFill>
                  <a:srgbClr val="FF0000"/>
                </a:solidFill>
                <a:latin typeface="Comic Sans MS" panose="030F0702030302020204" pitchFamily="66" charset="0"/>
              </a:rPr>
              <a:t>verses 13 - 15</a:t>
            </a:r>
          </a:p>
        </p:txBody>
      </p:sp>
      <p:sp>
        <p:nvSpPr>
          <p:cNvPr id="13" name="Rectangle 12">
            <a:hlinkClick r:id="rId3" action="ppaction://hlinksldjump"/>
            <a:extLst>
              <a:ext uri="{FF2B5EF4-FFF2-40B4-BE49-F238E27FC236}">
                <a16:creationId xmlns:a16="http://schemas.microsoft.com/office/drawing/2014/main" id="{16DF5EE1-FCD6-492C-805A-3DAE0646D048}"/>
              </a:ext>
            </a:extLst>
          </p:cNvPr>
          <p:cNvSpPr/>
          <p:nvPr/>
        </p:nvSpPr>
        <p:spPr>
          <a:xfrm>
            <a:off x="-390525" y="-561975"/>
            <a:ext cx="12973050" cy="7981950"/>
          </a:xfrm>
          <a:prstGeom prst="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en-GB" dirty="0"/>
          </a:p>
        </p:txBody>
      </p:sp>
      <p:grpSp>
        <p:nvGrpSpPr>
          <p:cNvPr id="14" name="Group 13">
            <a:extLst>
              <a:ext uri="{FF2B5EF4-FFF2-40B4-BE49-F238E27FC236}">
                <a16:creationId xmlns:a16="http://schemas.microsoft.com/office/drawing/2014/main" id="{391FE612-1B6E-4B2D-92F0-7910F9BFC6B6}"/>
              </a:ext>
            </a:extLst>
          </p:cNvPr>
          <p:cNvGrpSpPr/>
          <p:nvPr/>
        </p:nvGrpSpPr>
        <p:grpSpPr>
          <a:xfrm>
            <a:off x="-2667000" y="5591175"/>
            <a:ext cx="2514600" cy="1276350"/>
            <a:chOff x="167020" y="5743617"/>
            <a:chExt cx="2514600" cy="1276350"/>
          </a:xfrm>
        </p:grpSpPr>
        <p:sp>
          <p:nvSpPr>
            <p:cNvPr id="15" name="Arrow: Right 14">
              <a:hlinkClick r:id="" action="ppaction://hlinkshowjump?jump=nextslide"/>
              <a:extLst>
                <a:ext uri="{FF2B5EF4-FFF2-40B4-BE49-F238E27FC236}">
                  <a16:creationId xmlns:a16="http://schemas.microsoft.com/office/drawing/2014/main" id="{3AC6E81B-28C6-483F-AB50-6F7FB75C2471}"/>
                </a:ext>
              </a:extLst>
            </p:cNvPr>
            <p:cNvSpPr/>
            <p:nvPr/>
          </p:nvSpPr>
          <p:spPr>
            <a:xfrm>
              <a:off x="167020" y="5743617"/>
              <a:ext cx="2514600" cy="1276350"/>
            </a:xfrm>
            <a:prstGeom prst="rightArrow">
              <a:avLst/>
            </a:prstGeom>
            <a:solidFill>
              <a:srgbClr val="66FF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TextBox 15">
              <a:extLst>
                <a:ext uri="{FF2B5EF4-FFF2-40B4-BE49-F238E27FC236}">
                  <a16:creationId xmlns:a16="http://schemas.microsoft.com/office/drawing/2014/main" id="{FFB8F1AE-69C3-47EB-B760-34A98265F939}"/>
                </a:ext>
              </a:extLst>
            </p:cNvPr>
            <p:cNvSpPr txBox="1"/>
            <p:nvPr/>
          </p:nvSpPr>
          <p:spPr>
            <a:xfrm>
              <a:off x="167020" y="6150959"/>
              <a:ext cx="2462534" cy="461665"/>
            </a:xfrm>
            <a:prstGeom prst="rect">
              <a:avLst/>
            </a:prstGeom>
            <a:noFill/>
          </p:spPr>
          <p:txBody>
            <a:bodyPr wrap="none" rtlCol="0">
              <a:spAutoFit/>
            </a:bodyPr>
            <a:lstStyle/>
            <a:p>
              <a:r>
                <a:rPr lang="en-US" sz="2400" dirty="0">
                  <a:latin typeface="Comic Sans MS" panose="030F0702030302020204" pitchFamily="66" charset="0"/>
                </a:rPr>
                <a:t>Go to next slide</a:t>
              </a:r>
              <a:endParaRPr lang="en-GB" sz="2400" dirty="0">
                <a:latin typeface="Comic Sans MS" panose="030F0702030302020204" pitchFamily="66" charset="0"/>
              </a:endParaRPr>
            </a:p>
          </p:txBody>
        </p:sp>
      </p:grpSp>
    </p:spTree>
    <p:extLst>
      <p:ext uri="{BB962C8B-B14F-4D97-AF65-F5344CB8AC3E}">
        <p14:creationId xmlns:p14="http://schemas.microsoft.com/office/powerpoint/2010/main" val="305010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500"/>
                                        <p:tgtEl>
                                          <p:spTgt spid="6"/>
                                        </p:tgtEl>
                                      </p:cBhvr>
                                    </p:animEffect>
                                  </p:childTnLst>
                                </p:cTn>
                              </p:par>
                            </p:childTnLst>
                          </p:cTn>
                        </p:par>
                        <p:par>
                          <p:cTn id="8" fill="hold">
                            <p:stCondLst>
                              <p:cond delay="2000"/>
                            </p:stCondLst>
                            <p:childTnLst>
                              <p:par>
                                <p:cTn id="9" presetID="63" presetClass="path" presetSubtype="0" accel="50000" decel="50000" fill="hold" nodeType="afterEffect">
                                  <p:stCondLst>
                                    <p:cond delay="0"/>
                                  </p:stCondLst>
                                  <p:childTnLst>
                                    <p:animMotion origin="layout" path="M -5E-6 -3.33333E-6 L 1.01094 -0.00833 " pathEditMode="relative" rAng="0" ptsTypes="AA">
                                      <p:cBhvr>
                                        <p:cTn id="10" dur="2000" fill="hold"/>
                                        <p:tgtEl>
                                          <p:spTgt spid="14"/>
                                        </p:tgtEl>
                                        <p:attrNameLst>
                                          <p:attrName>ppt_x</p:attrName>
                                          <p:attrName>ppt_y</p:attrName>
                                        </p:attrNameLst>
                                      </p:cBhvr>
                                      <p:rCtr x="50547" y="-41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D3B2A0F-6932-407F-86F9-500BFB7365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73930" y="2003964"/>
            <a:ext cx="2514600" cy="3790736"/>
          </a:xfrm>
          <a:prstGeom prst="rect">
            <a:avLst/>
          </a:prstGeom>
        </p:spPr>
      </p:pic>
      <p:pic>
        <p:nvPicPr>
          <p:cNvPr id="15" name="Picture 14">
            <a:extLst>
              <a:ext uri="{FF2B5EF4-FFF2-40B4-BE49-F238E27FC236}">
                <a16:creationId xmlns:a16="http://schemas.microsoft.com/office/drawing/2014/main" id="{9CB22FE6-6AC8-4F4F-B2DA-D4E2CFECEB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606" y="2305660"/>
            <a:ext cx="1921428" cy="3262071"/>
          </a:xfrm>
          <a:prstGeom prst="rect">
            <a:avLst/>
          </a:prstGeom>
        </p:spPr>
      </p:pic>
      <p:grpSp>
        <p:nvGrpSpPr>
          <p:cNvPr id="36" name="Group 35">
            <a:extLst>
              <a:ext uri="{FF2B5EF4-FFF2-40B4-BE49-F238E27FC236}">
                <a16:creationId xmlns:a16="http://schemas.microsoft.com/office/drawing/2014/main" id="{2CA91FD3-AB6B-4ED2-9894-D7246F6C6A6B}"/>
              </a:ext>
            </a:extLst>
          </p:cNvPr>
          <p:cNvGrpSpPr/>
          <p:nvPr/>
        </p:nvGrpSpPr>
        <p:grpSpPr>
          <a:xfrm>
            <a:off x="2314598" y="1558429"/>
            <a:ext cx="7421935" cy="4385746"/>
            <a:chOff x="1136170" y="262270"/>
            <a:chExt cx="10866157" cy="1282985"/>
          </a:xfrm>
        </p:grpSpPr>
        <p:sp>
          <p:nvSpPr>
            <p:cNvPr id="37" name="Speech Bubble: Rectangle with Corners Rounded 36">
              <a:extLst>
                <a:ext uri="{FF2B5EF4-FFF2-40B4-BE49-F238E27FC236}">
                  <a16:creationId xmlns:a16="http://schemas.microsoft.com/office/drawing/2014/main" id="{A3E36C68-D11D-46F4-B93E-4E6C0C930C4B}"/>
                </a:ext>
              </a:extLst>
            </p:cNvPr>
            <p:cNvSpPr/>
            <p:nvPr/>
          </p:nvSpPr>
          <p:spPr>
            <a:xfrm>
              <a:off x="1136170" y="270933"/>
              <a:ext cx="10866154" cy="1274322"/>
            </a:xfrm>
            <a:prstGeom prst="wedgeRoundRectCallout">
              <a:avLst>
                <a:gd name="adj1" fmla="val -61333"/>
                <a:gd name="adj2" fmla="val -16631"/>
                <a:gd name="adj3" fmla="val 16667"/>
              </a:avLst>
            </a:prstGeom>
            <a:noFill/>
            <a:ln w="31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TextBox 37">
              <a:extLst>
                <a:ext uri="{FF2B5EF4-FFF2-40B4-BE49-F238E27FC236}">
                  <a16:creationId xmlns:a16="http://schemas.microsoft.com/office/drawing/2014/main" id="{88B66A09-7F5F-47A9-BDB0-8BFE3E1F8537}"/>
                </a:ext>
              </a:extLst>
            </p:cNvPr>
            <p:cNvSpPr txBox="1"/>
            <p:nvPr/>
          </p:nvSpPr>
          <p:spPr>
            <a:xfrm>
              <a:off x="1136170" y="262270"/>
              <a:ext cx="10866157" cy="499895"/>
            </a:xfrm>
            <a:prstGeom prst="rect">
              <a:avLst/>
            </a:prstGeom>
            <a:noFill/>
          </p:spPr>
          <p:txBody>
            <a:bodyPr wrap="square" rtlCol="0">
              <a:spAutoFit/>
            </a:bodyPr>
            <a:lstStyle/>
            <a:p>
              <a:pPr algn="ctr"/>
              <a:r>
                <a:rPr lang="en-US" sz="3200" dirty="0">
                  <a:latin typeface="Comic Sans MS" panose="030F0702030302020204" pitchFamily="66" charset="0"/>
                </a:rPr>
                <a:t>Hi Sherlock, that’s a good question.   </a:t>
              </a:r>
            </a:p>
          </p:txBody>
        </p:sp>
      </p:grpSp>
      <p:grpSp>
        <p:nvGrpSpPr>
          <p:cNvPr id="39" name="Group 38">
            <a:extLst>
              <a:ext uri="{FF2B5EF4-FFF2-40B4-BE49-F238E27FC236}">
                <a16:creationId xmlns:a16="http://schemas.microsoft.com/office/drawing/2014/main" id="{9DDC383B-EF67-4D21-83D5-5D5D770CCA3B}"/>
              </a:ext>
            </a:extLst>
          </p:cNvPr>
          <p:cNvGrpSpPr/>
          <p:nvPr/>
        </p:nvGrpSpPr>
        <p:grpSpPr>
          <a:xfrm>
            <a:off x="2625634" y="135069"/>
            <a:ext cx="7195091" cy="1164878"/>
            <a:chOff x="1136171" y="243809"/>
            <a:chExt cx="9347200" cy="1301446"/>
          </a:xfrm>
        </p:grpSpPr>
        <p:sp>
          <p:nvSpPr>
            <p:cNvPr id="40" name="Speech Bubble: Rectangle with Corners Rounded 39">
              <a:extLst>
                <a:ext uri="{FF2B5EF4-FFF2-40B4-BE49-F238E27FC236}">
                  <a16:creationId xmlns:a16="http://schemas.microsoft.com/office/drawing/2014/main" id="{C204ACB7-4903-4CBD-A44C-34AF572302ED}"/>
                </a:ext>
              </a:extLst>
            </p:cNvPr>
            <p:cNvSpPr/>
            <p:nvPr/>
          </p:nvSpPr>
          <p:spPr>
            <a:xfrm>
              <a:off x="1136171" y="270933"/>
              <a:ext cx="9347200" cy="1274322"/>
            </a:xfrm>
            <a:prstGeom prst="wedgeRoundRectCallout">
              <a:avLst>
                <a:gd name="adj1" fmla="val 61481"/>
                <a:gd name="adj2" fmla="val 203393"/>
                <a:gd name="adj3" fmla="val 16667"/>
              </a:avLst>
            </a:prstGeom>
            <a:noFill/>
            <a:ln w="31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TextBox 40">
              <a:extLst>
                <a:ext uri="{FF2B5EF4-FFF2-40B4-BE49-F238E27FC236}">
                  <a16:creationId xmlns:a16="http://schemas.microsoft.com/office/drawing/2014/main" id="{46FA89D3-F9A6-4D87-9113-DF19EC892558}"/>
                </a:ext>
              </a:extLst>
            </p:cNvPr>
            <p:cNvSpPr txBox="1"/>
            <p:nvPr/>
          </p:nvSpPr>
          <p:spPr>
            <a:xfrm>
              <a:off x="1326153" y="243809"/>
              <a:ext cx="9010973" cy="1203509"/>
            </a:xfrm>
            <a:prstGeom prst="rect">
              <a:avLst/>
            </a:prstGeom>
            <a:noFill/>
            <a:ln>
              <a:noFill/>
            </a:ln>
          </p:spPr>
          <p:txBody>
            <a:bodyPr wrap="square" rtlCol="0">
              <a:spAutoFit/>
            </a:bodyPr>
            <a:lstStyle/>
            <a:p>
              <a:pPr algn="ctr"/>
              <a:r>
                <a:rPr lang="en-GB" sz="3200" dirty="0">
                  <a:latin typeface="Comic Sans MS" panose="030F0702030302020204" pitchFamily="66" charset="0"/>
                </a:rPr>
                <a:t>I noticed that the Wise men didn’t </a:t>
              </a:r>
            </a:p>
            <a:p>
              <a:r>
                <a:rPr lang="en-GB" sz="3200" dirty="0">
                  <a:latin typeface="Comic Sans MS" panose="030F0702030302020204" pitchFamily="66" charset="0"/>
                </a:rPr>
                <a:t> go to the stable. </a:t>
              </a:r>
            </a:p>
          </p:txBody>
        </p:sp>
      </p:grpSp>
      <p:sp>
        <p:nvSpPr>
          <p:cNvPr id="19" name="TextBox 18">
            <a:extLst>
              <a:ext uri="{FF2B5EF4-FFF2-40B4-BE49-F238E27FC236}">
                <a16:creationId xmlns:a16="http://schemas.microsoft.com/office/drawing/2014/main" id="{1C7A7955-BA75-47D5-8023-F3BDFC49D542}"/>
              </a:ext>
            </a:extLst>
          </p:cNvPr>
          <p:cNvSpPr txBox="1"/>
          <p:nvPr/>
        </p:nvSpPr>
        <p:spPr>
          <a:xfrm>
            <a:off x="2288955" y="1974405"/>
            <a:ext cx="7057385" cy="1077218"/>
          </a:xfrm>
          <a:prstGeom prst="rect">
            <a:avLst/>
          </a:prstGeom>
          <a:noFill/>
        </p:spPr>
        <p:txBody>
          <a:bodyPr wrap="square">
            <a:spAutoFit/>
          </a:bodyPr>
          <a:lstStyle/>
          <a:p>
            <a:pPr algn="ctr"/>
            <a:r>
              <a:rPr lang="en-US" sz="3200" dirty="0">
                <a:latin typeface="Comic Sans MS" panose="030F0702030302020204" pitchFamily="66" charset="0"/>
              </a:rPr>
              <a:t>The Bible doesn’t tell us that the Wise men went to the stable, </a:t>
            </a:r>
            <a:endParaRPr lang="en-GB" sz="3200" dirty="0"/>
          </a:p>
        </p:txBody>
      </p:sp>
      <p:sp>
        <p:nvSpPr>
          <p:cNvPr id="29" name="TextBox 28">
            <a:extLst>
              <a:ext uri="{FF2B5EF4-FFF2-40B4-BE49-F238E27FC236}">
                <a16:creationId xmlns:a16="http://schemas.microsoft.com/office/drawing/2014/main" id="{86F23524-EC8E-4951-8E7B-18FEC03729A9}"/>
              </a:ext>
            </a:extLst>
          </p:cNvPr>
          <p:cNvSpPr txBox="1"/>
          <p:nvPr/>
        </p:nvSpPr>
        <p:spPr>
          <a:xfrm>
            <a:off x="6407388" y="595268"/>
            <a:ext cx="3133576" cy="584775"/>
          </a:xfrm>
          <a:prstGeom prst="rect">
            <a:avLst/>
          </a:prstGeom>
          <a:noFill/>
          <a:ln>
            <a:noFill/>
          </a:ln>
        </p:spPr>
        <p:txBody>
          <a:bodyPr wrap="square">
            <a:spAutoFit/>
          </a:bodyPr>
          <a:lstStyle/>
          <a:p>
            <a:r>
              <a:rPr lang="en-GB" sz="3200" dirty="0">
                <a:latin typeface="Comic Sans MS" panose="030F0702030302020204" pitchFamily="66" charset="0"/>
              </a:rPr>
              <a:t>Why was that?</a:t>
            </a:r>
            <a:endParaRPr lang="en-GB" sz="3200" dirty="0"/>
          </a:p>
        </p:txBody>
      </p:sp>
      <p:sp>
        <p:nvSpPr>
          <p:cNvPr id="30" name="TextBox 29">
            <a:extLst>
              <a:ext uri="{FF2B5EF4-FFF2-40B4-BE49-F238E27FC236}">
                <a16:creationId xmlns:a16="http://schemas.microsoft.com/office/drawing/2014/main" id="{4AF4C129-50FC-4B29-9D1E-3BFCF69570D2}"/>
              </a:ext>
            </a:extLst>
          </p:cNvPr>
          <p:cNvSpPr txBox="1"/>
          <p:nvPr/>
        </p:nvSpPr>
        <p:spPr>
          <a:xfrm>
            <a:off x="2385034" y="2973739"/>
            <a:ext cx="7396531" cy="584775"/>
          </a:xfrm>
          <a:prstGeom prst="rect">
            <a:avLst/>
          </a:prstGeom>
          <a:noFill/>
        </p:spPr>
        <p:txBody>
          <a:bodyPr wrap="square">
            <a:spAutoFit/>
          </a:bodyPr>
          <a:lstStyle/>
          <a:p>
            <a:pPr algn="ctr"/>
            <a:r>
              <a:rPr lang="en-US" sz="3200" dirty="0">
                <a:latin typeface="Comic Sans MS" panose="030F0702030302020204" pitchFamily="66" charset="0"/>
              </a:rPr>
              <a:t>it does tell us they went to a house. </a:t>
            </a:r>
            <a:endParaRPr lang="en-GB" sz="3200" dirty="0"/>
          </a:p>
        </p:txBody>
      </p:sp>
      <p:sp>
        <p:nvSpPr>
          <p:cNvPr id="31" name="TextBox 30">
            <a:extLst>
              <a:ext uri="{FF2B5EF4-FFF2-40B4-BE49-F238E27FC236}">
                <a16:creationId xmlns:a16="http://schemas.microsoft.com/office/drawing/2014/main" id="{AC7041E6-95DC-492F-8275-B3132C17F72F}"/>
              </a:ext>
            </a:extLst>
          </p:cNvPr>
          <p:cNvSpPr txBox="1"/>
          <p:nvPr/>
        </p:nvSpPr>
        <p:spPr>
          <a:xfrm>
            <a:off x="2362517" y="3430666"/>
            <a:ext cx="7396531" cy="1077218"/>
          </a:xfrm>
          <a:prstGeom prst="rect">
            <a:avLst/>
          </a:prstGeom>
          <a:noFill/>
        </p:spPr>
        <p:txBody>
          <a:bodyPr wrap="square">
            <a:spAutoFit/>
          </a:bodyPr>
          <a:lstStyle/>
          <a:p>
            <a:pPr algn="ctr"/>
            <a:r>
              <a:rPr lang="en-US" sz="3200" dirty="0">
                <a:latin typeface="Comic Sans MS" panose="030F0702030302020204" pitchFamily="66" charset="0"/>
              </a:rPr>
              <a:t>The Bible later tells us that Herod was looking for a boy of 2 years old,</a:t>
            </a:r>
            <a:endParaRPr lang="en-GB" sz="3200" dirty="0"/>
          </a:p>
        </p:txBody>
      </p:sp>
      <p:sp>
        <p:nvSpPr>
          <p:cNvPr id="32" name="TextBox 31">
            <a:extLst>
              <a:ext uri="{FF2B5EF4-FFF2-40B4-BE49-F238E27FC236}">
                <a16:creationId xmlns:a16="http://schemas.microsoft.com/office/drawing/2014/main" id="{7F6EA301-422C-4320-9ACC-A952E0229E90}"/>
              </a:ext>
            </a:extLst>
          </p:cNvPr>
          <p:cNvSpPr txBox="1"/>
          <p:nvPr/>
        </p:nvSpPr>
        <p:spPr>
          <a:xfrm>
            <a:off x="2625634" y="4374514"/>
            <a:ext cx="6915330" cy="1569660"/>
          </a:xfrm>
          <a:prstGeom prst="rect">
            <a:avLst/>
          </a:prstGeom>
          <a:noFill/>
        </p:spPr>
        <p:txBody>
          <a:bodyPr wrap="square">
            <a:spAutoFit/>
          </a:bodyPr>
          <a:lstStyle/>
          <a:p>
            <a:pPr algn="ctr"/>
            <a:r>
              <a:rPr lang="en-US" sz="3200" dirty="0">
                <a:latin typeface="Comic Sans MS" panose="030F0702030302020204" pitchFamily="66" charset="0"/>
              </a:rPr>
              <a:t>so, we think Mary and Joseph had moved into a house and didn’t live in the stable anymore.</a:t>
            </a:r>
            <a:endParaRPr lang="en-GB" sz="3200" dirty="0"/>
          </a:p>
        </p:txBody>
      </p:sp>
      <p:grpSp>
        <p:nvGrpSpPr>
          <p:cNvPr id="34" name="Group 33">
            <a:extLst>
              <a:ext uri="{FF2B5EF4-FFF2-40B4-BE49-F238E27FC236}">
                <a16:creationId xmlns:a16="http://schemas.microsoft.com/office/drawing/2014/main" id="{D41E4A91-4E84-40DB-BCAB-4EAA746868D1}"/>
              </a:ext>
            </a:extLst>
          </p:cNvPr>
          <p:cNvGrpSpPr/>
          <p:nvPr/>
        </p:nvGrpSpPr>
        <p:grpSpPr>
          <a:xfrm>
            <a:off x="4982712" y="6071199"/>
            <a:ext cx="2514600" cy="561951"/>
            <a:chOff x="1136171" y="243809"/>
            <a:chExt cx="9347200" cy="1301446"/>
          </a:xfrm>
        </p:grpSpPr>
        <p:sp>
          <p:nvSpPr>
            <p:cNvPr id="35" name="Speech Bubble: Rectangle with Corners Rounded 34">
              <a:extLst>
                <a:ext uri="{FF2B5EF4-FFF2-40B4-BE49-F238E27FC236}">
                  <a16:creationId xmlns:a16="http://schemas.microsoft.com/office/drawing/2014/main" id="{10DE1EAC-369B-4D17-8E0E-7E6BD16573C0}"/>
                </a:ext>
              </a:extLst>
            </p:cNvPr>
            <p:cNvSpPr/>
            <p:nvPr/>
          </p:nvSpPr>
          <p:spPr>
            <a:xfrm>
              <a:off x="1136171" y="270933"/>
              <a:ext cx="9347200" cy="1274322"/>
            </a:xfrm>
            <a:prstGeom prst="wedgeRoundRectCallout">
              <a:avLst>
                <a:gd name="adj1" fmla="val 175767"/>
                <a:gd name="adj2" fmla="val -593227"/>
                <a:gd name="adj3" fmla="val 16667"/>
              </a:avLst>
            </a:prstGeom>
            <a:noFill/>
            <a:ln w="31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TextBox 41">
              <a:extLst>
                <a:ext uri="{FF2B5EF4-FFF2-40B4-BE49-F238E27FC236}">
                  <a16:creationId xmlns:a16="http://schemas.microsoft.com/office/drawing/2014/main" id="{C91F6F2F-4774-44EC-9811-D85F683A124D}"/>
                </a:ext>
              </a:extLst>
            </p:cNvPr>
            <p:cNvSpPr txBox="1"/>
            <p:nvPr/>
          </p:nvSpPr>
          <p:spPr>
            <a:xfrm>
              <a:off x="1326153" y="243809"/>
              <a:ext cx="9010973" cy="653333"/>
            </a:xfrm>
            <a:prstGeom prst="rect">
              <a:avLst/>
            </a:prstGeom>
            <a:noFill/>
            <a:ln>
              <a:noFill/>
            </a:ln>
          </p:spPr>
          <p:txBody>
            <a:bodyPr wrap="square" rtlCol="0">
              <a:spAutoFit/>
            </a:bodyPr>
            <a:lstStyle/>
            <a:p>
              <a:pPr algn="ctr"/>
              <a:r>
                <a:rPr lang="en-GB" sz="3200" dirty="0">
                  <a:latin typeface="Comic Sans MS" panose="030F0702030302020204" pitchFamily="66" charset="0"/>
                </a:rPr>
                <a:t>Ok, thanks. </a:t>
              </a:r>
            </a:p>
          </p:txBody>
        </p:sp>
      </p:grpSp>
      <p:sp>
        <p:nvSpPr>
          <p:cNvPr id="17" name="Rectangle 16">
            <a:hlinkClick r:id="rId4" action="ppaction://hlinksldjump"/>
            <a:extLst>
              <a:ext uri="{FF2B5EF4-FFF2-40B4-BE49-F238E27FC236}">
                <a16:creationId xmlns:a16="http://schemas.microsoft.com/office/drawing/2014/main" id="{191A2BD5-D65C-4597-8A32-1BCCEBA0F3E4}"/>
              </a:ext>
            </a:extLst>
          </p:cNvPr>
          <p:cNvSpPr/>
          <p:nvPr/>
        </p:nvSpPr>
        <p:spPr>
          <a:xfrm>
            <a:off x="-201347" y="-561975"/>
            <a:ext cx="12973050" cy="7981950"/>
          </a:xfrm>
          <a:prstGeom prst="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en-GB" dirty="0"/>
          </a:p>
        </p:txBody>
      </p:sp>
      <p:grpSp>
        <p:nvGrpSpPr>
          <p:cNvPr id="18" name="Group 17">
            <a:extLst>
              <a:ext uri="{FF2B5EF4-FFF2-40B4-BE49-F238E27FC236}">
                <a16:creationId xmlns:a16="http://schemas.microsoft.com/office/drawing/2014/main" id="{C966C898-E9C5-4DAF-B1D8-A3B1F14E06B3}"/>
              </a:ext>
            </a:extLst>
          </p:cNvPr>
          <p:cNvGrpSpPr/>
          <p:nvPr/>
        </p:nvGrpSpPr>
        <p:grpSpPr>
          <a:xfrm>
            <a:off x="-2667000" y="5591175"/>
            <a:ext cx="2514600" cy="1276350"/>
            <a:chOff x="167020" y="5743617"/>
            <a:chExt cx="2514600" cy="1276350"/>
          </a:xfrm>
        </p:grpSpPr>
        <p:sp>
          <p:nvSpPr>
            <p:cNvPr id="20" name="Arrow: Right 19">
              <a:hlinkClick r:id="" action="ppaction://hlinkshowjump?jump=nextslide"/>
              <a:extLst>
                <a:ext uri="{FF2B5EF4-FFF2-40B4-BE49-F238E27FC236}">
                  <a16:creationId xmlns:a16="http://schemas.microsoft.com/office/drawing/2014/main" id="{9ED49196-512F-45A1-A7FD-3383AAE4F6FD}"/>
                </a:ext>
              </a:extLst>
            </p:cNvPr>
            <p:cNvSpPr/>
            <p:nvPr/>
          </p:nvSpPr>
          <p:spPr>
            <a:xfrm>
              <a:off x="167020" y="5743617"/>
              <a:ext cx="2514600" cy="1276350"/>
            </a:xfrm>
            <a:prstGeom prst="rightArrow">
              <a:avLst/>
            </a:prstGeom>
            <a:solidFill>
              <a:srgbClr val="66FF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4E2E7F94-6DBA-4CD6-B138-01BC78F0406A}"/>
                </a:ext>
              </a:extLst>
            </p:cNvPr>
            <p:cNvSpPr txBox="1"/>
            <p:nvPr/>
          </p:nvSpPr>
          <p:spPr>
            <a:xfrm>
              <a:off x="167020" y="6150959"/>
              <a:ext cx="2462534" cy="461665"/>
            </a:xfrm>
            <a:prstGeom prst="rect">
              <a:avLst/>
            </a:prstGeom>
            <a:noFill/>
          </p:spPr>
          <p:txBody>
            <a:bodyPr wrap="none" rtlCol="0">
              <a:spAutoFit/>
            </a:bodyPr>
            <a:lstStyle/>
            <a:p>
              <a:r>
                <a:rPr lang="en-US" sz="2400" dirty="0">
                  <a:latin typeface="Comic Sans MS" panose="030F0702030302020204" pitchFamily="66" charset="0"/>
                </a:rPr>
                <a:t>Go to next slide</a:t>
              </a:r>
              <a:endParaRPr lang="en-GB" sz="2400" dirty="0">
                <a:latin typeface="Comic Sans MS" panose="030F0702030302020204" pitchFamily="66" charset="0"/>
              </a:endParaRPr>
            </a:p>
          </p:txBody>
        </p:sp>
      </p:grpSp>
    </p:spTree>
    <p:extLst>
      <p:ext uri="{BB962C8B-B14F-4D97-AF65-F5344CB8AC3E}">
        <p14:creationId xmlns:p14="http://schemas.microsoft.com/office/powerpoint/2010/main" val="1684103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afterEffect">
                                  <p:stCondLst>
                                    <p:cond delay="250"/>
                                  </p:stCondLst>
                                  <p:childTnLst>
                                    <p:animMotion origin="layout" path="M 1.66667E-6 1.48148E-6 L -0.29388 1.48148E-6 " pathEditMode="relative" rAng="0" ptsTypes="AA">
                                      <p:cBhvr>
                                        <p:cTn id="6" dur="2000" fill="hold"/>
                                        <p:tgtEl>
                                          <p:spTgt spid="3"/>
                                        </p:tgtEl>
                                        <p:attrNameLst>
                                          <p:attrName>ppt_x</p:attrName>
                                          <p:attrName>ppt_y</p:attrName>
                                        </p:attrNameLst>
                                      </p:cBhvr>
                                      <p:rCtr x="-14701" y="0"/>
                                    </p:animMotion>
                                  </p:childTnLst>
                                </p:cTn>
                              </p:par>
                            </p:childTnLst>
                          </p:cTn>
                        </p:par>
                        <p:par>
                          <p:cTn id="7" fill="hold">
                            <p:stCondLst>
                              <p:cond delay="2250"/>
                            </p:stCondLst>
                            <p:childTnLst>
                              <p:par>
                                <p:cTn id="8" presetID="22" presetClass="entr" presetSubtype="2" fill="hold" nodeType="afterEffect">
                                  <p:stCondLst>
                                    <p:cond delay="250"/>
                                  </p:stCondLst>
                                  <p:childTnLst>
                                    <p:set>
                                      <p:cBhvr>
                                        <p:cTn id="9" dur="1" fill="hold">
                                          <p:stCondLst>
                                            <p:cond delay="0"/>
                                          </p:stCondLst>
                                        </p:cTn>
                                        <p:tgtEl>
                                          <p:spTgt spid="39"/>
                                        </p:tgtEl>
                                        <p:attrNameLst>
                                          <p:attrName>style.visibility</p:attrName>
                                        </p:attrNameLst>
                                      </p:cBhvr>
                                      <p:to>
                                        <p:strVal val="visible"/>
                                      </p:to>
                                    </p:set>
                                    <p:animEffect transition="in" filter="wipe(right)">
                                      <p:cBhvr>
                                        <p:cTn id="10" dur="1750"/>
                                        <p:tgtEl>
                                          <p:spTgt spid="39"/>
                                        </p:tgtEl>
                                      </p:cBhvr>
                                    </p:animEffect>
                                  </p:childTnLst>
                                </p:cTn>
                              </p:par>
                            </p:childTnLst>
                          </p:cTn>
                        </p:par>
                        <p:par>
                          <p:cTn id="11" fill="hold">
                            <p:stCondLst>
                              <p:cond delay="4250"/>
                            </p:stCondLst>
                            <p:childTnLst>
                              <p:par>
                                <p:cTn id="12" presetID="22" presetClass="entr" presetSubtype="2" fill="hold" grpId="0" nodeType="afterEffect">
                                  <p:stCondLst>
                                    <p:cond delay="2000"/>
                                  </p:stCondLst>
                                  <p:childTnLst>
                                    <p:set>
                                      <p:cBhvr>
                                        <p:cTn id="13" dur="1" fill="hold">
                                          <p:stCondLst>
                                            <p:cond delay="0"/>
                                          </p:stCondLst>
                                        </p:cTn>
                                        <p:tgtEl>
                                          <p:spTgt spid="29"/>
                                        </p:tgtEl>
                                        <p:attrNameLst>
                                          <p:attrName>style.visibility</p:attrName>
                                        </p:attrNameLst>
                                      </p:cBhvr>
                                      <p:to>
                                        <p:strVal val="visible"/>
                                      </p:to>
                                    </p:set>
                                    <p:animEffect transition="in" filter="wipe(right)">
                                      <p:cBhvr>
                                        <p:cTn id="14" dur="1750"/>
                                        <p:tgtEl>
                                          <p:spTgt spid="29"/>
                                        </p:tgtEl>
                                      </p:cBhvr>
                                    </p:animEffect>
                                  </p:childTnLst>
                                </p:cTn>
                              </p:par>
                            </p:childTnLst>
                          </p:cTn>
                        </p:par>
                        <p:par>
                          <p:cTn id="15" fill="hold">
                            <p:stCondLst>
                              <p:cond delay="8000"/>
                            </p:stCondLst>
                            <p:childTnLst>
                              <p:par>
                                <p:cTn id="16" presetID="22" presetClass="entr" presetSubtype="8" fill="hold" nodeType="afterEffect">
                                  <p:stCondLst>
                                    <p:cond delay="2000"/>
                                  </p:stCondLst>
                                  <p:childTnLst>
                                    <p:set>
                                      <p:cBhvr>
                                        <p:cTn id="17" dur="1" fill="hold">
                                          <p:stCondLst>
                                            <p:cond delay="0"/>
                                          </p:stCondLst>
                                        </p:cTn>
                                        <p:tgtEl>
                                          <p:spTgt spid="36"/>
                                        </p:tgtEl>
                                        <p:attrNameLst>
                                          <p:attrName>style.visibility</p:attrName>
                                        </p:attrNameLst>
                                      </p:cBhvr>
                                      <p:to>
                                        <p:strVal val="visible"/>
                                      </p:to>
                                    </p:set>
                                    <p:animEffect transition="in" filter="wipe(left)">
                                      <p:cBhvr>
                                        <p:cTn id="18" dur="1750"/>
                                        <p:tgtEl>
                                          <p:spTgt spid="36"/>
                                        </p:tgtEl>
                                      </p:cBhvr>
                                    </p:animEffect>
                                  </p:childTnLst>
                                </p:cTn>
                              </p:par>
                            </p:childTnLst>
                          </p:cTn>
                        </p:par>
                        <p:par>
                          <p:cTn id="19" fill="hold">
                            <p:stCondLst>
                              <p:cond delay="11750"/>
                            </p:stCondLst>
                            <p:childTnLst>
                              <p:par>
                                <p:cTn id="20" presetID="22" presetClass="entr" presetSubtype="8" fill="hold" grpId="0" nodeType="afterEffect">
                                  <p:stCondLst>
                                    <p:cond delay="2000"/>
                                  </p:stCondLst>
                                  <p:childTnLst>
                                    <p:set>
                                      <p:cBhvr>
                                        <p:cTn id="21" dur="1" fill="hold">
                                          <p:stCondLst>
                                            <p:cond delay="0"/>
                                          </p:stCondLst>
                                        </p:cTn>
                                        <p:tgtEl>
                                          <p:spTgt spid="19"/>
                                        </p:tgtEl>
                                        <p:attrNameLst>
                                          <p:attrName>style.visibility</p:attrName>
                                        </p:attrNameLst>
                                      </p:cBhvr>
                                      <p:to>
                                        <p:strVal val="visible"/>
                                      </p:to>
                                    </p:set>
                                    <p:animEffect transition="in" filter="wipe(left)">
                                      <p:cBhvr>
                                        <p:cTn id="22" dur="1750"/>
                                        <p:tgtEl>
                                          <p:spTgt spid="19"/>
                                        </p:tgtEl>
                                      </p:cBhvr>
                                    </p:animEffect>
                                  </p:childTnLst>
                                </p:cTn>
                              </p:par>
                            </p:childTnLst>
                          </p:cTn>
                        </p:par>
                        <p:par>
                          <p:cTn id="23" fill="hold">
                            <p:stCondLst>
                              <p:cond delay="15500"/>
                            </p:stCondLst>
                            <p:childTnLst>
                              <p:par>
                                <p:cTn id="24" presetID="22" presetClass="entr" presetSubtype="8" fill="hold" grpId="0" nodeType="afterEffect">
                                  <p:stCondLst>
                                    <p:cond delay="2000"/>
                                  </p:stCondLst>
                                  <p:childTnLst>
                                    <p:set>
                                      <p:cBhvr>
                                        <p:cTn id="25" dur="1" fill="hold">
                                          <p:stCondLst>
                                            <p:cond delay="0"/>
                                          </p:stCondLst>
                                        </p:cTn>
                                        <p:tgtEl>
                                          <p:spTgt spid="30"/>
                                        </p:tgtEl>
                                        <p:attrNameLst>
                                          <p:attrName>style.visibility</p:attrName>
                                        </p:attrNameLst>
                                      </p:cBhvr>
                                      <p:to>
                                        <p:strVal val="visible"/>
                                      </p:to>
                                    </p:set>
                                    <p:animEffect transition="in" filter="wipe(left)">
                                      <p:cBhvr>
                                        <p:cTn id="26" dur="1750"/>
                                        <p:tgtEl>
                                          <p:spTgt spid="30"/>
                                        </p:tgtEl>
                                      </p:cBhvr>
                                    </p:animEffect>
                                  </p:childTnLst>
                                </p:cTn>
                              </p:par>
                            </p:childTnLst>
                          </p:cTn>
                        </p:par>
                        <p:par>
                          <p:cTn id="27" fill="hold">
                            <p:stCondLst>
                              <p:cond delay="19250"/>
                            </p:stCondLst>
                            <p:childTnLst>
                              <p:par>
                                <p:cTn id="28" presetID="22" presetClass="entr" presetSubtype="8" fill="hold" grpId="0" nodeType="afterEffect">
                                  <p:stCondLst>
                                    <p:cond delay="2000"/>
                                  </p:stCondLst>
                                  <p:childTnLst>
                                    <p:set>
                                      <p:cBhvr>
                                        <p:cTn id="29" dur="1" fill="hold">
                                          <p:stCondLst>
                                            <p:cond delay="0"/>
                                          </p:stCondLst>
                                        </p:cTn>
                                        <p:tgtEl>
                                          <p:spTgt spid="31"/>
                                        </p:tgtEl>
                                        <p:attrNameLst>
                                          <p:attrName>style.visibility</p:attrName>
                                        </p:attrNameLst>
                                      </p:cBhvr>
                                      <p:to>
                                        <p:strVal val="visible"/>
                                      </p:to>
                                    </p:set>
                                    <p:animEffect transition="in" filter="wipe(left)">
                                      <p:cBhvr>
                                        <p:cTn id="30" dur="1750"/>
                                        <p:tgtEl>
                                          <p:spTgt spid="31"/>
                                        </p:tgtEl>
                                      </p:cBhvr>
                                    </p:animEffect>
                                  </p:childTnLst>
                                </p:cTn>
                              </p:par>
                            </p:childTnLst>
                          </p:cTn>
                        </p:par>
                        <p:par>
                          <p:cTn id="31" fill="hold">
                            <p:stCondLst>
                              <p:cond delay="23000"/>
                            </p:stCondLst>
                            <p:childTnLst>
                              <p:par>
                                <p:cTn id="32" presetID="22" presetClass="entr" presetSubtype="8" fill="hold" grpId="0" nodeType="afterEffect">
                                  <p:stCondLst>
                                    <p:cond delay="2000"/>
                                  </p:stCondLst>
                                  <p:childTnLst>
                                    <p:set>
                                      <p:cBhvr>
                                        <p:cTn id="33" dur="1" fill="hold">
                                          <p:stCondLst>
                                            <p:cond delay="0"/>
                                          </p:stCondLst>
                                        </p:cTn>
                                        <p:tgtEl>
                                          <p:spTgt spid="32"/>
                                        </p:tgtEl>
                                        <p:attrNameLst>
                                          <p:attrName>style.visibility</p:attrName>
                                        </p:attrNameLst>
                                      </p:cBhvr>
                                      <p:to>
                                        <p:strVal val="visible"/>
                                      </p:to>
                                    </p:set>
                                    <p:animEffect transition="in" filter="wipe(left)">
                                      <p:cBhvr>
                                        <p:cTn id="34" dur="1750"/>
                                        <p:tgtEl>
                                          <p:spTgt spid="32"/>
                                        </p:tgtEl>
                                      </p:cBhvr>
                                    </p:animEffect>
                                  </p:childTnLst>
                                </p:cTn>
                              </p:par>
                            </p:childTnLst>
                          </p:cTn>
                        </p:par>
                        <p:par>
                          <p:cTn id="35" fill="hold">
                            <p:stCondLst>
                              <p:cond delay="26750"/>
                            </p:stCondLst>
                            <p:childTnLst>
                              <p:par>
                                <p:cTn id="36" presetID="22" presetClass="entr" presetSubtype="2" fill="hold" nodeType="afterEffect">
                                  <p:stCondLst>
                                    <p:cond delay="250"/>
                                  </p:stCondLst>
                                  <p:childTnLst>
                                    <p:set>
                                      <p:cBhvr>
                                        <p:cTn id="37" dur="1" fill="hold">
                                          <p:stCondLst>
                                            <p:cond delay="0"/>
                                          </p:stCondLst>
                                        </p:cTn>
                                        <p:tgtEl>
                                          <p:spTgt spid="34"/>
                                        </p:tgtEl>
                                        <p:attrNameLst>
                                          <p:attrName>style.visibility</p:attrName>
                                        </p:attrNameLst>
                                      </p:cBhvr>
                                      <p:to>
                                        <p:strVal val="visible"/>
                                      </p:to>
                                    </p:set>
                                    <p:animEffect transition="in" filter="wipe(right)">
                                      <p:cBhvr>
                                        <p:cTn id="38" dur="1750"/>
                                        <p:tgtEl>
                                          <p:spTgt spid="34"/>
                                        </p:tgtEl>
                                      </p:cBhvr>
                                    </p:animEffect>
                                  </p:childTnLst>
                                </p:cTn>
                              </p:par>
                            </p:childTnLst>
                          </p:cTn>
                        </p:par>
                        <p:par>
                          <p:cTn id="39" fill="hold">
                            <p:stCondLst>
                              <p:cond delay="28750"/>
                            </p:stCondLst>
                            <p:childTnLst>
                              <p:par>
                                <p:cTn id="40" presetID="63" presetClass="path" presetSubtype="0" accel="50000" decel="50000" fill="hold" nodeType="afterEffect">
                                  <p:stCondLst>
                                    <p:cond delay="0"/>
                                  </p:stCondLst>
                                  <p:childTnLst>
                                    <p:animMotion origin="layout" path="M -5E-6 -3.33333E-6 L 1.01094 -0.00833 " pathEditMode="relative" rAng="0" ptsTypes="AA">
                                      <p:cBhvr>
                                        <p:cTn id="41" dur="2000" fill="hold"/>
                                        <p:tgtEl>
                                          <p:spTgt spid="18"/>
                                        </p:tgtEl>
                                        <p:attrNameLst>
                                          <p:attrName>ppt_x</p:attrName>
                                          <p:attrName>ppt_y</p:attrName>
                                        </p:attrNameLst>
                                      </p:cBhvr>
                                      <p:rCtr x="50547" y="-41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9" grpId="0"/>
      <p:bldP spid="30" grpId="0"/>
      <p:bldP spid="31" grpId="0"/>
      <p:bldP spid="3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9985E459-E8B7-410F-A72D-012B35E9992F}"/>
              </a:ext>
            </a:extLst>
          </p:cNvPr>
          <p:cNvGrpSpPr/>
          <p:nvPr/>
        </p:nvGrpSpPr>
        <p:grpSpPr>
          <a:xfrm>
            <a:off x="12717489" y="2155225"/>
            <a:ext cx="11200822" cy="3468758"/>
            <a:chOff x="534254" y="2104999"/>
            <a:chExt cx="11200822" cy="3468758"/>
          </a:xfrm>
        </p:grpSpPr>
        <p:pic>
          <p:nvPicPr>
            <p:cNvPr id="23" name="Picture 22" descr="A drawing of a cartoon character&#10;&#10;Description automatically generated">
              <a:extLst>
                <a:ext uri="{FF2B5EF4-FFF2-40B4-BE49-F238E27FC236}">
                  <a16:creationId xmlns:a16="http://schemas.microsoft.com/office/drawing/2014/main" id="{13898B02-D283-4F9A-9461-449EDC4E8D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13647" y="2355366"/>
              <a:ext cx="1921429" cy="3207234"/>
            </a:xfrm>
            <a:prstGeom prst="rect">
              <a:avLst/>
            </a:prstGeom>
          </p:spPr>
        </p:pic>
        <p:pic>
          <p:nvPicPr>
            <p:cNvPr id="24" name="Picture 23" descr="A picture containing toy&#10;&#10;Description automatically generated">
              <a:extLst>
                <a:ext uri="{FF2B5EF4-FFF2-40B4-BE49-F238E27FC236}">
                  <a16:creationId xmlns:a16="http://schemas.microsoft.com/office/drawing/2014/main" id="{054FAD83-CAE2-41B3-92B5-98FABE75FF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9648" y="2333075"/>
              <a:ext cx="1926423" cy="3236211"/>
            </a:xfrm>
            <a:prstGeom prst="rect">
              <a:avLst/>
            </a:prstGeom>
          </p:spPr>
        </p:pic>
        <p:pic>
          <p:nvPicPr>
            <p:cNvPr id="29" name="Picture 28" descr="A picture containing toy&#10;&#10;Description automatically generated">
              <a:extLst>
                <a:ext uri="{FF2B5EF4-FFF2-40B4-BE49-F238E27FC236}">
                  <a16:creationId xmlns:a16="http://schemas.microsoft.com/office/drawing/2014/main" id="{2B31ACC4-DC61-465A-B0D3-24A119AD1D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75350" y="2366523"/>
              <a:ext cx="1883539" cy="3207234"/>
            </a:xfrm>
            <a:prstGeom prst="rect">
              <a:avLst/>
            </a:prstGeom>
          </p:spPr>
        </p:pic>
        <p:pic>
          <p:nvPicPr>
            <p:cNvPr id="36" name="Picture 35" descr="A picture containing drawing&#10;&#10;Description automatically generated">
              <a:extLst>
                <a:ext uri="{FF2B5EF4-FFF2-40B4-BE49-F238E27FC236}">
                  <a16:creationId xmlns:a16="http://schemas.microsoft.com/office/drawing/2014/main" id="{33CEC17E-23D9-4572-9EFD-39C3112B1B2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54962" y="2366523"/>
              <a:ext cx="1909872" cy="3207234"/>
            </a:xfrm>
            <a:prstGeom prst="rect">
              <a:avLst/>
            </a:prstGeom>
          </p:spPr>
        </p:pic>
        <p:pic>
          <p:nvPicPr>
            <p:cNvPr id="37" name="Picture 36" descr="A picture containing toy&#10;&#10;Description automatically generated">
              <a:extLst>
                <a:ext uri="{FF2B5EF4-FFF2-40B4-BE49-F238E27FC236}">
                  <a16:creationId xmlns:a16="http://schemas.microsoft.com/office/drawing/2014/main" id="{3503E318-AD07-4FBE-BE54-873C38EF567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99415" y="2104999"/>
              <a:ext cx="1918601" cy="3468758"/>
            </a:xfrm>
            <a:prstGeom prst="rect">
              <a:avLst/>
            </a:prstGeom>
          </p:spPr>
        </p:pic>
        <p:pic>
          <p:nvPicPr>
            <p:cNvPr id="38" name="Picture 37">
              <a:extLst>
                <a:ext uri="{FF2B5EF4-FFF2-40B4-BE49-F238E27FC236}">
                  <a16:creationId xmlns:a16="http://schemas.microsoft.com/office/drawing/2014/main" id="{3B338884-576D-49AC-BFE6-D8C42223029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4254" y="2377681"/>
              <a:ext cx="1963374" cy="3184919"/>
            </a:xfrm>
            <a:prstGeom prst="rect">
              <a:avLst/>
            </a:prstGeom>
          </p:spPr>
        </p:pic>
      </p:grpSp>
      <p:pic>
        <p:nvPicPr>
          <p:cNvPr id="2" name="Picture 1">
            <a:extLst>
              <a:ext uri="{FF2B5EF4-FFF2-40B4-BE49-F238E27FC236}">
                <a16:creationId xmlns:a16="http://schemas.microsoft.com/office/drawing/2014/main" id="{2261B48B-BCC5-4C80-A473-622A5320419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3606" y="2305660"/>
            <a:ext cx="1921428" cy="3262071"/>
          </a:xfrm>
          <a:prstGeom prst="rect">
            <a:avLst/>
          </a:prstGeom>
        </p:spPr>
      </p:pic>
      <p:sp>
        <p:nvSpPr>
          <p:cNvPr id="16" name="Rectangle 15">
            <a:hlinkClick r:id="rId10" action="ppaction://hlinksldjump"/>
            <a:extLst>
              <a:ext uri="{FF2B5EF4-FFF2-40B4-BE49-F238E27FC236}">
                <a16:creationId xmlns:a16="http://schemas.microsoft.com/office/drawing/2014/main" id="{77B9C11A-F007-4D03-9B63-0D6A5C30856B}"/>
              </a:ext>
            </a:extLst>
          </p:cNvPr>
          <p:cNvSpPr/>
          <p:nvPr/>
        </p:nvSpPr>
        <p:spPr>
          <a:xfrm>
            <a:off x="-620777" y="-764233"/>
            <a:ext cx="12973050" cy="7981950"/>
          </a:xfrm>
          <a:prstGeom prst="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en-GB" dirty="0"/>
          </a:p>
        </p:txBody>
      </p:sp>
      <p:grpSp>
        <p:nvGrpSpPr>
          <p:cNvPr id="20" name="Group 19">
            <a:extLst>
              <a:ext uri="{FF2B5EF4-FFF2-40B4-BE49-F238E27FC236}">
                <a16:creationId xmlns:a16="http://schemas.microsoft.com/office/drawing/2014/main" id="{A109B586-9BDA-4B9C-B561-DD6227B51ADF}"/>
              </a:ext>
            </a:extLst>
          </p:cNvPr>
          <p:cNvGrpSpPr/>
          <p:nvPr/>
        </p:nvGrpSpPr>
        <p:grpSpPr>
          <a:xfrm>
            <a:off x="-2667000" y="5591175"/>
            <a:ext cx="2514600" cy="1276350"/>
            <a:chOff x="167020" y="5743617"/>
            <a:chExt cx="2514600" cy="1276350"/>
          </a:xfrm>
        </p:grpSpPr>
        <p:sp>
          <p:nvSpPr>
            <p:cNvPr id="21" name="Arrow: Right 20">
              <a:hlinkClick r:id="" action="ppaction://hlinkshowjump?jump=nextslide"/>
              <a:extLst>
                <a:ext uri="{FF2B5EF4-FFF2-40B4-BE49-F238E27FC236}">
                  <a16:creationId xmlns:a16="http://schemas.microsoft.com/office/drawing/2014/main" id="{87CF2BDC-4C57-4FB7-A2DE-7EBDFFA3C20A}"/>
                </a:ext>
              </a:extLst>
            </p:cNvPr>
            <p:cNvSpPr/>
            <p:nvPr/>
          </p:nvSpPr>
          <p:spPr>
            <a:xfrm>
              <a:off x="167020" y="5743617"/>
              <a:ext cx="2514600" cy="1276350"/>
            </a:xfrm>
            <a:prstGeom prst="rightArrow">
              <a:avLst/>
            </a:prstGeom>
            <a:solidFill>
              <a:srgbClr val="66FF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TextBox 24">
              <a:extLst>
                <a:ext uri="{FF2B5EF4-FFF2-40B4-BE49-F238E27FC236}">
                  <a16:creationId xmlns:a16="http://schemas.microsoft.com/office/drawing/2014/main" id="{AD3102E4-156D-4437-B8C8-5CB751D4DFB5}"/>
                </a:ext>
              </a:extLst>
            </p:cNvPr>
            <p:cNvSpPr txBox="1"/>
            <p:nvPr/>
          </p:nvSpPr>
          <p:spPr>
            <a:xfrm>
              <a:off x="167020" y="6150959"/>
              <a:ext cx="2462534" cy="461665"/>
            </a:xfrm>
            <a:prstGeom prst="rect">
              <a:avLst/>
            </a:prstGeom>
            <a:noFill/>
          </p:spPr>
          <p:txBody>
            <a:bodyPr wrap="none" rtlCol="0">
              <a:spAutoFit/>
            </a:bodyPr>
            <a:lstStyle/>
            <a:p>
              <a:r>
                <a:rPr lang="en-US" sz="2400" dirty="0">
                  <a:latin typeface="Comic Sans MS" panose="030F0702030302020204" pitchFamily="66" charset="0"/>
                </a:rPr>
                <a:t>Go to next slide</a:t>
              </a:r>
              <a:endParaRPr lang="en-GB" sz="2400" dirty="0">
                <a:latin typeface="Comic Sans MS" panose="030F0702030302020204" pitchFamily="66" charset="0"/>
              </a:endParaRPr>
            </a:p>
          </p:txBody>
        </p:sp>
      </p:grpSp>
    </p:spTree>
    <p:extLst>
      <p:ext uri="{BB962C8B-B14F-4D97-AF65-F5344CB8AC3E}">
        <p14:creationId xmlns:p14="http://schemas.microsoft.com/office/powerpoint/2010/main" val="2556624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afterEffect">
                                  <p:stCondLst>
                                    <p:cond delay="750"/>
                                  </p:stCondLst>
                                  <p:childTnLst>
                                    <p:animMotion origin="layout" path="M 3.125E-6 -2.59259E-6 L 0.64023 0.00023 " pathEditMode="relative" rAng="0" ptsTypes="AA">
                                      <p:cBhvr>
                                        <p:cTn id="6" dur="3000" fill="hold"/>
                                        <p:tgtEl>
                                          <p:spTgt spid="2"/>
                                        </p:tgtEl>
                                        <p:attrNameLst>
                                          <p:attrName>ppt_x</p:attrName>
                                          <p:attrName>ppt_y</p:attrName>
                                        </p:attrNameLst>
                                      </p:cBhvr>
                                      <p:rCtr x="32005" y="0"/>
                                    </p:animMotion>
                                  </p:childTnLst>
                                  <p:subTnLst>
                                    <p:audio>
                                      <p:cMediaNode>
                                        <p:cTn display="0" masterRel="sameClick">
                                          <p:stCondLst>
                                            <p:cond evt="begin" delay="0">
                                              <p:tn val="5"/>
                                            </p:cond>
                                          </p:stCondLst>
                                          <p:endCondLst>
                                            <p:cond evt="onStopAudio" delay="0">
                                              <p:tgtEl>
                                                <p:sldTgt/>
                                              </p:tgtEl>
                                            </p:cond>
                                          </p:endCondLst>
                                        </p:cTn>
                                        <p:tgtEl>
                                          <p:sndTgt r:embed="rId2" name="drumroll.wav"/>
                                        </p:tgtEl>
                                      </p:cMediaNode>
                                    </p:audio>
                                  </p:subTnLst>
                                </p:cTn>
                              </p:par>
                              <p:par>
                                <p:cTn id="7" presetID="35" presetClass="path" presetSubtype="0" accel="50000" decel="50000" fill="hold" nodeType="withEffect">
                                  <p:stCondLst>
                                    <p:cond delay="750"/>
                                  </p:stCondLst>
                                  <p:childTnLst>
                                    <p:animMotion origin="layout" path="M -3.95833E-6 3.7037E-7 L -0.99882 -0.00833 " pathEditMode="relative" rAng="0" ptsTypes="AA">
                                      <p:cBhvr>
                                        <p:cTn id="8" dur="3000" fill="hold"/>
                                        <p:tgtEl>
                                          <p:spTgt spid="22"/>
                                        </p:tgtEl>
                                        <p:attrNameLst>
                                          <p:attrName>ppt_x</p:attrName>
                                          <p:attrName>ppt_y</p:attrName>
                                        </p:attrNameLst>
                                      </p:cBhvr>
                                      <p:rCtr x="-49948" y="-417"/>
                                    </p:animMotion>
                                  </p:childTnLst>
                                </p:cTn>
                              </p:par>
                            </p:childTnLst>
                          </p:cTn>
                        </p:par>
                        <p:par>
                          <p:cTn id="9" fill="hold">
                            <p:stCondLst>
                              <p:cond delay="3750"/>
                            </p:stCondLst>
                            <p:childTnLst>
                              <p:par>
                                <p:cTn id="10" presetID="63" presetClass="path" presetSubtype="0" accel="50000" decel="50000" fill="hold" nodeType="afterEffect">
                                  <p:stCondLst>
                                    <p:cond delay="0"/>
                                  </p:stCondLst>
                                  <p:childTnLst>
                                    <p:animMotion origin="layout" path="M -5E-6 -3.33333E-6 L 1.01094 -0.00833 " pathEditMode="relative" rAng="0" ptsTypes="AA">
                                      <p:cBhvr>
                                        <p:cTn id="11" dur="2000" fill="hold"/>
                                        <p:tgtEl>
                                          <p:spTgt spid="20"/>
                                        </p:tgtEl>
                                        <p:attrNameLst>
                                          <p:attrName>ppt_x</p:attrName>
                                          <p:attrName>ppt_y</p:attrName>
                                        </p:attrNameLst>
                                      </p:cBhvr>
                                      <p:rCtr x="50547" y="-41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A picture containing toy&#10;&#10;Description automatically generated">
            <a:extLst>
              <a:ext uri="{FF2B5EF4-FFF2-40B4-BE49-F238E27FC236}">
                <a16:creationId xmlns:a16="http://schemas.microsoft.com/office/drawing/2014/main" id="{9C9C7B13-5A69-4794-B0EC-BDE43A0A82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0725" y="2350819"/>
            <a:ext cx="1883539" cy="3207234"/>
          </a:xfrm>
          <a:prstGeom prst="rect">
            <a:avLst/>
          </a:prstGeom>
        </p:spPr>
      </p:pic>
      <p:pic>
        <p:nvPicPr>
          <p:cNvPr id="24" name="Picture 23" descr="A picture containing toy&#10;&#10;Description automatically generated">
            <a:extLst>
              <a:ext uri="{FF2B5EF4-FFF2-40B4-BE49-F238E27FC236}">
                <a16:creationId xmlns:a16="http://schemas.microsoft.com/office/drawing/2014/main" id="{C1B3DF00-D4E5-4A61-A04C-672155274F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71502" y="2360497"/>
            <a:ext cx="1883539" cy="3207234"/>
          </a:xfrm>
          <a:prstGeom prst="rect">
            <a:avLst/>
          </a:prstGeom>
        </p:spPr>
      </p:pic>
      <p:pic>
        <p:nvPicPr>
          <p:cNvPr id="15" name="Picture 14">
            <a:extLst>
              <a:ext uri="{FF2B5EF4-FFF2-40B4-BE49-F238E27FC236}">
                <a16:creationId xmlns:a16="http://schemas.microsoft.com/office/drawing/2014/main" id="{9CB22FE6-6AC8-4F4F-B2DA-D4E2CFECEB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606" y="2305660"/>
            <a:ext cx="1921428" cy="3262071"/>
          </a:xfrm>
          <a:prstGeom prst="rect">
            <a:avLst/>
          </a:prstGeom>
        </p:spPr>
      </p:pic>
      <p:grpSp>
        <p:nvGrpSpPr>
          <p:cNvPr id="36" name="Group 35">
            <a:extLst>
              <a:ext uri="{FF2B5EF4-FFF2-40B4-BE49-F238E27FC236}">
                <a16:creationId xmlns:a16="http://schemas.microsoft.com/office/drawing/2014/main" id="{2CA91FD3-AB6B-4ED2-9894-D7246F6C6A6B}"/>
              </a:ext>
            </a:extLst>
          </p:cNvPr>
          <p:cNvGrpSpPr/>
          <p:nvPr/>
        </p:nvGrpSpPr>
        <p:grpSpPr>
          <a:xfrm>
            <a:off x="2314598" y="1558429"/>
            <a:ext cx="7421935" cy="1500831"/>
            <a:chOff x="1136170" y="262270"/>
            <a:chExt cx="10866157" cy="1282985"/>
          </a:xfrm>
        </p:grpSpPr>
        <p:sp>
          <p:nvSpPr>
            <p:cNvPr id="37" name="Speech Bubble: Rectangle with Corners Rounded 36">
              <a:extLst>
                <a:ext uri="{FF2B5EF4-FFF2-40B4-BE49-F238E27FC236}">
                  <a16:creationId xmlns:a16="http://schemas.microsoft.com/office/drawing/2014/main" id="{A3E36C68-D11D-46F4-B93E-4E6C0C930C4B}"/>
                </a:ext>
              </a:extLst>
            </p:cNvPr>
            <p:cNvSpPr/>
            <p:nvPr/>
          </p:nvSpPr>
          <p:spPr>
            <a:xfrm>
              <a:off x="1136170" y="270933"/>
              <a:ext cx="10866154" cy="1274322"/>
            </a:xfrm>
            <a:prstGeom prst="wedgeRoundRectCallout">
              <a:avLst>
                <a:gd name="adj1" fmla="val -61529"/>
                <a:gd name="adj2" fmla="val 46675"/>
                <a:gd name="adj3" fmla="val 16667"/>
              </a:avLst>
            </a:prstGeom>
            <a:noFill/>
            <a:ln w="31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TextBox 37">
              <a:extLst>
                <a:ext uri="{FF2B5EF4-FFF2-40B4-BE49-F238E27FC236}">
                  <a16:creationId xmlns:a16="http://schemas.microsoft.com/office/drawing/2014/main" id="{88B66A09-7F5F-47A9-BDB0-8BFE3E1F8537}"/>
                </a:ext>
              </a:extLst>
            </p:cNvPr>
            <p:cNvSpPr txBox="1"/>
            <p:nvPr/>
          </p:nvSpPr>
          <p:spPr>
            <a:xfrm>
              <a:off x="1136170" y="262270"/>
              <a:ext cx="10866157" cy="961973"/>
            </a:xfrm>
            <a:prstGeom prst="rect">
              <a:avLst/>
            </a:prstGeom>
            <a:noFill/>
          </p:spPr>
          <p:txBody>
            <a:bodyPr wrap="square" rtlCol="0">
              <a:spAutoFit/>
            </a:bodyPr>
            <a:lstStyle/>
            <a:p>
              <a:pPr algn="ctr"/>
              <a:r>
                <a:rPr lang="en-US" sz="3200" dirty="0">
                  <a:latin typeface="Comic Sans MS" panose="030F0702030302020204" pitchFamily="66" charset="0"/>
                </a:rPr>
                <a:t>That’s right, God created all things on earth and in the sky, so he can use all of nature to help us follow Him.   </a:t>
              </a:r>
            </a:p>
          </p:txBody>
        </p:sp>
      </p:grpSp>
      <p:grpSp>
        <p:nvGrpSpPr>
          <p:cNvPr id="39" name="Group 38">
            <a:extLst>
              <a:ext uri="{FF2B5EF4-FFF2-40B4-BE49-F238E27FC236}">
                <a16:creationId xmlns:a16="http://schemas.microsoft.com/office/drawing/2014/main" id="{9DDC383B-EF67-4D21-83D5-5D5D770CCA3B}"/>
              </a:ext>
            </a:extLst>
          </p:cNvPr>
          <p:cNvGrpSpPr/>
          <p:nvPr/>
        </p:nvGrpSpPr>
        <p:grpSpPr>
          <a:xfrm>
            <a:off x="1176864" y="135069"/>
            <a:ext cx="8643861" cy="1164878"/>
            <a:chOff x="1136171" y="243809"/>
            <a:chExt cx="9347200" cy="1301446"/>
          </a:xfrm>
        </p:grpSpPr>
        <p:sp>
          <p:nvSpPr>
            <p:cNvPr id="40" name="Speech Bubble: Rectangle with Corners Rounded 39">
              <a:extLst>
                <a:ext uri="{FF2B5EF4-FFF2-40B4-BE49-F238E27FC236}">
                  <a16:creationId xmlns:a16="http://schemas.microsoft.com/office/drawing/2014/main" id="{C204ACB7-4903-4CBD-A44C-34AF572302ED}"/>
                </a:ext>
              </a:extLst>
            </p:cNvPr>
            <p:cNvSpPr/>
            <p:nvPr/>
          </p:nvSpPr>
          <p:spPr>
            <a:xfrm>
              <a:off x="1136171" y="270933"/>
              <a:ext cx="9347200" cy="1274322"/>
            </a:xfrm>
            <a:prstGeom prst="wedgeRoundRectCallout">
              <a:avLst>
                <a:gd name="adj1" fmla="val 60069"/>
                <a:gd name="adj2" fmla="val 204666"/>
                <a:gd name="adj3" fmla="val 16667"/>
              </a:avLst>
            </a:prstGeom>
            <a:noFill/>
            <a:ln w="31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TextBox 40">
              <a:extLst>
                <a:ext uri="{FF2B5EF4-FFF2-40B4-BE49-F238E27FC236}">
                  <a16:creationId xmlns:a16="http://schemas.microsoft.com/office/drawing/2014/main" id="{46FA89D3-F9A6-4D87-9113-DF19EC892558}"/>
                </a:ext>
              </a:extLst>
            </p:cNvPr>
            <p:cNvSpPr txBox="1"/>
            <p:nvPr/>
          </p:nvSpPr>
          <p:spPr>
            <a:xfrm>
              <a:off x="1326152" y="243809"/>
              <a:ext cx="9010973" cy="1203509"/>
            </a:xfrm>
            <a:prstGeom prst="rect">
              <a:avLst/>
            </a:prstGeom>
            <a:noFill/>
          </p:spPr>
          <p:txBody>
            <a:bodyPr wrap="square" rtlCol="0">
              <a:spAutoFit/>
            </a:bodyPr>
            <a:lstStyle/>
            <a:p>
              <a:pPr algn="ctr"/>
              <a:r>
                <a:rPr lang="en-GB" sz="3200" dirty="0">
                  <a:solidFill>
                    <a:srgbClr val="FF0000"/>
                  </a:solidFill>
                  <a:latin typeface="Comic Sans MS" panose="030F0702030302020204" pitchFamily="66" charset="0"/>
                </a:rPr>
                <a:t>So this time God used a star to lead the Wise men to Bethlehem.</a:t>
              </a:r>
            </a:p>
          </p:txBody>
        </p:sp>
      </p:grpSp>
      <p:grpSp>
        <p:nvGrpSpPr>
          <p:cNvPr id="27" name="Group 26">
            <a:extLst>
              <a:ext uri="{FF2B5EF4-FFF2-40B4-BE49-F238E27FC236}">
                <a16:creationId xmlns:a16="http://schemas.microsoft.com/office/drawing/2014/main" id="{EBEF10BE-7E7F-4049-8E89-A0C8AAF0BBE5}"/>
              </a:ext>
            </a:extLst>
          </p:cNvPr>
          <p:cNvGrpSpPr/>
          <p:nvPr/>
        </p:nvGrpSpPr>
        <p:grpSpPr>
          <a:xfrm>
            <a:off x="1996688" y="3193517"/>
            <a:ext cx="7983803" cy="1118871"/>
            <a:chOff x="877097" y="244772"/>
            <a:chExt cx="9628451" cy="1285469"/>
          </a:xfrm>
        </p:grpSpPr>
        <p:sp>
          <p:nvSpPr>
            <p:cNvPr id="29" name="Speech Bubble: Rectangle with Corners Rounded 28">
              <a:extLst>
                <a:ext uri="{FF2B5EF4-FFF2-40B4-BE49-F238E27FC236}">
                  <a16:creationId xmlns:a16="http://schemas.microsoft.com/office/drawing/2014/main" id="{77426C94-3A1E-4E40-B222-C94EEF8AE7CC}"/>
                </a:ext>
              </a:extLst>
            </p:cNvPr>
            <p:cNvSpPr/>
            <p:nvPr/>
          </p:nvSpPr>
          <p:spPr>
            <a:xfrm>
              <a:off x="1104787" y="255919"/>
              <a:ext cx="9347200" cy="1274322"/>
            </a:xfrm>
            <a:prstGeom prst="wedgeRoundRectCallout">
              <a:avLst>
                <a:gd name="adj1" fmla="val 60099"/>
                <a:gd name="adj2" fmla="val -61289"/>
                <a:gd name="adj3" fmla="val 16667"/>
              </a:avLst>
            </a:prstGeom>
            <a:noFill/>
            <a:ln w="31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TextBox 29">
              <a:extLst>
                <a:ext uri="{FF2B5EF4-FFF2-40B4-BE49-F238E27FC236}">
                  <a16:creationId xmlns:a16="http://schemas.microsoft.com/office/drawing/2014/main" id="{CE6C2793-4BFF-425E-BEBD-01B690792EAA}"/>
                </a:ext>
              </a:extLst>
            </p:cNvPr>
            <p:cNvSpPr txBox="1"/>
            <p:nvPr/>
          </p:nvSpPr>
          <p:spPr>
            <a:xfrm>
              <a:off x="877097" y="244772"/>
              <a:ext cx="9628451" cy="653333"/>
            </a:xfrm>
            <a:prstGeom prst="rect">
              <a:avLst/>
            </a:prstGeom>
            <a:noFill/>
          </p:spPr>
          <p:txBody>
            <a:bodyPr wrap="square" rtlCol="0">
              <a:spAutoFit/>
            </a:bodyPr>
            <a:lstStyle/>
            <a:p>
              <a:pPr algn="ctr"/>
              <a:r>
                <a:rPr lang="en-GB" sz="3200" dirty="0">
                  <a:solidFill>
                    <a:srgbClr val="FF0000"/>
                  </a:solidFill>
                  <a:latin typeface="Comic Sans MS" panose="030F0702030302020204" pitchFamily="66" charset="0"/>
                </a:rPr>
                <a:t>We sometimes call the Wise men kings.</a:t>
              </a:r>
            </a:p>
          </p:txBody>
        </p:sp>
      </p:grpSp>
      <p:sp>
        <p:nvSpPr>
          <p:cNvPr id="31" name="TextBox 30">
            <a:extLst>
              <a:ext uri="{FF2B5EF4-FFF2-40B4-BE49-F238E27FC236}">
                <a16:creationId xmlns:a16="http://schemas.microsoft.com/office/drawing/2014/main" id="{7E9C3074-D18C-4527-8FA5-B4B86DDD2DAA}"/>
              </a:ext>
            </a:extLst>
          </p:cNvPr>
          <p:cNvSpPr txBox="1"/>
          <p:nvPr/>
        </p:nvSpPr>
        <p:spPr>
          <a:xfrm>
            <a:off x="2171729" y="3644307"/>
            <a:ext cx="7808762" cy="584775"/>
          </a:xfrm>
          <a:prstGeom prst="rect">
            <a:avLst/>
          </a:prstGeom>
          <a:noFill/>
        </p:spPr>
        <p:txBody>
          <a:bodyPr wrap="square">
            <a:spAutoFit/>
          </a:bodyPr>
          <a:lstStyle/>
          <a:p>
            <a:r>
              <a:rPr lang="en-GB" sz="3200" dirty="0">
                <a:solidFill>
                  <a:srgbClr val="FF0000"/>
                </a:solidFill>
                <a:latin typeface="Comic Sans MS" panose="030F0702030302020204" pitchFamily="66" charset="0"/>
              </a:rPr>
              <a:t>They were very wise and important men.</a:t>
            </a:r>
            <a:endParaRPr lang="en-GB" sz="3200" dirty="0"/>
          </a:p>
        </p:txBody>
      </p:sp>
      <p:grpSp>
        <p:nvGrpSpPr>
          <p:cNvPr id="32" name="Group 31">
            <a:extLst>
              <a:ext uri="{FF2B5EF4-FFF2-40B4-BE49-F238E27FC236}">
                <a16:creationId xmlns:a16="http://schemas.microsoft.com/office/drawing/2014/main" id="{323A0B98-4217-4EF9-9ED7-DBBC9B34F777}"/>
              </a:ext>
            </a:extLst>
          </p:cNvPr>
          <p:cNvGrpSpPr/>
          <p:nvPr/>
        </p:nvGrpSpPr>
        <p:grpSpPr>
          <a:xfrm>
            <a:off x="2277621" y="4402043"/>
            <a:ext cx="7421935" cy="2007423"/>
            <a:chOff x="1136170" y="262270"/>
            <a:chExt cx="10866157" cy="1282985"/>
          </a:xfrm>
        </p:grpSpPr>
        <p:sp>
          <p:nvSpPr>
            <p:cNvPr id="33" name="Speech Bubble: Rectangle with Corners Rounded 32">
              <a:extLst>
                <a:ext uri="{FF2B5EF4-FFF2-40B4-BE49-F238E27FC236}">
                  <a16:creationId xmlns:a16="http://schemas.microsoft.com/office/drawing/2014/main" id="{C22FD97C-EE12-499F-B09C-6B927A6D405C}"/>
                </a:ext>
              </a:extLst>
            </p:cNvPr>
            <p:cNvSpPr/>
            <p:nvPr/>
          </p:nvSpPr>
          <p:spPr>
            <a:xfrm>
              <a:off x="1136170" y="270933"/>
              <a:ext cx="10866154" cy="1274322"/>
            </a:xfrm>
            <a:prstGeom prst="wedgeRoundRectCallout">
              <a:avLst>
                <a:gd name="adj1" fmla="val -61529"/>
                <a:gd name="adj2" fmla="val -117841"/>
                <a:gd name="adj3" fmla="val 16667"/>
              </a:avLst>
            </a:prstGeom>
            <a:noFill/>
            <a:ln w="31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TextBox 33">
              <a:extLst>
                <a:ext uri="{FF2B5EF4-FFF2-40B4-BE49-F238E27FC236}">
                  <a16:creationId xmlns:a16="http://schemas.microsoft.com/office/drawing/2014/main" id="{E6180759-F445-4372-BB63-403F0C108377}"/>
                </a:ext>
              </a:extLst>
            </p:cNvPr>
            <p:cNvSpPr txBox="1"/>
            <p:nvPr/>
          </p:nvSpPr>
          <p:spPr>
            <a:xfrm>
              <a:off x="1136170" y="262270"/>
              <a:ext cx="10866157" cy="688472"/>
            </a:xfrm>
            <a:prstGeom prst="rect">
              <a:avLst/>
            </a:prstGeom>
            <a:noFill/>
          </p:spPr>
          <p:txBody>
            <a:bodyPr wrap="square" rtlCol="0">
              <a:spAutoFit/>
            </a:bodyPr>
            <a:lstStyle/>
            <a:p>
              <a:pPr algn="ctr"/>
              <a:r>
                <a:rPr lang="en-US" sz="3200" dirty="0">
                  <a:latin typeface="Comic Sans MS" panose="030F0702030302020204" pitchFamily="66" charset="0"/>
                </a:rPr>
                <a:t>Yes, they were very different in appearance to the shepherds,   </a:t>
              </a:r>
            </a:p>
          </p:txBody>
        </p:sp>
      </p:grpSp>
      <p:sp>
        <p:nvSpPr>
          <p:cNvPr id="35" name="TextBox 34">
            <a:extLst>
              <a:ext uri="{FF2B5EF4-FFF2-40B4-BE49-F238E27FC236}">
                <a16:creationId xmlns:a16="http://schemas.microsoft.com/office/drawing/2014/main" id="{F959FE47-8A2B-4A8C-91BE-52CBD803CC4F}"/>
              </a:ext>
            </a:extLst>
          </p:cNvPr>
          <p:cNvSpPr txBox="1"/>
          <p:nvPr/>
        </p:nvSpPr>
        <p:spPr>
          <a:xfrm>
            <a:off x="2548171" y="5322570"/>
            <a:ext cx="7055878" cy="1077218"/>
          </a:xfrm>
          <a:prstGeom prst="rect">
            <a:avLst/>
          </a:prstGeom>
          <a:noFill/>
        </p:spPr>
        <p:txBody>
          <a:bodyPr wrap="square">
            <a:spAutoFit/>
          </a:bodyPr>
          <a:lstStyle/>
          <a:p>
            <a:pPr algn="ctr"/>
            <a:r>
              <a:rPr lang="en-GB" sz="3200" dirty="0">
                <a:latin typeface="Comic Sans MS" panose="030F0702030302020204" pitchFamily="66" charset="0"/>
              </a:rPr>
              <a:t>but they all wanted to see Jesus, God’s Saviour of the world.</a:t>
            </a:r>
            <a:endParaRPr lang="en-GB" sz="3200" dirty="0"/>
          </a:p>
        </p:txBody>
      </p:sp>
      <p:sp>
        <p:nvSpPr>
          <p:cNvPr id="17" name="Rectangle 16">
            <a:hlinkClick r:id="rId4" action="ppaction://hlinksldjump"/>
            <a:extLst>
              <a:ext uri="{FF2B5EF4-FFF2-40B4-BE49-F238E27FC236}">
                <a16:creationId xmlns:a16="http://schemas.microsoft.com/office/drawing/2014/main" id="{191A2BD5-D65C-4597-8A32-1BCCEBA0F3E4}"/>
              </a:ext>
            </a:extLst>
          </p:cNvPr>
          <p:cNvSpPr/>
          <p:nvPr/>
        </p:nvSpPr>
        <p:spPr>
          <a:xfrm>
            <a:off x="-460961" y="-787756"/>
            <a:ext cx="12973050" cy="7981950"/>
          </a:xfrm>
          <a:prstGeom prst="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en-GB" dirty="0"/>
          </a:p>
        </p:txBody>
      </p:sp>
      <p:grpSp>
        <p:nvGrpSpPr>
          <p:cNvPr id="18" name="Group 17">
            <a:extLst>
              <a:ext uri="{FF2B5EF4-FFF2-40B4-BE49-F238E27FC236}">
                <a16:creationId xmlns:a16="http://schemas.microsoft.com/office/drawing/2014/main" id="{C966C898-E9C5-4DAF-B1D8-A3B1F14E06B3}"/>
              </a:ext>
            </a:extLst>
          </p:cNvPr>
          <p:cNvGrpSpPr/>
          <p:nvPr/>
        </p:nvGrpSpPr>
        <p:grpSpPr>
          <a:xfrm>
            <a:off x="-2667000" y="5591175"/>
            <a:ext cx="2514600" cy="1276350"/>
            <a:chOff x="167020" y="5743617"/>
            <a:chExt cx="2514600" cy="1276350"/>
          </a:xfrm>
        </p:grpSpPr>
        <p:sp>
          <p:nvSpPr>
            <p:cNvPr id="20" name="Arrow: Right 19">
              <a:hlinkClick r:id="" action="ppaction://hlinkshowjump?jump=nextslide"/>
              <a:extLst>
                <a:ext uri="{FF2B5EF4-FFF2-40B4-BE49-F238E27FC236}">
                  <a16:creationId xmlns:a16="http://schemas.microsoft.com/office/drawing/2014/main" id="{9ED49196-512F-45A1-A7FD-3383AAE4F6FD}"/>
                </a:ext>
              </a:extLst>
            </p:cNvPr>
            <p:cNvSpPr/>
            <p:nvPr/>
          </p:nvSpPr>
          <p:spPr>
            <a:xfrm>
              <a:off x="167020" y="5743617"/>
              <a:ext cx="2514600" cy="1276350"/>
            </a:xfrm>
            <a:prstGeom prst="rightArrow">
              <a:avLst/>
            </a:prstGeom>
            <a:solidFill>
              <a:srgbClr val="66FF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4E2E7F94-6DBA-4CD6-B138-01BC78F0406A}"/>
                </a:ext>
              </a:extLst>
            </p:cNvPr>
            <p:cNvSpPr txBox="1"/>
            <p:nvPr/>
          </p:nvSpPr>
          <p:spPr>
            <a:xfrm>
              <a:off x="167020" y="6150959"/>
              <a:ext cx="2462534" cy="461665"/>
            </a:xfrm>
            <a:prstGeom prst="rect">
              <a:avLst/>
            </a:prstGeom>
            <a:noFill/>
          </p:spPr>
          <p:txBody>
            <a:bodyPr wrap="none" rtlCol="0">
              <a:spAutoFit/>
            </a:bodyPr>
            <a:lstStyle/>
            <a:p>
              <a:r>
                <a:rPr lang="en-US" sz="2400" dirty="0">
                  <a:latin typeface="Comic Sans MS" panose="030F0702030302020204" pitchFamily="66" charset="0"/>
                </a:rPr>
                <a:t>Go to next slide</a:t>
              </a:r>
              <a:endParaRPr lang="en-GB" sz="2400" dirty="0">
                <a:latin typeface="Comic Sans MS" panose="030F0702030302020204" pitchFamily="66" charset="0"/>
              </a:endParaRPr>
            </a:p>
          </p:txBody>
        </p:sp>
      </p:grpSp>
    </p:spTree>
    <p:extLst>
      <p:ext uri="{BB962C8B-B14F-4D97-AF65-F5344CB8AC3E}">
        <p14:creationId xmlns:p14="http://schemas.microsoft.com/office/powerpoint/2010/main" val="3418572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afterEffect">
                                  <p:stCondLst>
                                    <p:cond delay="250"/>
                                  </p:stCondLst>
                                  <p:childTnLst>
                                    <p:animMotion origin="layout" path="M 4.16667E-6 7.40741E-7 L -0.25847 -0.00093 " pathEditMode="relative" rAng="0" ptsTypes="AA">
                                      <p:cBhvr>
                                        <p:cTn id="6" dur="2000" fill="hold"/>
                                        <p:tgtEl>
                                          <p:spTgt spid="24"/>
                                        </p:tgtEl>
                                        <p:attrNameLst>
                                          <p:attrName>ppt_x</p:attrName>
                                          <p:attrName>ppt_y</p:attrName>
                                        </p:attrNameLst>
                                      </p:cBhvr>
                                      <p:rCtr x="-12930" y="-46"/>
                                    </p:animMotion>
                                  </p:childTnLst>
                                </p:cTn>
                              </p:par>
                            </p:childTnLst>
                          </p:cTn>
                        </p:par>
                        <p:par>
                          <p:cTn id="7" fill="hold">
                            <p:stCondLst>
                              <p:cond delay="2250"/>
                            </p:stCondLst>
                            <p:childTnLst>
                              <p:par>
                                <p:cTn id="8" presetID="1" presetClass="entr" presetSubtype="0" fill="hold" nodeType="afterEffect">
                                  <p:stCondLst>
                                    <p:cond delay="0"/>
                                  </p:stCondLst>
                                  <p:childTnLst>
                                    <p:set>
                                      <p:cBhvr>
                                        <p:cTn id="9" dur="1" fill="hold">
                                          <p:stCondLst>
                                            <p:cond delay="0"/>
                                          </p:stCondLst>
                                        </p:cTn>
                                        <p:tgtEl>
                                          <p:spTgt spid="23"/>
                                        </p:tgtEl>
                                        <p:attrNameLst>
                                          <p:attrName>style.visibility</p:attrName>
                                        </p:attrNameLst>
                                      </p:cBhvr>
                                      <p:to>
                                        <p:strVal val="visible"/>
                                      </p:to>
                                    </p:set>
                                  </p:childTnLst>
                                </p:cTn>
                              </p:par>
                            </p:childTnLst>
                          </p:cTn>
                        </p:par>
                        <p:par>
                          <p:cTn id="10" fill="hold">
                            <p:stCondLst>
                              <p:cond delay="2250"/>
                            </p:stCondLst>
                            <p:childTnLst>
                              <p:par>
                                <p:cTn id="11" presetID="1" presetClass="exit" presetSubtype="0" fill="hold" nodeType="afterEffect">
                                  <p:stCondLst>
                                    <p:cond delay="0"/>
                                  </p:stCondLst>
                                  <p:childTnLst>
                                    <p:set>
                                      <p:cBhvr>
                                        <p:cTn id="12" dur="1" fill="hold">
                                          <p:stCondLst>
                                            <p:cond delay="0"/>
                                          </p:stCondLst>
                                        </p:cTn>
                                        <p:tgtEl>
                                          <p:spTgt spid="24"/>
                                        </p:tgtEl>
                                        <p:attrNameLst>
                                          <p:attrName>style.visibility</p:attrName>
                                        </p:attrNameLst>
                                      </p:cBhvr>
                                      <p:to>
                                        <p:strVal val="hidden"/>
                                      </p:to>
                                    </p:set>
                                  </p:childTnLst>
                                </p:cTn>
                              </p:par>
                            </p:childTnLst>
                          </p:cTn>
                        </p:par>
                        <p:par>
                          <p:cTn id="13" fill="hold">
                            <p:stCondLst>
                              <p:cond delay="2250"/>
                            </p:stCondLst>
                            <p:childTnLst>
                              <p:par>
                                <p:cTn id="14" presetID="22" presetClass="entr" presetSubtype="2" fill="hold" nodeType="afterEffect">
                                  <p:stCondLst>
                                    <p:cond delay="250"/>
                                  </p:stCondLst>
                                  <p:childTnLst>
                                    <p:set>
                                      <p:cBhvr>
                                        <p:cTn id="15" dur="1" fill="hold">
                                          <p:stCondLst>
                                            <p:cond delay="0"/>
                                          </p:stCondLst>
                                        </p:cTn>
                                        <p:tgtEl>
                                          <p:spTgt spid="39"/>
                                        </p:tgtEl>
                                        <p:attrNameLst>
                                          <p:attrName>style.visibility</p:attrName>
                                        </p:attrNameLst>
                                      </p:cBhvr>
                                      <p:to>
                                        <p:strVal val="visible"/>
                                      </p:to>
                                    </p:set>
                                    <p:animEffect transition="in" filter="wipe(right)">
                                      <p:cBhvr>
                                        <p:cTn id="16" dur="1750"/>
                                        <p:tgtEl>
                                          <p:spTgt spid="39"/>
                                        </p:tgtEl>
                                      </p:cBhvr>
                                    </p:animEffect>
                                  </p:childTnLst>
                                </p:cTn>
                              </p:par>
                            </p:childTnLst>
                          </p:cTn>
                        </p:par>
                        <p:par>
                          <p:cTn id="17" fill="hold">
                            <p:stCondLst>
                              <p:cond delay="4250"/>
                            </p:stCondLst>
                            <p:childTnLst>
                              <p:par>
                                <p:cTn id="18" presetID="22" presetClass="entr" presetSubtype="8" fill="hold" nodeType="afterEffect">
                                  <p:stCondLst>
                                    <p:cond delay="2000"/>
                                  </p:stCondLst>
                                  <p:childTnLst>
                                    <p:set>
                                      <p:cBhvr>
                                        <p:cTn id="19" dur="1" fill="hold">
                                          <p:stCondLst>
                                            <p:cond delay="0"/>
                                          </p:stCondLst>
                                        </p:cTn>
                                        <p:tgtEl>
                                          <p:spTgt spid="36"/>
                                        </p:tgtEl>
                                        <p:attrNameLst>
                                          <p:attrName>style.visibility</p:attrName>
                                        </p:attrNameLst>
                                      </p:cBhvr>
                                      <p:to>
                                        <p:strVal val="visible"/>
                                      </p:to>
                                    </p:set>
                                    <p:animEffect transition="in" filter="wipe(left)">
                                      <p:cBhvr>
                                        <p:cTn id="20" dur="1750"/>
                                        <p:tgtEl>
                                          <p:spTgt spid="36"/>
                                        </p:tgtEl>
                                      </p:cBhvr>
                                    </p:animEffect>
                                  </p:childTnLst>
                                </p:cTn>
                              </p:par>
                            </p:childTnLst>
                          </p:cTn>
                        </p:par>
                        <p:par>
                          <p:cTn id="21" fill="hold">
                            <p:stCondLst>
                              <p:cond delay="8000"/>
                            </p:stCondLst>
                            <p:childTnLst>
                              <p:par>
                                <p:cTn id="22" presetID="22" presetClass="entr" presetSubtype="2" fill="hold" nodeType="afterEffect">
                                  <p:stCondLst>
                                    <p:cond delay="1250"/>
                                  </p:stCondLst>
                                  <p:childTnLst>
                                    <p:set>
                                      <p:cBhvr>
                                        <p:cTn id="23" dur="1" fill="hold">
                                          <p:stCondLst>
                                            <p:cond delay="0"/>
                                          </p:stCondLst>
                                        </p:cTn>
                                        <p:tgtEl>
                                          <p:spTgt spid="27"/>
                                        </p:tgtEl>
                                        <p:attrNameLst>
                                          <p:attrName>style.visibility</p:attrName>
                                        </p:attrNameLst>
                                      </p:cBhvr>
                                      <p:to>
                                        <p:strVal val="visible"/>
                                      </p:to>
                                    </p:set>
                                    <p:animEffect transition="in" filter="wipe(right)">
                                      <p:cBhvr>
                                        <p:cTn id="24" dur="1750"/>
                                        <p:tgtEl>
                                          <p:spTgt spid="27"/>
                                        </p:tgtEl>
                                      </p:cBhvr>
                                    </p:animEffect>
                                  </p:childTnLst>
                                </p:cTn>
                              </p:par>
                            </p:childTnLst>
                          </p:cTn>
                        </p:par>
                        <p:par>
                          <p:cTn id="25" fill="hold">
                            <p:stCondLst>
                              <p:cond delay="11000"/>
                            </p:stCondLst>
                            <p:childTnLst>
                              <p:par>
                                <p:cTn id="26" presetID="22" presetClass="entr" presetSubtype="2" fill="hold" grpId="0" nodeType="afterEffect">
                                  <p:stCondLst>
                                    <p:cond delay="2000"/>
                                  </p:stCondLst>
                                  <p:childTnLst>
                                    <p:set>
                                      <p:cBhvr>
                                        <p:cTn id="27" dur="1" fill="hold">
                                          <p:stCondLst>
                                            <p:cond delay="0"/>
                                          </p:stCondLst>
                                        </p:cTn>
                                        <p:tgtEl>
                                          <p:spTgt spid="31"/>
                                        </p:tgtEl>
                                        <p:attrNameLst>
                                          <p:attrName>style.visibility</p:attrName>
                                        </p:attrNameLst>
                                      </p:cBhvr>
                                      <p:to>
                                        <p:strVal val="visible"/>
                                      </p:to>
                                    </p:set>
                                    <p:animEffect transition="in" filter="wipe(right)">
                                      <p:cBhvr>
                                        <p:cTn id="28" dur="1750"/>
                                        <p:tgtEl>
                                          <p:spTgt spid="31"/>
                                        </p:tgtEl>
                                      </p:cBhvr>
                                    </p:animEffect>
                                  </p:childTnLst>
                                </p:cTn>
                              </p:par>
                            </p:childTnLst>
                          </p:cTn>
                        </p:par>
                        <p:par>
                          <p:cTn id="29" fill="hold">
                            <p:stCondLst>
                              <p:cond delay="14750"/>
                            </p:stCondLst>
                            <p:childTnLst>
                              <p:par>
                                <p:cTn id="30" presetID="22" presetClass="entr" presetSubtype="8" fill="hold" nodeType="afterEffect">
                                  <p:stCondLst>
                                    <p:cond delay="150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750"/>
                                        <p:tgtEl>
                                          <p:spTgt spid="32"/>
                                        </p:tgtEl>
                                      </p:cBhvr>
                                    </p:animEffect>
                                  </p:childTnLst>
                                </p:cTn>
                              </p:par>
                            </p:childTnLst>
                          </p:cTn>
                        </p:par>
                        <p:par>
                          <p:cTn id="33" fill="hold">
                            <p:stCondLst>
                              <p:cond delay="18000"/>
                            </p:stCondLst>
                            <p:childTnLst>
                              <p:par>
                                <p:cTn id="34" presetID="22" presetClass="entr" presetSubtype="8" fill="hold" grpId="0" nodeType="afterEffect">
                                  <p:stCondLst>
                                    <p:cond delay="2000"/>
                                  </p:stCondLst>
                                  <p:childTnLst>
                                    <p:set>
                                      <p:cBhvr>
                                        <p:cTn id="35" dur="1" fill="hold">
                                          <p:stCondLst>
                                            <p:cond delay="0"/>
                                          </p:stCondLst>
                                        </p:cTn>
                                        <p:tgtEl>
                                          <p:spTgt spid="35"/>
                                        </p:tgtEl>
                                        <p:attrNameLst>
                                          <p:attrName>style.visibility</p:attrName>
                                        </p:attrNameLst>
                                      </p:cBhvr>
                                      <p:to>
                                        <p:strVal val="visible"/>
                                      </p:to>
                                    </p:set>
                                    <p:animEffect transition="in" filter="wipe(left)">
                                      <p:cBhvr>
                                        <p:cTn id="36" dur="1750"/>
                                        <p:tgtEl>
                                          <p:spTgt spid="35"/>
                                        </p:tgtEl>
                                      </p:cBhvr>
                                    </p:animEffect>
                                  </p:childTnLst>
                                </p:cTn>
                              </p:par>
                            </p:childTnLst>
                          </p:cTn>
                        </p:par>
                        <p:par>
                          <p:cTn id="37" fill="hold">
                            <p:stCondLst>
                              <p:cond delay="21750"/>
                            </p:stCondLst>
                            <p:childTnLst>
                              <p:par>
                                <p:cTn id="38" presetID="63" presetClass="path" presetSubtype="0" accel="50000" decel="50000" fill="hold" nodeType="afterEffect">
                                  <p:stCondLst>
                                    <p:cond delay="0"/>
                                  </p:stCondLst>
                                  <p:childTnLst>
                                    <p:animMotion origin="layout" path="M -5E-6 -3.33333E-6 L 1.01094 -0.00833 " pathEditMode="relative" rAng="0" ptsTypes="AA">
                                      <p:cBhvr>
                                        <p:cTn id="39" dur="2000" fill="hold"/>
                                        <p:tgtEl>
                                          <p:spTgt spid="18"/>
                                        </p:tgtEl>
                                        <p:attrNameLst>
                                          <p:attrName>ppt_x</p:attrName>
                                          <p:attrName>ppt_y</p:attrName>
                                        </p:attrNameLst>
                                      </p:cBhvr>
                                      <p:rCtr x="50547" y="-41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827118EB-04C8-43A5-8720-56C1360B86B1}"/>
              </a:ext>
            </a:extLst>
          </p:cNvPr>
          <p:cNvSpPr txBox="1"/>
          <p:nvPr/>
        </p:nvSpPr>
        <p:spPr>
          <a:xfrm>
            <a:off x="2306426" y="2021655"/>
            <a:ext cx="7938011" cy="1077218"/>
          </a:xfrm>
          <a:prstGeom prst="rect">
            <a:avLst/>
          </a:prstGeom>
          <a:noFill/>
        </p:spPr>
        <p:txBody>
          <a:bodyPr wrap="square">
            <a:spAutoFit/>
          </a:bodyPr>
          <a:lstStyle/>
          <a:p>
            <a:r>
              <a:rPr lang="en-GB" sz="3200" dirty="0">
                <a:latin typeface="Comic Sans MS" panose="030F0702030302020204" pitchFamily="66" charset="0"/>
              </a:rPr>
              <a:t>                   kings, presidents, teachers, or poor people, meet God’s standard.</a:t>
            </a:r>
          </a:p>
        </p:txBody>
      </p:sp>
      <p:pic>
        <p:nvPicPr>
          <p:cNvPr id="26" name="Picture 25" descr="A picture containing toy&#10;&#10;Description automatically generated">
            <a:extLst>
              <a:ext uri="{FF2B5EF4-FFF2-40B4-BE49-F238E27FC236}">
                <a16:creationId xmlns:a16="http://schemas.microsoft.com/office/drawing/2014/main" id="{03A2807A-2E88-4512-8C80-CFB494A72A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0725" y="2350819"/>
            <a:ext cx="1883539" cy="3207234"/>
          </a:xfrm>
          <a:prstGeom prst="rect">
            <a:avLst/>
          </a:prstGeom>
        </p:spPr>
      </p:pic>
      <p:grpSp>
        <p:nvGrpSpPr>
          <p:cNvPr id="39" name="Group 38">
            <a:extLst>
              <a:ext uri="{FF2B5EF4-FFF2-40B4-BE49-F238E27FC236}">
                <a16:creationId xmlns:a16="http://schemas.microsoft.com/office/drawing/2014/main" id="{9DDC383B-EF67-4D21-83D5-5D5D770CCA3B}"/>
              </a:ext>
            </a:extLst>
          </p:cNvPr>
          <p:cNvGrpSpPr/>
          <p:nvPr/>
        </p:nvGrpSpPr>
        <p:grpSpPr>
          <a:xfrm>
            <a:off x="1187321" y="165140"/>
            <a:ext cx="9899780" cy="1222488"/>
            <a:chOff x="1136171" y="270933"/>
            <a:chExt cx="9347200" cy="1274322"/>
          </a:xfrm>
        </p:grpSpPr>
        <p:sp>
          <p:nvSpPr>
            <p:cNvPr id="40" name="Speech Bubble: Rectangle with Corners Rounded 39">
              <a:extLst>
                <a:ext uri="{FF2B5EF4-FFF2-40B4-BE49-F238E27FC236}">
                  <a16:creationId xmlns:a16="http://schemas.microsoft.com/office/drawing/2014/main" id="{C204ACB7-4903-4CBD-A44C-34AF572302ED}"/>
                </a:ext>
              </a:extLst>
            </p:cNvPr>
            <p:cNvSpPr/>
            <p:nvPr/>
          </p:nvSpPr>
          <p:spPr>
            <a:xfrm>
              <a:off x="1136171" y="270933"/>
              <a:ext cx="9347200" cy="1274322"/>
            </a:xfrm>
            <a:prstGeom prst="wedgeRoundRectCallout">
              <a:avLst>
                <a:gd name="adj1" fmla="val 46241"/>
                <a:gd name="adj2" fmla="val 188646"/>
                <a:gd name="adj3" fmla="val 16667"/>
              </a:avLst>
            </a:prstGeom>
            <a:noFill/>
            <a:ln w="31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TextBox 40">
              <a:extLst>
                <a:ext uri="{FF2B5EF4-FFF2-40B4-BE49-F238E27FC236}">
                  <a16:creationId xmlns:a16="http://schemas.microsoft.com/office/drawing/2014/main" id="{46FA89D3-F9A6-4D87-9113-DF19EC892558}"/>
                </a:ext>
              </a:extLst>
            </p:cNvPr>
            <p:cNvSpPr txBox="1"/>
            <p:nvPr/>
          </p:nvSpPr>
          <p:spPr>
            <a:xfrm>
              <a:off x="1193424" y="301963"/>
              <a:ext cx="9232692" cy="609570"/>
            </a:xfrm>
            <a:prstGeom prst="rect">
              <a:avLst/>
            </a:prstGeom>
            <a:noFill/>
          </p:spPr>
          <p:txBody>
            <a:bodyPr wrap="square" rtlCol="0">
              <a:spAutoFit/>
            </a:bodyPr>
            <a:lstStyle/>
            <a:p>
              <a:pPr algn="ctr"/>
              <a:r>
                <a:rPr lang="en-GB" sz="3200" dirty="0">
                  <a:solidFill>
                    <a:srgbClr val="FF0000"/>
                  </a:solidFill>
                  <a:latin typeface="Comic Sans MS" panose="030F0702030302020204" pitchFamily="66" charset="0"/>
                </a:rPr>
                <a:t>That’s like the lesson we learned last week,</a:t>
              </a:r>
            </a:p>
          </p:txBody>
        </p:sp>
      </p:grpSp>
      <p:pic>
        <p:nvPicPr>
          <p:cNvPr id="15" name="Picture 14">
            <a:extLst>
              <a:ext uri="{FF2B5EF4-FFF2-40B4-BE49-F238E27FC236}">
                <a16:creationId xmlns:a16="http://schemas.microsoft.com/office/drawing/2014/main" id="{9CB22FE6-6AC8-4F4F-B2DA-D4E2CFECEB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606" y="2305660"/>
            <a:ext cx="1921428" cy="3262071"/>
          </a:xfrm>
          <a:prstGeom prst="rect">
            <a:avLst/>
          </a:prstGeom>
        </p:spPr>
      </p:pic>
      <p:sp>
        <p:nvSpPr>
          <p:cNvPr id="35" name="TextBox 34">
            <a:extLst>
              <a:ext uri="{FF2B5EF4-FFF2-40B4-BE49-F238E27FC236}">
                <a16:creationId xmlns:a16="http://schemas.microsoft.com/office/drawing/2014/main" id="{3218FB42-3326-4C5F-A5D5-17E43A5A2CC4}"/>
              </a:ext>
            </a:extLst>
          </p:cNvPr>
          <p:cNvSpPr txBox="1"/>
          <p:nvPr/>
        </p:nvSpPr>
        <p:spPr>
          <a:xfrm>
            <a:off x="1146110" y="722289"/>
            <a:ext cx="9899780" cy="584775"/>
          </a:xfrm>
          <a:prstGeom prst="rect">
            <a:avLst/>
          </a:prstGeom>
          <a:noFill/>
        </p:spPr>
        <p:txBody>
          <a:bodyPr wrap="square">
            <a:spAutoFit/>
          </a:bodyPr>
          <a:lstStyle/>
          <a:p>
            <a:pPr algn="ctr"/>
            <a:r>
              <a:rPr lang="en-GB" sz="3200" dirty="0">
                <a:solidFill>
                  <a:srgbClr val="FF0000"/>
                </a:solidFill>
                <a:latin typeface="Comic Sans MS" panose="030F0702030302020204" pitchFamily="66" charset="0"/>
              </a:rPr>
              <a:t>God loves everyone who trusts and follows Jesus.</a:t>
            </a:r>
          </a:p>
        </p:txBody>
      </p:sp>
      <p:grpSp>
        <p:nvGrpSpPr>
          <p:cNvPr id="36" name="Group 35">
            <a:extLst>
              <a:ext uri="{FF2B5EF4-FFF2-40B4-BE49-F238E27FC236}">
                <a16:creationId xmlns:a16="http://schemas.microsoft.com/office/drawing/2014/main" id="{2CA91FD3-AB6B-4ED2-9894-D7246F6C6A6B}"/>
              </a:ext>
            </a:extLst>
          </p:cNvPr>
          <p:cNvGrpSpPr/>
          <p:nvPr/>
        </p:nvGrpSpPr>
        <p:grpSpPr>
          <a:xfrm>
            <a:off x="2254550" y="1560910"/>
            <a:ext cx="7800125" cy="2567731"/>
            <a:chOff x="1136170" y="262270"/>
            <a:chExt cx="10866155" cy="1282985"/>
          </a:xfrm>
        </p:grpSpPr>
        <p:sp>
          <p:nvSpPr>
            <p:cNvPr id="37" name="Speech Bubble: Rectangle with Corners Rounded 36">
              <a:extLst>
                <a:ext uri="{FF2B5EF4-FFF2-40B4-BE49-F238E27FC236}">
                  <a16:creationId xmlns:a16="http://schemas.microsoft.com/office/drawing/2014/main" id="{A3E36C68-D11D-46F4-B93E-4E6C0C930C4B}"/>
                </a:ext>
              </a:extLst>
            </p:cNvPr>
            <p:cNvSpPr/>
            <p:nvPr/>
          </p:nvSpPr>
          <p:spPr>
            <a:xfrm>
              <a:off x="1136170" y="270933"/>
              <a:ext cx="10866154" cy="1274322"/>
            </a:xfrm>
            <a:prstGeom prst="wedgeRoundRectCallout">
              <a:avLst>
                <a:gd name="adj1" fmla="val -60358"/>
                <a:gd name="adj2" fmla="val 6423"/>
                <a:gd name="adj3" fmla="val 16667"/>
              </a:avLst>
            </a:prstGeom>
            <a:noFill/>
            <a:ln w="31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TextBox 37">
              <a:extLst>
                <a:ext uri="{FF2B5EF4-FFF2-40B4-BE49-F238E27FC236}">
                  <a16:creationId xmlns:a16="http://schemas.microsoft.com/office/drawing/2014/main" id="{88B66A09-7F5F-47A9-BDB0-8BFE3E1F8537}"/>
                </a:ext>
              </a:extLst>
            </p:cNvPr>
            <p:cNvSpPr txBox="1"/>
            <p:nvPr/>
          </p:nvSpPr>
          <p:spPr>
            <a:xfrm>
              <a:off x="1403816" y="262270"/>
              <a:ext cx="10598509" cy="292187"/>
            </a:xfrm>
            <a:prstGeom prst="rect">
              <a:avLst/>
            </a:prstGeom>
            <a:noFill/>
          </p:spPr>
          <p:txBody>
            <a:bodyPr wrap="square" rtlCol="0">
              <a:spAutoFit/>
            </a:bodyPr>
            <a:lstStyle/>
            <a:p>
              <a:pPr algn="ctr"/>
              <a:r>
                <a:rPr lang="en-US" sz="3200" dirty="0">
                  <a:latin typeface="Comic Sans MS" panose="030F0702030302020204" pitchFamily="66" charset="0"/>
                </a:rPr>
                <a:t>It is an important message. </a:t>
              </a:r>
            </a:p>
          </p:txBody>
        </p:sp>
      </p:grpSp>
      <p:grpSp>
        <p:nvGrpSpPr>
          <p:cNvPr id="23" name="Group 22">
            <a:extLst>
              <a:ext uri="{FF2B5EF4-FFF2-40B4-BE49-F238E27FC236}">
                <a16:creationId xmlns:a16="http://schemas.microsoft.com/office/drawing/2014/main" id="{458ACA08-079E-4107-8B80-9779D3A1B667}"/>
              </a:ext>
            </a:extLst>
          </p:cNvPr>
          <p:cNvGrpSpPr/>
          <p:nvPr/>
        </p:nvGrpSpPr>
        <p:grpSpPr>
          <a:xfrm>
            <a:off x="1739774" y="4255525"/>
            <a:ext cx="8829675" cy="2172363"/>
            <a:chOff x="885886" y="270933"/>
            <a:chExt cx="9873462" cy="1274322"/>
          </a:xfrm>
        </p:grpSpPr>
        <p:sp>
          <p:nvSpPr>
            <p:cNvPr id="24" name="Speech Bubble: Rectangle with Corners Rounded 23">
              <a:extLst>
                <a:ext uri="{FF2B5EF4-FFF2-40B4-BE49-F238E27FC236}">
                  <a16:creationId xmlns:a16="http://schemas.microsoft.com/office/drawing/2014/main" id="{8DD0DFA6-98FC-4BA0-8F15-6E413C7BE0B3}"/>
                </a:ext>
              </a:extLst>
            </p:cNvPr>
            <p:cNvSpPr/>
            <p:nvPr/>
          </p:nvSpPr>
          <p:spPr>
            <a:xfrm>
              <a:off x="1136171" y="270933"/>
              <a:ext cx="9347200" cy="1274322"/>
            </a:xfrm>
            <a:prstGeom prst="wedgeRoundRectCallout">
              <a:avLst>
                <a:gd name="adj1" fmla="val 54646"/>
                <a:gd name="adj2" fmla="val -104073"/>
                <a:gd name="adj3" fmla="val 16667"/>
              </a:avLst>
            </a:prstGeom>
            <a:noFill/>
            <a:ln w="31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TextBox 26">
              <a:extLst>
                <a:ext uri="{FF2B5EF4-FFF2-40B4-BE49-F238E27FC236}">
                  <a16:creationId xmlns:a16="http://schemas.microsoft.com/office/drawing/2014/main" id="{524B4BBD-A40F-47DE-B976-F2852AC44DC6}"/>
                </a:ext>
              </a:extLst>
            </p:cNvPr>
            <p:cNvSpPr txBox="1"/>
            <p:nvPr/>
          </p:nvSpPr>
          <p:spPr>
            <a:xfrm>
              <a:off x="885886" y="345449"/>
              <a:ext cx="9873462" cy="974590"/>
            </a:xfrm>
            <a:prstGeom prst="rect">
              <a:avLst/>
            </a:prstGeom>
            <a:noFill/>
          </p:spPr>
          <p:txBody>
            <a:bodyPr wrap="square" rtlCol="0">
              <a:spAutoFit/>
            </a:bodyPr>
            <a:lstStyle/>
            <a:p>
              <a:pPr algn="ctr"/>
              <a:r>
                <a:rPr lang="en-GB" sz="3200" dirty="0">
                  <a:solidFill>
                    <a:srgbClr val="FF0000"/>
                  </a:solidFill>
                  <a:latin typeface="Comic Sans MS" panose="030F0702030302020204" pitchFamily="66" charset="0"/>
                </a:rPr>
                <a:t>That’s why God sent Jesus into the world.</a:t>
              </a:r>
            </a:p>
          </p:txBody>
        </p:sp>
      </p:grpSp>
      <p:sp>
        <p:nvSpPr>
          <p:cNvPr id="19" name="TextBox 18">
            <a:extLst>
              <a:ext uri="{FF2B5EF4-FFF2-40B4-BE49-F238E27FC236}">
                <a16:creationId xmlns:a16="http://schemas.microsoft.com/office/drawing/2014/main" id="{1E4889E8-8BB1-4E2F-A231-479DEC3F81BB}"/>
              </a:ext>
            </a:extLst>
          </p:cNvPr>
          <p:cNvSpPr txBox="1"/>
          <p:nvPr/>
        </p:nvSpPr>
        <p:spPr>
          <a:xfrm>
            <a:off x="2313253" y="2004317"/>
            <a:ext cx="7938011" cy="584775"/>
          </a:xfrm>
          <a:prstGeom prst="rect">
            <a:avLst/>
          </a:prstGeom>
          <a:noFill/>
        </p:spPr>
        <p:txBody>
          <a:bodyPr wrap="square">
            <a:spAutoFit/>
          </a:bodyPr>
          <a:lstStyle/>
          <a:p>
            <a:r>
              <a:rPr lang="en-GB" sz="3200" dirty="0">
                <a:latin typeface="Comic Sans MS" panose="030F0702030302020204" pitchFamily="66" charset="0"/>
              </a:rPr>
              <a:t>None of us, </a:t>
            </a:r>
          </a:p>
        </p:txBody>
      </p:sp>
      <p:sp>
        <p:nvSpPr>
          <p:cNvPr id="25" name="TextBox 24">
            <a:extLst>
              <a:ext uri="{FF2B5EF4-FFF2-40B4-BE49-F238E27FC236}">
                <a16:creationId xmlns:a16="http://schemas.microsoft.com/office/drawing/2014/main" id="{24502F26-DFE0-4DF7-B08A-D1464402DB03}"/>
              </a:ext>
            </a:extLst>
          </p:cNvPr>
          <p:cNvSpPr txBox="1"/>
          <p:nvPr/>
        </p:nvSpPr>
        <p:spPr>
          <a:xfrm>
            <a:off x="2247723" y="3032160"/>
            <a:ext cx="7938011" cy="1077218"/>
          </a:xfrm>
          <a:prstGeom prst="rect">
            <a:avLst/>
          </a:prstGeom>
          <a:noFill/>
        </p:spPr>
        <p:txBody>
          <a:bodyPr wrap="square">
            <a:spAutoFit/>
          </a:bodyPr>
          <a:lstStyle/>
          <a:p>
            <a:pPr algn="ctr"/>
            <a:r>
              <a:rPr lang="en-GB" sz="3200" dirty="0">
                <a:latin typeface="Comic Sans MS" panose="030F0702030302020204" pitchFamily="66" charset="0"/>
              </a:rPr>
              <a:t>But God loves everyone and wants to have a relationship with us.</a:t>
            </a:r>
          </a:p>
        </p:txBody>
      </p:sp>
      <p:sp>
        <p:nvSpPr>
          <p:cNvPr id="29" name="TextBox 28">
            <a:extLst>
              <a:ext uri="{FF2B5EF4-FFF2-40B4-BE49-F238E27FC236}">
                <a16:creationId xmlns:a16="http://schemas.microsoft.com/office/drawing/2014/main" id="{CBF4D2A4-5548-438B-8898-949951DFAAAF}"/>
              </a:ext>
            </a:extLst>
          </p:cNvPr>
          <p:cNvSpPr txBox="1"/>
          <p:nvPr/>
        </p:nvSpPr>
        <p:spPr>
          <a:xfrm>
            <a:off x="2009261" y="4830255"/>
            <a:ext cx="8414933" cy="1569660"/>
          </a:xfrm>
          <a:prstGeom prst="rect">
            <a:avLst/>
          </a:prstGeom>
          <a:noFill/>
        </p:spPr>
        <p:txBody>
          <a:bodyPr wrap="square">
            <a:spAutoFit/>
          </a:bodyPr>
          <a:lstStyle/>
          <a:p>
            <a:pPr algn="ctr"/>
            <a:r>
              <a:rPr lang="en-GB" sz="3200" dirty="0">
                <a:solidFill>
                  <a:srgbClr val="FF0000"/>
                </a:solidFill>
                <a:latin typeface="Comic Sans MS" panose="030F0702030302020204" pitchFamily="66" charset="0"/>
              </a:rPr>
              <a:t>to set people free from the slavery of sin, and let them have a  fantastic new relationship with God.</a:t>
            </a:r>
          </a:p>
        </p:txBody>
      </p:sp>
      <p:sp>
        <p:nvSpPr>
          <p:cNvPr id="17" name="Rectangle 16">
            <a:hlinkClick r:id="rId4" action="ppaction://hlinksldjump"/>
            <a:extLst>
              <a:ext uri="{FF2B5EF4-FFF2-40B4-BE49-F238E27FC236}">
                <a16:creationId xmlns:a16="http://schemas.microsoft.com/office/drawing/2014/main" id="{191A2BD5-D65C-4597-8A32-1BCCEBA0F3E4}"/>
              </a:ext>
            </a:extLst>
          </p:cNvPr>
          <p:cNvSpPr/>
          <p:nvPr/>
        </p:nvSpPr>
        <p:spPr>
          <a:xfrm>
            <a:off x="-390525" y="-420206"/>
            <a:ext cx="12973050" cy="7981950"/>
          </a:xfrm>
          <a:prstGeom prst="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en-GB" dirty="0"/>
          </a:p>
        </p:txBody>
      </p:sp>
      <p:grpSp>
        <p:nvGrpSpPr>
          <p:cNvPr id="18" name="Group 17">
            <a:extLst>
              <a:ext uri="{FF2B5EF4-FFF2-40B4-BE49-F238E27FC236}">
                <a16:creationId xmlns:a16="http://schemas.microsoft.com/office/drawing/2014/main" id="{C966C898-E9C5-4DAF-B1D8-A3B1F14E06B3}"/>
              </a:ext>
            </a:extLst>
          </p:cNvPr>
          <p:cNvGrpSpPr/>
          <p:nvPr/>
        </p:nvGrpSpPr>
        <p:grpSpPr>
          <a:xfrm>
            <a:off x="-2667000" y="5591175"/>
            <a:ext cx="2514600" cy="1276350"/>
            <a:chOff x="167020" y="5743617"/>
            <a:chExt cx="2514600" cy="1276350"/>
          </a:xfrm>
        </p:grpSpPr>
        <p:sp>
          <p:nvSpPr>
            <p:cNvPr id="20" name="Arrow: Right 19">
              <a:hlinkClick r:id="" action="ppaction://hlinkshowjump?jump=nextslide"/>
              <a:extLst>
                <a:ext uri="{FF2B5EF4-FFF2-40B4-BE49-F238E27FC236}">
                  <a16:creationId xmlns:a16="http://schemas.microsoft.com/office/drawing/2014/main" id="{9ED49196-512F-45A1-A7FD-3383AAE4F6FD}"/>
                </a:ext>
              </a:extLst>
            </p:cNvPr>
            <p:cNvSpPr/>
            <p:nvPr/>
          </p:nvSpPr>
          <p:spPr>
            <a:xfrm>
              <a:off x="167020" y="5743617"/>
              <a:ext cx="2514600" cy="1276350"/>
            </a:xfrm>
            <a:prstGeom prst="rightArrow">
              <a:avLst/>
            </a:prstGeom>
            <a:solidFill>
              <a:srgbClr val="66FF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4E2E7F94-6DBA-4CD6-B138-01BC78F0406A}"/>
                </a:ext>
              </a:extLst>
            </p:cNvPr>
            <p:cNvSpPr txBox="1"/>
            <p:nvPr/>
          </p:nvSpPr>
          <p:spPr>
            <a:xfrm>
              <a:off x="167020" y="6150959"/>
              <a:ext cx="2462534" cy="461665"/>
            </a:xfrm>
            <a:prstGeom prst="rect">
              <a:avLst/>
            </a:prstGeom>
            <a:noFill/>
          </p:spPr>
          <p:txBody>
            <a:bodyPr wrap="none" rtlCol="0">
              <a:spAutoFit/>
            </a:bodyPr>
            <a:lstStyle/>
            <a:p>
              <a:r>
                <a:rPr lang="en-US" sz="2400" dirty="0">
                  <a:latin typeface="Comic Sans MS" panose="030F0702030302020204" pitchFamily="66" charset="0"/>
                </a:rPr>
                <a:t>Go to next slide</a:t>
              </a:r>
              <a:endParaRPr lang="en-GB" sz="2400" dirty="0">
                <a:latin typeface="Comic Sans MS" panose="030F0702030302020204" pitchFamily="66" charset="0"/>
              </a:endParaRPr>
            </a:p>
          </p:txBody>
        </p:sp>
      </p:grpSp>
    </p:spTree>
    <p:extLst>
      <p:ext uri="{BB962C8B-B14F-4D97-AF65-F5344CB8AC3E}">
        <p14:creationId xmlns:p14="http://schemas.microsoft.com/office/powerpoint/2010/main" val="2519037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250"/>
                                  </p:stCondLst>
                                  <p:childTnLst>
                                    <p:set>
                                      <p:cBhvr>
                                        <p:cTn id="6" dur="1" fill="hold">
                                          <p:stCondLst>
                                            <p:cond delay="0"/>
                                          </p:stCondLst>
                                        </p:cTn>
                                        <p:tgtEl>
                                          <p:spTgt spid="39"/>
                                        </p:tgtEl>
                                        <p:attrNameLst>
                                          <p:attrName>style.visibility</p:attrName>
                                        </p:attrNameLst>
                                      </p:cBhvr>
                                      <p:to>
                                        <p:strVal val="visible"/>
                                      </p:to>
                                    </p:set>
                                    <p:animEffect transition="in" filter="wipe(right)">
                                      <p:cBhvr>
                                        <p:cTn id="7" dur="1750"/>
                                        <p:tgtEl>
                                          <p:spTgt spid="39"/>
                                        </p:tgtEl>
                                      </p:cBhvr>
                                    </p:animEffect>
                                  </p:childTnLst>
                                </p:cTn>
                              </p:par>
                            </p:childTnLst>
                          </p:cTn>
                        </p:par>
                        <p:par>
                          <p:cTn id="8" fill="hold">
                            <p:stCondLst>
                              <p:cond delay="2000"/>
                            </p:stCondLst>
                            <p:childTnLst>
                              <p:par>
                                <p:cTn id="9" presetID="22" presetClass="entr" presetSubtype="2" fill="hold" grpId="0" nodeType="afterEffect">
                                  <p:stCondLst>
                                    <p:cond delay="2000"/>
                                  </p:stCondLst>
                                  <p:childTnLst>
                                    <p:set>
                                      <p:cBhvr>
                                        <p:cTn id="10" dur="1" fill="hold">
                                          <p:stCondLst>
                                            <p:cond delay="0"/>
                                          </p:stCondLst>
                                        </p:cTn>
                                        <p:tgtEl>
                                          <p:spTgt spid="35"/>
                                        </p:tgtEl>
                                        <p:attrNameLst>
                                          <p:attrName>style.visibility</p:attrName>
                                        </p:attrNameLst>
                                      </p:cBhvr>
                                      <p:to>
                                        <p:strVal val="visible"/>
                                      </p:to>
                                    </p:set>
                                    <p:animEffect transition="in" filter="wipe(right)">
                                      <p:cBhvr>
                                        <p:cTn id="11" dur="1750"/>
                                        <p:tgtEl>
                                          <p:spTgt spid="35"/>
                                        </p:tgtEl>
                                      </p:cBhvr>
                                    </p:animEffect>
                                  </p:childTnLst>
                                </p:cTn>
                              </p:par>
                            </p:childTnLst>
                          </p:cTn>
                        </p:par>
                        <p:par>
                          <p:cTn id="12" fill="hold">
                            <p:stCondLst>
                              <p:cond delay="5750"/>
                            </p:stCondLst>
                            <p:childTnLst>
                              <p:par>
                                <p:cTn id="13" presetID="22" presetClass="entr" presetSubtype="8" fill="hold" nodeType="afterEffect">
                                  <p:stCondLst>
                                    <p:cond delay="1500"/>
                                  </p:stCondLst>
                                  <p:childTnLst>
                                    <p:set>
                                      <p:cBhvr>
                                        <p:cTn id="14" dur="1" fill="hold">
                                          <p:stCondLst>
                                            <p:cond delay="0"/>
                                          </p:stCondLst>
                                        </p:cTn>
                                        <p:tgtEl>
                                          <p:spTgt spid="36"/>
                                        </p:tgtEl>
                                        <p:attrNameLst>
                                          <p:attrName>style.visibility</p:attrName>
                                        </p:attrNameLst>
                                      </p:cBhvr>
                                      <p:to>
                                        <p:strVal val="visible"/>
                                      </p:to>
                                    </p:set>
                                    <p:animEffect transition="in" filter="wipe(left)">
                                      <p:cBhvr>
                                        <p:cTn id="15" dur="1750"/>
                                        <p:tgtEl>
                                          <p:spTgt spid="36"/>
                                        </p:tgtEl>
                                      </p:cBhvr>
                                    </p:animEffect>
                                  </p:childTnLst>
                                </p:cTn>
                              </p:par>
                            </p:childTnLst>
                          </p:cTn>
                        </p:par>
                        <p:par>
                          <p:cTn id="16" fill="hold">
                            <p:stCondLst>
                              <p:cond delay="9000"/>
                            </p:stCondLst>
                            <p:childTnLst>
                              <p:par>
                                <p:cTn id="17" presetID="22" presetClass="entr" presetSubtype="8" fill="hold" grpId="0" nodeType="afterEffect">
                                  <p:stCondLst>
                                    <p:cond delay="200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1750"/>
                                        <p:tgtEl>
                                          <p:spTgt spid="19"/>
                                        </p:tgtEl>
                                      </p:cBhvr>
                                    </p:animEffect>
                                  </p:childTnLst>
                                </p:cTn>
                              </p:par>
                            </p:childTnLst>
                          </p:cTn>
                        </p:par>
                        <p:par>
                          <p:cTn id="20" fill="hold">
                            <p:stCondLst>
                              <p:cond delay="12750"/>
                            </p:stCondLst>
                            <p:childTnLst>
                              <p:par>
                                <p:cTn id="21" presetID="22" presetClass="entr" presetSubtype="8" fill="hold" grpId="0" nodeType="afterEffect">
                                  <p:stCondLst>
                                    <p:cond delay="500"/>
                                  </p:stCondLst>
                                  <p:childTnLst>
                                    <p:set>
                                      <p:cBhvr>
                                        <p:cTn id="22" dur="1" fill="hold">
                                          <p:stCondLst>
                                            <p:cond delay="0"/>
                                          </p:stCondLst>
                                        </p:cTn>
                                        <p:tgtEl>
                                          <p:spTgt spid="28"/>
                                        </p:tgtEl>
                                        <p:attrNameLst>
                                          <p:attrName>style.visibility</p:attrName>
                                        </p:attrNameLst>
                                      </p:cBhvr>
                                      <p:to>
                                        <p:strVal val="visible"/>
                                      </p:to>
                                    </p:set>
                                    <p:animEffect transition="in" filter="wipe(left)">
                                      <p:cBhvr>
                                        <p:cTn id="23" dur="1750"/>
                                        <p:tgtEl>
                                          <p:spTgt spid="28"/>
                                        </p:tgtEl>
                                      </p:cBhvr>
                                    </p:animEffect>
                                  </p:childTnLst>
                                </p:cTn>
                              </p:par>
                            </p:childTnLst>
                          </p:cTn>
                        </p:par>
                        <p:par>
                          <p:cTn id="24" fill="hold">
                            <p:stCondLst>
                              <p:cond delay="15000"/>
                            </p:stCondLst>
                            <p:childTnLst>
                              <p:par>
                                <p:cTn id="25" presetID="22" presetClass="entr" presetSubtype="8" fill="hold" grpId="0" nodeType="afterEffect">
                                  <p:stCondLst>
                                    <p:cond delay="2000"/>
                                  </p:stCondLst>
                                  <p:childTnLst>
                                    <p:set>
                                      <p:cBhvr>
                                        <p:cTn id="26" dur="1" fill="hold">
                                          <p:stCondLst>
                                            <p:cond delay="0"/>
                                          </p:stCondLst>
                                        </p:cTn>
                                        <p:tgtEl>
                                          <p:spTgt spid="25"/>
                                        </p:tgtEl>
                                        <p:attrNameLst>
                                          <p:attrName>style.visibility</p:attrName>
                                        </p:attrNameLst>
                                      </p:cBhvr>
                                      <p:to>
                                        <p:strVal val="visible"/>
                                      </p:to>
                                    </p:set>
                                    <p:animEffect transition="in" filter="wipe(left)">
                                      <p:cBhvr>
                                        <p:cTn id="27" dur="1750"/>
                                        <p:tgtEl>
                                          <p:spTgt spid="25"/>
                                        </p:tgtEl>
                                      </p:cBhvr>
                                    </p:animEffect>
                                  </p:childTnLst>
                                </p:cTn>
                              </p:par>
                            </p:childTnLst>
                          </p:cTn>
                        </p:par>
                        <p:par>
                          <p:cTn id="28" fill="hold">
                            <p:stCondLst>
                              <p:cond delay="18750"/>
                            </p:stCondLst>
                            <p:childTnLst>
                              <p:par>
                                <p:cTn id="29" presetID="22" presetClass="entr" presetSubtype="2" fill="hold" nodeType="afterEffect">
                                  <p:stCondLst>
                                    <p:cond delay="2000"/>
                                  </p:stCondLst>
                                  <p:childTnLst>
                                    <p:set>
                                      <p:cBhvr>
                                        <p:cTn id="30" dur="1" fill="hold">
                                          <p:stCondLst>
                                            <p:cond delay="0"/>
                                          </p:stCondLst>
                                        </p:cTn>
                                        <p:tgtEl>
                                          <p:spTgt spid="23"/>
                                        </p:tgtEl>
                                        <p:attrNameLst>
                                          <p:attrName>style.visibility</p:attrName>
                                        </p:attrNameLst>
                                      </p:cBhvr>
                                      <p:to>
                                        <p:strVal val="visible"/>
                                      </p:to>
                                    </p:set>
                                    <p:animEffect transition="in" filter="wipe(right)">
                                      <p:cBhvr>
                                        <p:cTn id="31" dur="1750"/>
                                        <p:tgtEl>
                                          <p:spTgt spid="23"/>
                                        </p:tgtEl>
                                      </p:cBhvr>
                                    </p:animEffect>
                                  </p:childTnLst>
                                </p:cTn>
                              </p:par>
                            </p:childTnLst>
                          </p:cTn>
                        </p:par>
                        <p:par>
                          <p:cTn id="32" fill="hold">
                            <p:stCondLst>
                              <p:cond delay="22500"/>
                            </p:stCondLst>
                            <p:childTnLst>
                              <p:par>
                                <p:cTn id="33" presetID="22" presetClass="entr" presetSubtype="2" fill="hold" grpId="0" nodeType="afterEffect">
                                  <p:stCondLst>
                                    <p:cond delay="2000"/>
                                  </p:stCondLst>
                                  <p:childTnLst>
                                    <p:set>
                                      <p:cBhvr>
                                        <p:cTn id="34" dur="1" fill="hold">
                                          <p:stCondLst>
                                            <p:cond delay="0"/>
                                          </p:stCondLst>
                                        </p:cTn>
                                        <p:tgtEl>
                                          <p:spTgt spid="29"/>
                                        </p:tgtEl>
                                        <p:attrNameLst>
                                          <p:attrName>style.visibility</p:attrName>
                                        </p:attrNameLst>
                                      </p:cBhvr>
                                      <p:to>
                                        <p:strVal val="visible"/>
                                      </p:to>
                                    </p:set>
                                    <p:animEffect transition="in" filter="wipe(right)">
                                      <p:cBhvr>
                                        <p:cTn id="35" dur="1750"/>
                                        <p:tgtEl>
                                          <p:spTgt spid="29"/>
                                        </p:tgtEl>
                                      </p:cBhvr>
                                    </p:animEffect>
                                  </p:childTnLst>
                                </p:cTn>
                              </p:par>
                            </p:childTnLst>
                          </p:cTn>
                        </p:par>
                        <p:par>
                          <p:cTn id="36" fill="hold">
                            <p:stCondLst>
                              <p:cond delay="26250"/>
                            </p:stCondLst>
                            <p:childTnLst>
                              <p:par>
                                <p:cTn id="37" presetID="63" presetClass="path" presetSubtype="0" accel="50000" decel="50000" fill="hold" nodeType="afterEffect">
                                  <p:stCondLst>
                                    <p:cond delay="2000"/>
                                  </p:stCondLst>
                                  <p:childTnLst>
                                    <p:animMotion origin="layout" path="M -5E-6 -3.33333E-6 L 1.01094 -0.00833 " pathEditMode="relative" rAng="0" ptsTypes="AA">
                                      <p:cBhvr>
                                        <p:cTn id="38" dur="1750" fill="hold"/>
                                        <p:tgtEl>
                                          <p:spTgt spid="18"/>
                                        </p:tgtEl>
                                        <p:attrNameLst>
                                          <p:attrName>ppt_x</p:attrName>
                                          <p:attrName>ppt_y</p:attrName>
                                        </p:attrNameLst>
                                      </p:cBhvr>
                                      <p:rCtr x="50547" y="-41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5" grpId="0"/>
      <p:bldP spid="19" grpId="0"/>
      <p:bldP spid="25" grpId="0"/>
      <p:bldP spid="2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A picture containing sign, clock&#10;&#10;Description automatically generated">
            <a:extLst>
              <a:ext uri="{FF2B5EF4-FFF2-40B4-BE49-F238E27FC236}">
                <a16:creationId xmlns:a16="http://schemas.microsoft.com/office/drawing/2014/main" id="{50A6A338-8A0F-4CE1-BE98-71ED9A5923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3218" y="2249995"/>
            <a:ext cx="1930487" cy="3273228"/>
          </a:xfrm>
          <a:prstGeom prst="rect">
            <a:avLst/>
          </a:prstGeom>
        </p:spPr>
      </p:pic>
      <p:grpSp>
        <p:nvGrpSpPr>
          <p:cNvPr id="17" name="Group 16">
            <a:extLst>
              <a:ext uri="{FF2B5EF4-FFF2-40B4-BE49-F238E27FC236}">
                <a16:creationId xmlns:a16="http://schemas.microsoft.com/office/drawing/2014/main" id="{36976683-51F4-48D4-8785-3A743D43A6AD}"/>
              </a:ext>
            </a:extLst>
          </p:cNvPr>
          <p:cNvGrpSpPr/>
          <p:nvPr/>
        </p:nvGrpSpPr>
        <p:grpSpPr>
          <a:xfrm>
            <a:off x="3898291" y="486402"/>
            <a:ext cx="6799778" cy="1355878"/>
            <a:chOff x="1136171" y="270933"/>
            <a:chExt cx="9347200" cy="1274322"/>
          </a:xfrm>
        </p:grpSpPr>
        <p:sp>
          <p:nvSpPr>
            <p:cNvPr id="18" name="Speech Bubble: Rectangle with Corners Rounded 17">
              <a:extLst>
                <a:ext uri="{FF2B5EF4-FFF2-40B4-BE49-F238E27FC236}">
                  <a16:creationId xmlns:a16="http://schemas.microsoft.com/office/drawing/2014/main" id="{57406984-DB51-4E87-A374-E0F338A22A3F}"/>
                </a:ext>
              </a:extLst>
            </p:cNvPr>
            <p:cNvSpPr/>
            <p:nvPr/>
          </p:nvSpPr>
          <p:spPr>
            <a:xfrm>
              <a:off x="1136171" y="270933"/>
              <a:ext cx="9347200" cy="1274322"/>
            </a:xfrm>
            <a:prstGeom prst="wedgeRoundRectCallout">
              <a:avLst>
                <a:gd name="adj1" fmla="val -66165"/>
                <a:gd name="adj2" fmla="val 136810"/>
                <a:gd name="adj3" fmla="val 16667"/>
              </a:avLst>
            </a:prstGeom>
            <a:noFill/>
            <a:ln w="31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TextBox 18">
              <a:extLst>
                <a:ext uri="{FF2B5EF4-FFF2-40B4-BE49-F238E27FC236}">
                  <a16:creationId xmlns:a16="http://schemas.microsoft.com/office/drawing/2014/main" id="{7B3D33D9-E2BE-4195-9ADC-1068E44D4A05}"/>
                </a:ext>
              </a:extLst>
            </p:cNvPr>
            <p:cNvSpPr txBox="1"/>
            <p:nvPr/>
          </p:nvSpPr>
          <p:spPr>
            <a:xfrm>
              <a:off x="1836235" y="270933"/>
              <a:ext cx="7803179" cy="549601"/>
            </a:xfrm>
            <a:prstGeom prst="rect">
              <a:avLst/>
            </a:prstGeom>
            <a:noFill/>
          </p:spPr>
          <p:txBody>
            <a:bodyPr wrap="none" rtlCol="0">
              <a:spAutoFit/>
            </a:bodyPr>
            <a:lstStyle/>
            <a:p>
              <a:r>
                <a:rPr lang="en-US" sz="3200" dirty="0">
                  <a:solidFill>
                    <a:srgbClr val="0000CC"/>
                  </a:solidFill>
                  <a:latin typeface="Comic Sans MS" panose="030F0702030302020204" pitchFamily="66" charset="0"/>
                </a:rPr>
                <a:t>Let’s worship God by singing:</a:t>
              </a:r>
            </a:p>
          </p:txBody>
        </p:sp>
      </p:grpSp>
      <p:sp>
        <p:nvSpPr>
          <p:cNvPr id="4" name="TextBox 3">
            <a:extLst>
              <a:ext uri="{FF2B5EF4-FFF2-40B4-BE49-F238E27FC236}">
                <a16:creationId xmlns:a16="http://schemas.microsoft.com/office/drawing/2014/main" id="{07849B12-7606-4D22-A480-8A8D43B5D792}"/>
              </a:ext>
            </a:extLst>
          </p:cNvPr>
          <p:cNvSpPr txBox="1"/>
          <p:nvPr/>
        </p:nvSpPr>
        <p:spPr>
          <a:xfrm>
            <a:off x="5347703" y="1120770"/>
            <a:ext cx="4362092" cy="584775"/>
          </a:xfrm>
          <a:prstGeom prst="rect">
            <a:avLst/>
          </a:prstGeom>
          <a:noFill/>
        </p:spPr>
        <p:txBody>
          <a:bodyPr wrap="none" rtlCol="0">
            <a:spAutoFit/>
          </a:bodyPr>
          <a:lstStyle/>
          <a:p>
            <a:r>
              <a:rPr lang="en-US" sz="3200" dirty="0">
                <a:solidFill>
                  <a:srgbClr val="0000CC"/>
                </a:solidFill>
                <a:latin typeface="Comic Sans MS" panose="030F0702030302020204" pitchFamily="66" charset="0"/>
              </a:rPr>
              <a:t>Click on the song title</a:t>
            </a:r>
            <a:endParaRPr lang="en-GB" sz="3200" dirty="0">
              <a:solidFill>
                <a:srgbClr val="0000CC"/>
              </a:solidFill>
              <a:latin typeface="Comic Sans MS" panose="030F0702030302020204" pitchFamily="66" charset="0"/>
            </a:endParaRPr>
          </a:p>
        </p:txBody>
      </p:sp>
      <p:pic>
        <p:nvPicPr>
          <p:cNvPr id="20" name="Picture 19" descr="A drawing of a cartoon character&#10;&#10;Description automatically generated">
            <a:extLst>
              <a:ext uri="{FF2B5EF4-FFF2-40B4-BE49-F238E27FC236}">
                <a16:creationId xmlns:a16="http://schemas.microsoft.com/office/drawing/2014/main" id="{3D0DB370-A547-4F81-AADA-CAE7CC753C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2442" y="2383940"/>
            <a:ext cx="1921429" cy="3207234"/>
          </a:xfrm>
          <a:prstGeom prst="rect">
            <a:avLst/>
          </a:prstGeom>
        </p:spPr>
      </p:pic>
      <p:sp>
        <p:nvSpPr>
          <p:cNvPr id="5" name="Rectangle 4">
            <a:hlinkClick r:id="rId4" action="ppaction://hlinksldjump"/>
            <a:extLst>
              <a:ext uri="{FF2B5EF4-FFF2-40B4-BE49-F238E27FC236}">
                <a16:creationId xmlns:a16="http://schemas.microsoft.com/office/drawing/2014/main" id="{A2773DDB-AFF6-4BF4-8F97-22C7F23FADF5}"/>
              </a:ext>
            </a:extLst>
          </p:cNvPr>
          <p:cNvSpPr/>
          <p:nvPr/>
        </p:nvSpPr>
        <p:spPr>
          <a:xfrm>
            <a:off x="-390525" y="-561975"/>
            <a:ext cx="12973050" cy="7981950"/>
          </a:xfrm>
          <a:prstGeom prst="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3" name="Group 22">
            <a:extLst>
              <a:ext uri="{FF2B5EF4-FFF2-40B4-BE49-F238E27FC236}">
                <a16:creationId xmlns:a16="http://schemas.microsoft.com/office/drawing/2014/main" id="{1F8D59AE-444F-4999-9A90-6A75C1A4C7F9}"/>
              </a:ext>
            </a:extLst>
          </p:cNvPr>
          <p:cNvGrpSpPr/>
          <p:nvPr/>
        </p:nvGrpSpPr>
        <p:grpSpPr>
          <a:xfrm>
            <a:off x="-2667000" y="5591175"/>
            <a:ext cx="2514600" cy="1276350"/>
            <a:chOff x="167020" y="5743617"/>
            <a:chExt cx="2514600" cy="1276350"/>
          </a:xfrm>
        </p:grpSpPr>
        <p:sp>
          <p:nvSpPr>
            <p:cNvPr id="24" name="Arrow: Right 23">
              <a:hlinkClick r:id="" action="ppaction://hlinkshowjump?jump=nextslide"/>
              <a:extLst>
                <a:ext uri="{FF2B5EF4-FFF2-40B4-BE49-F238E27FC236}">
                  <a16:creationId xmlns:a16="http://schemas.microsoft.com/office/drawing/2014/main" id="{F5FFF527-FBAC-4D48-BCEE-4F7071BB4D83}"/>
                </a:ext>
              </a:extLst>
            </p:cNvPr>
            <p:cNvSpPr/>
            <p:nvPr/>
          </p:nvSpPr>
          <p:spPr>
            <a:xfrm>
              <a:off x="167020" y="5743617"/>
              <a:ext cx="2514600" cy="1276350"/>
            </a:xfrm>
            <a:prstGeom prst="rightArrow">
              <a:avLst/>
            </a:prstGeom>
            <a:solidFill>
              <a:srgbClr val="66FF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TextBox 24">
              <a:extLst>
                <a:ext uri="{FF2B5EF4-FFF2-40B4-BE49-F238E27FC236}">
                  <a16:creationId xmlns:a16="http://schemas.microsoft.com/office/drawing/2014/main" id="{3B901F14-F826-49F9-9CE6-574DEBD4BC37}"/>
                </a:ext>
              </a:extLst>
            </p:cNvPr>
            <p:cNvSpPr txBox="1"/>
            <p:nvPr/>
          </p:nvSpPr>
          <p:spPr>
            <a:xfrm>
              <a:off x="167020" y="6150959"/>
              <a:ext cx="2462534" cy="461665"/>
            </a:xfrm>
            <a:prstGeom prst="rect">
              <a:avLst/>
            </a:prstGeom>
            <a:noFill/>
          </p:spPr>
          <p:txBody>
            <a:bodyPr wrap="none" rtlCol="0">
              <a:spAutoFit/>
            </a:bodyPr>
            <a:lstStyle/>
            <a:p>
              <a:r>
                <a:rPr lang="en-US" sz="2400" dirty="0">
                  <a:latin typeface="Comic Sans MS" panose="030F0702030302020204" pitchFamily="66" charset="0"/>
                </a:rPr>
                <a:t>Go to next slide</a:t>
              </a:r>
              <a:endParaRPr lang="en-GB" sz="2400" dirty="0">
                <a:latin typeface="Comic Sans MS" panose="030F0702030302020204" pitchFamily="66" charset="0"/>
              </a:endParaRPr>
            </a:p>
          </p:txBody>
        </p:sp>
      </p:grpSp>
      <p:sp>
        <p:nvSpPr>
          <p:cNvPr id="14" name="TextBox 13">
            <a:hlinkClick r:id="rId5"/>
            <a:extLst>
              <a:ext uri="{FF2B5EF4-FFF2-40B4-BE49-F238E27FC236}">
                <a16:creationId xmlns:a16="http://schemas.microsoft.com/office/drawing/2014/main" id="{279541F2-919F-4334-9BD6-6DC88B42AFD1}"/>
              </a:ext>
            </a:extLst>
          </p:cNvPr>
          <p:cNvSpPr txBox="1"/>
          <p:nvPr/>
        </p:nvSpPr>
        <p:spPr>
          <a:xfrm>
            <a:off x="4781408" y="2854676"/>
            <a:ext cx="6069265" cy="707886"/>
          </a:xfrm>
          <a:prstGeom prst="rect">
            <a:avLst/>
          </a:prstGeom>
          <a:noFill/>
        </p:spPr>
        <p:txBody>
          <a:bodyPr wrap="square" rtlCol="0">
            <a:spAutoFit/>
          </a:bodyPr>
          <a:lstStyle/>
          <a:p>
            <a:pPr algn="ctr"/>
            <a:r>
              <a:rPr lang="en-GB" sz="4000" b="1" dirty="0">
                <a:solidFill>
                  <a:srgbClr val="0000CC"/>
                </a:solidFill>
              </a:rPr>
              <a:t>He is the light</a:t>
            </a:r>
          </a:p>
        </p:txBody>
      </p:sp>
    </p:spTree>
    <p:extLst>
      <p:ext uri="{BB962C8B-B14F-4D97-AF65-F5344CB8AC3E}">
        <p14:creationId xmlns:p14="http://schemas.microsoft.com/office/powerpoint/2010/main" val="3896648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afterEffect">
                                  <p:stCondLst>
                                    <p:cond delay="250"/>
                                  </p:stCondLst>
                                  <p:childTnLst>
                                    <p:animMotion origin="layout" path="M 8.33333E-7 -1.48148E-6 L 0.33802 -0.00092 " pathEditMode="relative" rAng="0" ptsTypes="AA">
                                      <p:cBhvr>
                                        <p:cTn id="6" dur="2000" fill="hold"/>
                                        <p:tgtEl>
                                          <p:spTgt spid="20"/>
                                        </p:tgtEl>
                                        <p:attrNameLst>
                                          <p:attrName>ppt_x</p:attrName>
                                          <p:attrName>ppt_y</p:attrName>
                                        </p:attrNameLst>
                                      </p:cBhvr>
                                      <p:rCtr x="16901" y="-46"/>
                                    </p:animMotion>
                                  </p:childTnLst>
                                </p:cTn>
                              </p:par>
                            </p:childTnLst>
                          </p:cTn>
                        </p:par>
                        <p:par>
                          <p:cTn id="7" fill="hold">
                            <p:stCondLst>
                              <p:cond delay="2250"/>
                            </p:stCondLst>
                            <p:childTnLst>
                              <p:par>
                                <p:cTn id="8" presetID="1" presetClass="entr" presetSubtype="0" fill="hold" nodeType="afterEffect">
                                  <p:stCondLst>
                                    <p:cond delay="500"/>
                                  </p:stCondLst>
                                  <p:childTnLst>
                                    <p:set>
                                      <p:cBhvr>
                                        <p:cTn id="9" dur="1" fill="hold">
                                          <p:stCondLst>
                                            <p:cond delay="0"/>
                                          </p:stCondLst>
                                        </p:cTn>
                                        <p:tgtEl>
                                          <p:spTgt spid="21"/>
                                        </p:tgtEl>
                                        <p:attrNameLst>
                                          <p:attrName>style.visibility</p:attrName>
                                        </p:attrNameLst>
                                      </p:cBhvr>
                                      <p:to>
                                        <p:strVal val="visible"/>
                                      </p:to>
                                    </p:set>
                                  </p:childTnLst>
                                </p:cTn>
                              </p:par>
                            </p:childTnLst>
                          </p:cTn>
                        </p:par>
                        <p:par>
                          <p:cTn id="10" fill="hold">
                            <p:stCondLst>
                              <p:cond delay="2750"/>
                            </p:stCondLst>
                            <p:childTnLst>
                              <p:par>
                                <p:cTn id="11" presetID="1" presetClass="exit" presetSubtype="0" fill="hold" nodeType="afterEffect">
                                  <p:stCondLst>
                                    <p:cond delay="0"/>
                                  </p:stCondLst>
                                  <p:childTnLst>
                                    <p:set>
                                      <p:cBhvr>
                                        <p:cTn id="12" dur="1" fill="hold">
                                          <p:stCondLst>
                                            <p:cond delay="0"/>
                                          </p:stCondLst>
                                        </p:cTn>
                                        <p:tgtEl>
                                          <p:spTgt spid="20"/>
                                        </p:tgtEl>
                                        <p:attrNameLst>
                                          <p:attrName>style.visibility</p:attrName>
                                        </p:attrNameLst>
                                      </p:cBhvr>
                                      <p:to>
                                        <p:strVal val="hidden"/>
                                      </p:to>
                                    </p:set>
                                  </p:childTnLst>
                                </p:cTn>
                              </p:par>
                            </p:childTnLst>
                          </p:cTn>
                        </p:par>
                        <p:par>
                          <p:cTn id="13" fill="hold">
                            <p:stCondLst>
                              <p:cond delay="2750"/>
                            </p:stCondLst>
                            <p:childTnLst>
                              <p:par>
                                <p:cTn id="14" presetID="22" presetClass="entr" presetSubtype="4"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down)">
                                      <p:cBhvr>
                                        <p:cTn id="16" dur="1250"/>
                                        <p:tgtEl>
                                          <p:spTgt spid="17"/>
                                        </p:tgtEl>
                                      </p:cBhvr>
                                    </p:animEffect>
                                  </p:childTnLst>
                                </p:cTn>
                              </p:par>
                            </p:childTnLst>
                          </p:cTn>
                        </p:par>
                        <p:par>
                          <p:cTn id="17" fill="hold">
                            <p:stCondLst>
                              <p:cond delay="4000"/>
                            </p:stCondLst>
                            <p:childTnLst>
                              <p:par>
                                <p:cTn id="18" presetID="26" presetClass="entr" presetSubtype="0"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580">
                                          <p:stCondLst>
                                            <p:cond delay="0"/>
                                          </p:stCondLst>
                                        </p:cTn>
                                        <p:tgtEl>
                                          <p:spTgt spid="14"/>
                                        </p:tgtEl>
                                      </p:cBhvr>
                                    </p:animEffect>
                                    <p:anim calcmode="lin" valueType="num">
                                      <p:cBhvr>
                                        <p:cTn id="21"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26" dur="26">
                                          <p:stCondLst>
                                            <p:cond delay="650"/>
                                          </p:stCondLst>
                                        </p:cTn>
                                        <p:tgtEl>
                                          <p:spTgt spid="14"/>
                                        </p:tgtEl>
                                      </p:cBhvr>
                                      <p:to x="100000" y="60000"/>
                                    </p:animScale>
                                    <p:animScale>
                                      <p:cBhvr>
                                        <p:cTn id="27" dur="166" decel="50000">
                                          <p:stCondLst>
                                            <p:cond delay="676"/>
                                          </p:stCondLst>
                                        </p:cTn>
                                        <p:tgtEl>
                                          <p:spTgt spid="14"/>
                                        </p:tgtEl>
                                      </p:cBhvr>
                                      <p:to x="100000" y="100000"/>
                                    </p:animScale>
                                    <p:animScale>
                                      <p:cBhvr>
                                        <p:cTn id="28" dur="26">
                                          <p:stCondLst>
                                            <p:cond delay="1312"/>
                                          </p:stCondLst>
                                        </p:cTn>
                                        <p:tgtEl>
                                          <p:spTgt spid="14"/>
                                        </p:tgtEl>
                                      </p:cBhvr>
                                      <p:to x="100000" y="80000"/>
                                    </p:animScale>
                                    <p:animScale>
                                      <p:cBhvr>
                                        <p:cTn id="29" dur="166" decel="50000">
                                          <p:stCondLst>
                                            <p:cond delay="1338"/>
                                          </p:stCondLst>
                                        </p:cTn>
                                        <p:tgtEl>
                                          <p:spTgt spid="14"/>
                                        </p:tgtEl>
                                      </p:cBhvr>
                                      <p:to x="100000" y="100000"/>
                                    </p:animScale>
                                    <p:animScale>
                                      <p:cBhvr>
                                        <p:cTn id="30" dur="26">
                                          <p:stCondLst>
                                            <p:cond delay="1642"/>
                                          </p:stCondLst>
                                        </p:cTn>
                                        <p:tgtEl>
                                          <p:spTgt spid="14"/>
                                        </p:tgtEl>
                                      </p:cBhvr>
                                      <p:to x="100000" y="90000"/>
                                    </p:animScale>
                                    <p:animScale>
                                      <p:cBhvr>
                                        <p:cTn id="31" dur="166" decel="50000">
                                          <p:stCondLst>
                                            <p:cond delay="1668"/>
                                          </p:stCondLst>
                                        </p:cTn>
                                        <p:tgtEl>
                                          <p:spTgt spid="14"/>
                                        </p:tgtEl>
                                      </p:cBhvr>
                                      <p:to x="100000" y="100000"/>
                                    </p:animScale>
                                    <p:animScale>
                                      <p:cBhvr>
                                        <p:cTn id="32" dur="26">
                                          <p:stCondLst>
                                            <p:cond delay="1808"/>
                                          </p:stCondLst>
                                        </p:cTn>
                                        <p:tgtEl>
                                          <p:spTgt spid="14"/>
                                        </p:tgtEl>
                                      </p:cBhvr>
                                      <p:to x="100000" y="95000"/>
                                    </p:animScale>
                                    <p:animScale>
                                      <p:cBhvr>
                                        <p:cTn id="33" dur="166" decel="50000">
                                          <p:stCondLst>
                                            <p:cond delay="1834"/>
                                          </p:stCondLst>
                                        </p:cTn>
                                        <p:tgtEl>
                                          <p:spTgt spid="14"/>
                                        </p:tgtEl>
                                      </p:cBhvr>
                                      <p:to x="100000" y="100000"/>
                                    </p:animScale>
                                  </p:childTnLst>
                                </p:cTn>
                              </p:par>
                            </p:childTnLst>
                          </p:cTn>
                        </p:par>
                        <p:par>
                          <p:cTn id="34" fill="hold">
                            <p:stCondLst>
                              <p:cond delay="6000"/>
                            </p:stCondLst>
                            <p:childTnLst>
                              <p:par>
                                <p:cTn id="35" presetID="14" presetClass="entr" presetSubtype="10" fill="hold" grpId="0" nodeType="afterEffect">
                                  <p:stCondLst>
                                    <p:cond delay="500"/>
                                  </p:stCondLst>
                                  <p:childTnLst>
                                    <p:set>
                                      <p:cBhvr>
                                        <p:cTn id="36" dur="1" fill="hold">
                                          <p:stCondLst>
                                            <p:cond delay="0"/>
                                          </p:stCondLst>
                                        </p:cTn>
                                        <p:tgtEl>
                                          <p:spTgt spid="4"/>
                                        </p:tgtEl>
                                        <p:attrNameLst>
                                          <p:attrName>style.visibility</p:attrName>
                                        </p:attrNameLst>
                                      </p:cBhvr>
                                      <p:to>
                                        <p:strVal val="visible"/>
                                      </p:to>
                                    </p:set>
                                    <p:animEffect transition="in" filter="randombar(horizontal)">
                                      <p:cBhvr>
                                        <p:cTn id="37" dur="500"/>
                                        <p:tgtEl>
                                          <p:spTgt spid="4"/>
                                        </p:tgtEl>
                                      </p:cBhvr>
                                    </p:animEffect>
                                  </p:childTnLst>
                                </p:cTn>
                              </p:par>
                            </p:childTnLst>
                          </p:cTn>
                        </p:par>
                        <p:par>
                          <p:cTn id="38" fill="hold">
                            <p:stCondLst>
                              <p:cond delay="7000"/>
                            </p:stCondLst>
                            <p:childTnLst>
                              <p:par>
                                <p:cTn id="39" presetID="63" presetClass="path" presetSubtype="0" accel="50000" decel="50000" fill="hold" nodeType="afterEffect">
                                  <p:stCondLst>
                                    <p:cond delay="0"/>
                                  </p:stCondLst>
                                  <p:childTnLst>
                                    <p:animMotion origin="layout" path="M -5E-6 -3.33333E-6 L 1.01094 -0.00833 " pathEditMode="relative" rAng="0" ptsTypes="AA">
                                      <p:cBhvr>
                                        <p:cTn id="40" dur="2000" fill="hold"/>
                                        <p:tgtEl>
                                          <p:spTgt spid="23"/>
                                        </p:tgtEl>
                                        <p:attrNameLst>
                                          <p:attrName>ppt_x</p:attrName>
                                          <p:attrName>ppt_y</p:attrName>
                                        </p:attrNameLst>
                                      </p:cBhvr>
                                      <p:rCtr x="50547" y="-41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descr="A picture containing drawing&#10;&#10;Description automatically generated">
            <a:extLst>
              <a:ext uri="{FF2B5EF4-FFF2-40B4-BE49-F238E27FC236}">
                <a16:creationId xmlns:a16="http://schemas.microsoft.com/office/drawing/2014/main" id="{C8FC4424-A1FF-46AC-BECD-0B919FDE38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05040" y="2368206"/>
            <a:ext cx="1909872" cy="3207234"/>
          </a:xfrm>
          <a:prstGeom prst="rect">
            <a:avLst/>
          </a:prstGeom>
        </p:spPr>
      </p:pic>
      <p:pic>
        <p:nvPicPr>
          <p:cNvPr id="34" name="Picture 33" descr="A picture containing toy&#10;&#10;Description automatically generated">
            <a:extLst>
              <a:ext uri="{FF2B5EF4-FFF2-40B4-BE49-F238E27FC236}">
                <a16:creationId xmlns:a16="http://schemas.microsoft.com/office/drawing/2014/main" id="{42EE9BB2-C935-4EA3-B0F9-C3CFE8E239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20725" y="2350819"/>
            <a:ext cx="1883539" cy="3207234"/>
          </a:xfrm>
          <a:prstGeom prst="rect">
            <a:avLst/>
          </a:prstGeom>
        </p:spPr>
      </p:pic>
      <p:pic>
        <p:nvPicPr>
          <p:cNvPr id="38" name="Picture 37">
            <a:extLst>
              <a:ext uri="{FF2B5EF4-FFF2-40B4-BE49-F238E27FC236}">
                <a16:creationId xmlns:a16="http://schemas.microsoft.com/office/drawing/2014/main" id="{C4D2F57D-FC55-466A-A58B-DBB22550E7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1886" y="2398810"/>
            <a:ext cx="1963374" cy="3184919"/>
          </a:xfrm>
          <a:prstGeom prst="rect">
            <a:avLst/>
          </a:prstGeom>
        </p:spPr>
      </p:pic>
      <p:pic>
        <p:nvPicPr>
          <p:cNvPr id="37" name="Picture 36" descr="A picture containing toy&#10;&#10;Description automatically generated">
            <a:extLst>
              <a:ext uri="{FF2B5EF4-FFF2-40B4-BE49-F238E27FC236}">
                <a16:creationId xmlns:a16="http://schemas.microsoft.com/office/drawing/2014/main" id="{752F7D8B-0115-48E8-A915-0EAC173A8E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00601" y="2347518"/>
            <a:ext cx="1926423" cy="3236211"/>
          </a:xfrm>
          <a:prstGeom prst="rect">
            <a:avLst/>
          </a:prstGeom>
        </p:spPr>
      </p:pic>
      <p:pic>
        <p:nvPicPr>
          <p:cNvPr id="15" name="Picture 14">
            <a:extLst>
              <a:ext uri="{FF2B5EF4-FFF2-40B4-BE49-F238E27FC236}">
                <a16:creationId xmlns:a16="http://schemas.microsoft.com/office/drawing/2014/main" id="{9CB22FE6-6AC8-4F4F-B2DA-D4E2CFECEB3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9421" y="2300652"/>
            <a:ext cx="1921428" cy="3262071"/>
          </a:xfrm>
          <a:prstGeom prst="rect">
            <a:avLst/>
          </a:prstGeom>
        </p:spPr>
      </p:pic>
      <p:grpSp>
        <p:nvGrpSpPr>
          <p:cNvPr id="13" name="Group 12">
            <a:extLst>
              <a:ext uri="{FF2B5EF4-FFF2-40B4-BE49-F238E27FC236}">
                <a16:creationId xmlns:a16="http://schemas.microsoft.com/office/drawing/2014/main" id="{76F5C7BE-9CB5-48FC-B150-23744E08F250}"/>
              </a:ext>
            </a:extLst>
          </p:cNvPr>
          <p:cNvGrpSpPr/>
          <p:nvPr/>
        </p:nvGrpSpPr>
        <p:grpSpPr>
          <a:xfrm>
            <a:off x="323495" y="131492"/>
            <a:ext cx="11868505" cy="1777354"/>
            <a:chOff x="-1664289" y="270933"/>
            <a:chExt cx="13416099" cy="1274322"/>
          </a:xfrm>
        </p:grpSpPr>
        <p:sp>
          <p:nvSpPr>
            <p:cNvPr id="14" name="Speech Bubble: Rectangle with Corners Rounded 13">
              <a:extLst>
                <a:ext uri="{FF2B5EF4-FFF2-40B4-BE49-F238E27FC236}">
                  <a16:creationId xmlns:a16="http://schemas.microsoft.com/office/drawing/2014/main" id="{E8A30669-DB91-49AD-B3DE-DBEC3E29AE1B}"/>
                </a:ext>
              </a:extLst>
            </p:cNvPr>
            <p:cNvSpPr/>
            <p:nvPr/>
          </p:nvSpPr>
          <p:spPr>
            <a:xfrm>
              <a:off x="-1664289" y="270933"/>
              <a:ext cx="13315123" cy="1274322"/>
            </a:xfrm>
            <a:prstGeom prst="wedgeRoundRectCallout">
              <a:avLst>
                <a:gd name="adj1" fmla="val -38331"/>
                <a:gd name="adj2" fmla="val 114455"/>
                <a:gd name="adj3" fmla="val 16667"/>
              </a:avLst>
            </a:prstGeom>
            <a:noFill/>
            <a:ln w="31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TextBox 15">
              <a:extLst>
                <a:ext uri="{FF2B5EF4-FFF2-40B4-BE49-F238E27FC236}">
                  <a16:creationId xmlns:a16="http://schemas.microsoft.com/office/drawing/2014/main" id="{4C776BAA-9624-48B7-9284-E0ECC4A5D8A7}"/>
                </a:ext>
              </a:extLst>
            </p:cNvPr>
            <p:cNvSpPr txBox="1"/>
            <p:nvPr/>
          </p:nvSpPr>
          <p:spPr>
            <a:xfrm>
              <a:off x="-1563313" y="322726"/>
              <a:ext cx="13214148" cy="453107"/>
            </a:xfrm>
            <a:prstGeom prst="rect">
              <a:avLst/>
            </a:prstGeom>
            <a:noFill/>
          </p:spPr>
          <p:txBody>
            <a:bodyPr wrap="square" rtlCol="0">
              <a:spAutoFit/>
            </a:bodyPr>
            <a:lstStyle/>
            <a:p>
              <a:pPr algn="ctr"/>
              <a:r>
                <a:rPr lang="en-US" sz="3200" dirty="0">
                  <a:latin typeface="Comic Sans MS" panose="030F0702030302020204" pitchFamily="66" charset="0"/>
                </a:rPr>
                <a:t>Dear God, thank you, that Jesus came to save everybody.</a:t>
              </a:r>
            </a:p>
          </p:txBody>
        </p:sp>
        <p:sp>
          <p:nvSpPr>
            <p:cNvPr id="30" name="TextBox 29">
              <a:extLst>
                <a:ext uri="{FF2B5EF4-FFF2-40B4-BE49-F238E27FC236}">
                  <a16:creationId xmlns:a16="http://schemas.microsoft.com/office/drawing/2014/main" id="{FC4403AC-E31B-47CD-8387-E60B9704C44B}"/>
                </a:ext>
              </a:extLst>
            </p:cNvPr>
            <p:cNvSpPr txBox="1"/>
            <p:nvPr/>
          </p:nvSpPr>
          <p:spPr>
            <a:xfrm>
              <a:off x="-1462338" y="743208"/>
              <a:ext cx="13214148" cy="453107"/>
            </a:xfrm>
            <a:prstGeom prst="rect">
              <a:avLst/>
            </a:prstGeom>
            <a:noFill/>
          </p:spPr>
          <p:txBody>
            <a:bodyPr wrap="square" rtlCol="0">
              <a:spAutoFit/>
            </a:bodyPr>
            <a:lstStyle/>
            <a:p>
              <a:pPr algn="ctr"/>
              <a:endParaRPr lang="en-US" sz="3200" dirty="0">
                <a:latin typeface="Comic Sans MS" panose="030F0702030302020204" pitchFamily="66" charset="0"/>
              </a:endParaRPr>
            </a:p>
          </p:txBody>
        </p:sp>
      </p:grpSp>
      <p:grpSp>
        <p:nvGrpSpPr>
          <p:cNvPr id="17" name="Group 16">
            <a:extLst>
              <a:ext uri="{FF2B5EF4-FFF2-40B4-BE49-F238E27FC236}">
                <a16:creationId xmlns:a16="http://schemas.microsoft.com/office/drawing/2014/main" id="{AA05A11E-11ED-4EC2-978B-F4A523FD819F}"/>
              </a:ext>
            </a:extLst>
          </p:cNvPr>
          <p:cNvGrpSpPr/>
          <p:nvPr/>
        </p:nvGrpSpPr>
        <p:grpSpPr>
          <a:xfrm>
            <a:off x="3511625" y="2102242"/>
            <a:ext cx="5908712" cy="4357940"/>
            <a:chOff x="1136171" y="270933"/>
            <a:chExt cx="9531621" cy="1274322"/>
          </a:xfrm>
        </p:grpSpPr>
        <p:sp>
          <p:nvSpPr>
            <p:cNvPr id="18" name="Speech Bubble: Rectangle with Corners Rounded 17">
              <a:extLst>
                <a:ext uri="{FF2B5EF4-FFF2-40B4-BE49-F238E27FC236}">
                  <a16:creationId xmlns:a16="http://schemas.microsoft.com/office/drawing/2014/main" id="{C1350DF0-D7E7-4C8D-91E3-6966C2D6AF0E}"/>
                </a:ext>
              </a:extLst>
            </p:cNvPr>
            <p:cNvSpPr/>
            <p:nvPr/>
          </p:nvSpPr>
          <p:spPr>
            <a:xfrm>
              <a:off x="1136171" y="270933"/>
              <a:ext cx="9347200" cy="1274322"/>
            </a:xfrm>
            <a:prstGeom prst="wedgeRoundRectCallout">
              <a:avLst>
                <a:gd name="adj1" fmla="val 74489"/>
                <a:gd name="adj2" fmla="val -27755"/>
                <a:gd name="adj3" fmla="val 16667"/>
              </a:avLst>
            </a:prstGeom>
            <a:noFill/>
            <a:ln w="31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TextBox 18">
              <a:extLst>
                <a:ext uri="{FF2B5EF4-FFF2-40B4-BE49-F238E27FC236}">
                  <a16:creationId xmlns:a16="http://schemas.microsoft.com/office/drawing/2014/main" id="{0DF2A2AA-18BA-4A1C-B4A8-B8B261020768}"/>
                </a:ext>
              </a:extLst>
            </p:cNvPr>
            <p:cNvSpPr txBox="1"/>
            <p:nvPr/>
          </p:nvSpPr>
          <p:spPr>
            <a:xfrm>
              <a:off x="1320592" y="317411"/>
              <a:ext cx="9347200" cy="1175100"/>
            </a:xfrm>
            <a:prstGeom prst="rect">
              <a:avLst/>
            </a:prstGeom>
            <a:noFill/>
          </p:spPr>
          <p:txBody>
            <a:bodyPr wrap="square" rtlCol="0">
              <a:spAutoFit/>
            </a:bodyPr>
            <a:lstStyle/>
            <a:p>
              <a:pPr algn="ctr"/>
              <a:r>
                <a:rPr lang="en-GB" sz="3200" dirty="0">
                  <a:solidFill>
                    <a:srgbClr val="FF0000"/>
                  </a:solidFill>
                  <a:latin typeface="Comic Sans MS" panose="030F0702030302020204" pitchFamily="66" charset="0"/>
                </a:rPr>
                <a:t>Help us trust and follow you, in good times and when it gets hard and tough.</a:t>
              </a:r>
            </a:p>
          </p:txBody>
        </p:sp>
      </p:grpSp>
      <p:sp>
        <p:nvSpPr>
          <p:cNvPr id="33" name="TextBox 32">
            <a:extLst>
              <a:ext uri="{FF2B5EF4-FFF2-40B4-BE49-F238E27FC236}">
                <a16:creationId xmlns:a16="http://schemas.microsoft.com/office/drawing/2014/main" id="{DCB4B1A6-8934-42FB-AD4E-35BF8D2B4534}"/>
              </a:ext>
            </a:extLst>
          </p:cNvPr>
          <p:cNvSpPr txBox="1"/>
          <p:nvPr/>
        </p:nvSpPr>
        <p:spPr>
          <a:xfrm>
            <a:off x="5796862" y="5730010"/>
            <a:ext cx="1452562" cy="584775"/>
          </a:xfrm>
          <a:prstGeom prst="rect">
            <a:avLst/>
          </a:prstGeom>
          <a:noFill/>
        </p:spPr>
        <p:txBody>
          <a:bodyPr wrap="square">
            <a:spAutoFit/>
          </a:bodyPr>
          <a:lstStyle/>
          <a:p>
            <a:r>
              <a:rPr lang="en-US" sz="3200" dirty="0">
                <a:latin typeface="Comic Sans MS" panose="030F0702030302020204" pitchFamily="66" charset="0"/>
              </a:rPr>
              <a:t>AMEN</a:t>
            </a:r>
            <a:endParaRPr lang="en-GB" sz="3200" dirty="0"/>
          </a:p>
        </p:txBody>
      </p:sp>
      <p:sp>
        <p:nvSpPr>
          <p:cNvPr id="35" name="TextBox 34">
            <a:extLst>
              <a:ext uri="{FF2B5EF4-FFF2-40B4-BE49-F238E27FC236}">
                <a16:creationId xmlns:a16="http://schemas.microsoft.com/office/drawing/2014/main" id="{9A57BFB9-5512-4C6F-9305-DAAECA1D1EE6}"/>
              </a:ext>
            </a:extLst>
          </p:cNvPr>
          <p:cNvSpPr txBox="1"/>
          <p:nvPr/>
        </p:nvSpPr>
        <p:spPr>
          <a:xfrm>
            <a:off x="529905" y="771870"/>
            <a:ext cx="11366356" cy="584775"/>
          </a:xfrm>
          <a:prstGeom prst="rect">
            <a:avLst/>
          </a:prstGeom>
          <a:noFill/>
        </p:spPr>
        <p:txBody>
          <a:bodyPr wrap="square">
            <a:spAutoFit/>
          </a:bodyPr>
          <a:lstStyle/>
          <a:p>
            <a:pPr algn="ctr"/>
            <a:r>
              <a:rPr lang="en-US" sz="3200" dirty="0">
                <a:latin typeface="Comic Sans MS" panose="030F0702030302020204" pitchFamily="66" charset="0"/>
              </a:rPr>
              <a:t>Thank you, that if we’re rich or poor, you love us so much.</a:t>
            </a:r>
          </a:p>
        </p:txBody>
      </p:sp>
      <p:sp>
        <p:nvSpPr>
          <p:cNvPr id="43" name="TextBox 42">
            <a:extLst>
              <a:ext uri="{FF2B5EF4-FFF2-40B4-BE49-F238E27FC236}">
                <a16:creationId xmlns:a16="http://schemas.microsoft.com/office/drawing/2014/main" id="{A85AE8AC-6E19-4372-8BBD-324CE8FBDE01}"/>
              </a:ext>
            </a:extLst>
          </p:cNvPr>
          <p:cNvSpPr txBox="1"/>
          <p:nvPr/>
        </p:nvSpPr>
        <p:spPr>
          <a:xfrm>
            <a:off x="574570" y="1324071"/>
            <a:ext cx="11366356" cy="584775"/>
          </a:xfrm>
          <a:prstGeom prst="rect">
            <a:avLst/>
          </a:prstGeom>
          <a:noFill/>
        </p:spPr>
        <p:txBody>
          <a:bodyPr wrap="square">
            <a:spAutoFit/>
          </a:bodyPr>
          <a:lstStyle/>
          <a:p>
            <a:pPr algn="ctr"/>
            <a:r>
              <a:rPr lang="en-US" sz="3200" dirty="0">
                <a:latin typeface="Comic Sans MS" panose="030F0702030302020204" pitchFamily="66" charset="0"/>
              </a:rPr>
              <a:t>Come into our lives and live with us all the time .</a:t>
            </a:r>
          </a:p>
        </p:txBody>
      </p:sp>
      <p:sp>
        <p:nvSpPr>
          <p:cNvPr id="44" name="TextBox 43">
            <a:extLst>
              <a:ext uri="{FF2B5EF4-FFF2-40B4-BE49-F238E27FC236}">
                <a16:creationId xmlns:a16="http://schemas.microsoft.com/office/drawing/2014/main" id="{533D3546-F1E3-432C-A3F8-EF9735153263}"/>
              </a:ext>
            </a:extLst>
          </p:cNvPr>
          <p:cNvSpPr txBox="1"/>
          <p:nvPr/>
        </p:nvSpPr>
        <p:spPr>
          <a:xfrm>
            <a:off x="3625949" y="3698881"/>
            <a:ext cx="5680064" cy="1077218"/>
          </a:xfrm>
          <a:prstGeom prst="rect">
            <a:avLst/>
          </a:prstGeom>
          <a:noFill/>
        </p:spPr>
        <p:txBody>
          <a:bodyPr wrap="square">
            <a:spAutoFit/>
          </a:bodyPr>
          <a:lstStyle/>
          <a:p>
            <a:pPr algn="ctr"/>
            <a:r>
              <a:rPr lang="en-US" sz="3200" dirty="0">
                <a:solidFill>
                  <a:srgbClr val="FF0000"/>
                </a:solidFill>
                <a:latin typeface="Comic Sans MS" panose="030F0702030302020204" pitchFamily="66" charset="0"/>
              </a:rPr>
              <a:t>Please help those who are struggling with corona virus.</a:t>
            </a:r>
          </a:p>
        </p:txBody>
      </p:sp>
      <p:sp>
        <p:nvSpPr>
          <p:cNvPr id="45" name="TextBox 44">
            <a:extLst>
              <a:ext uri="{FF2B5EF4-FFF2-40B4-BE49-F238E27FC236}">
                <a16:creationId xmlns:a16="http://schemas.microsoft.com/office/drawing/2014/main" id="{99AD7426-0A71-4C4A-8A2C-AC28AC645E7D}"/>
              </a:ext>
            </a:extLst>
          </p:cNvPr>
          <p:cNvSpPr txBox="1"/>
          <p:nvPr/>
        </p:nvSpPr>
        <p:spPr>
          <a:xfrm>
            <a:off x="3683111" y="4687768"/>
            <a:ext cx="5680064" cy="1077218"/>
          </a:xfrm>
          <a:prstGeom prst="rect">
            <a:avLst/>
          </a:prstGeom>
          <a:noFill/>
        </p:spPr>
        <p:txBody>
          <a:bodyPr wrap="square">
            <a:spAutoFit/>
          </a:bodyPr>
          <a:lstStyle/>
          <a:p>
            <a:pPr algn="ctr"/>
            <a:r>
              <a:rPr lang="en-US" sz="3200" dirty="0">
                <a:solidFill>
                  <a:srgbClr val="FF0000"/>
                </a:solidFill>
                <a:latin typeface="Comic Sans MS" panose="030F0702030302020204" pitchFamily="66" charset="0"/>
              </a:rPr>
              <a:t>Help us to show others that you want to be their friend.</a:t>
            </a:r>
          </a:p>
        </p:txBody>
      </p:sp>
      <p:sp>
        <p:nvSpPr>
          <p:cNvPr id="39" name="Rectangle 38">
            <a:hlinkClick r:id="rId7" action="ppaction://hlinksldjump"/>
            <a:extLst>
              <a:ext uri="{FF2B5EF4-FFF2-40B4-BE49-F238E27FC236}">
                <a16:creationId xmlns:a16="http://schemas.microsoft.com/office/drawing/2014/main" id="{F01F797F-D83B-42B9-A4E1-92AB3A991855}"/>
              </a:ext>
            </a:extLst>
          </p:cNvPr>
          <p:cNvSpPr/>
          <p:nvPr/>
        </p:nvSpPr>
        <p:spPr>
          <a:xfrm>
            <a:off x="-390525" y="-703489"/>
            <a:ext cx="12973050" cy="7981950"/>
          </a:xfrm>
          <a:prstGeom prst="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en-GB" dirty="0"/>
          </a:p>
        </p:txBody>
      </p:sp>
      <p:grpSp>
        <p:nvGrpSpPr>
          <p:cNvPr id="40" name="Group 39">
            <a:extLst>
              <a:ext uri="{FF2B5EF4-FFF2-40B4-BE49-F238E27FC236}">
                <a16:creationId xmlns:a16="http://schemas.microsoft.com/office/drawing/2014/main" id="{439919E6-C2EF-4F33-BBD3-26F020128702}"/>
              </a:ext>
            </a:extLst>
          </p:cNvPr>
          <p:cNvGrpSpPr/>
          <p:nvPr/>
        </p:nvGrpSpPr>
        <p:grpSpPr>
          <a:xfrm>
            <a:off x="-2667000" y="5591175"/>
            <a:ext cx="2514600" cy="1276350"/>
            <a:chOff x="167020" y="5743617"/>
            <a:chExt cx="2514600" cy="1276350"/>
          </a:xfrm>
        </p:grpSpPr>
        <p:sp>
          <p:nvSpPr>
            <p:cNvPr id="41" name="Arrow: Right 40">
              <a:hlinkClick r:id="" action="ppaction://hlinkshowjump?jump=nextslide"/>
              <a:extLst>
                <a:ext uri="{FF2B5EF4-FFF2-40B4-BE49-F238E27FC236}">
                  <a16:creationId xmlns:a16="http://schemas.microsoft.com/office/drawing/2014/main" id="{2CEAF94A-EE7B-4376-915C-526A44043B02}"/>
                </a:ext>
              </a:extLst>
            </p:cNvPr>
            <p:cNvSpPr/>
            <p:nvPr/>
          </p:nvSpPr>
          <p:spPr>
            <a:xfrm>
              <a:off x="167020" y="5743617"/>
              <a:ext cx="2514600" cy="1276350"/>
            </a:xfrm>
            <a:prstGeom prst="rightArrow">
              <a:avLst/>
            </a:prstGeom>
            <a:solidFill>
              <a:srgbClr val="66FF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TextBox 41">
              <a:extLst>
                <a:ext uri="{FF2B5EF4-FFF2-40B4-BE49-F238E27FC236}">
                  <a16:creationId xmlns:a16="http://schemas.microsoft.com/office/drawing/2014/main" id="{968999A0-2A9E-41BE-9864-C8CE7A2263FA}"/>
                </a:ext>
              </a:extLst>
            </p:cNvPr>
            <p:cNvSpPr txBox="1"/>
            <p:nvPr/>
          </p:nvSpPr>
          <p:spPr>
            <a:xfrm>
              <a:off x="167020" y="6150959"/>
              <a:ext cx="2462534" cy="461665"/>
            </a:xfrm>
            <a:prstGeom prst="rect">
              <a:avLst/>
            </a:prstGeom>
            <a:noFill/>
          </p:spPr>
          <p:txBody>
            <a:bodyPr wrap="none" rtlCol="0">
              <a:spAutoFit/>
            </a:bodyPr>
            <a:lstStyle/>
            <a:p>
              <a:r>
                <a:rPr lang="en-US" sz="2400" dirty="0">
                  <a:latin typeface="Comic Sans MS" panose="030F0702030302020204" pitchFamily="66" charset="0"/>
                </a:rPr>
                <a:t>Go to next slide</a:t>
              </a:r>
              <a:endParaRPr lang="en-GB" sz="2400" dirty="0">
                <a:latin typeface="Comic Sans MS" panose="030F0702030302020204" pitchFamily="66" charset="0"/>
              </a:endParaRPr>
            </a:p>
          </p:txBody>
        </p:sp>
      </p:grpSp>
    </p:spTree>
    <p:extLst>
      <p:ext uri="{BB962C8B-B14F-4D97-AF65-F5344CB8AC3E}">
        <p14:creationId xmlns:p14="http://schemas.microsoft.com/office/powerpoint/2010/main" val="928946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afterEffect">
                                  <p:stCondLst>
                                    <p:cond delay="500"/>
                                  </p:stCondLst>
                                  <p:childTnLst>
                                    <p:animMotion origin="layout" path="M 3.75E-6 3.33333E-6 L -0.30105 -0.00255 " pathEditMode="relative" rAng="0" ptsTypes="AA">
                                      <p:cBhvr>
                                        <p:cTn id="6" dur="2000" fill="hold"/>
                                        <p:tgtEl>
                                          <p:spTgt spid="36"/>
                                        </p:tgtEl>
                                        <p:attrNameLst>
                                          <p:attrName>ppt_x</p:attrName>
                                          <p:attrName>ppt_y</p:attrName>
                                        </p:attrNameLst>
                                      </p:cBhvr>
                                      <p:rCtr x="-15052" y="-139"/>
                                    </p:animMotion>
                                  </p:childTnLst>
                                </p:cTn>
                              </p:par>
                            </p:childTnLst>
                          </p:cTn>
                        </p:par>
                        <p:par>
                          <p:cTn id="7" fill="hold">
                            <p:stCondLst>
                              <p:cond delay="2500"/>
                            </p:stCondLst>
                            <p:childTnLst>
                              <p:par>
                                <p:cTn id="8" presetID="63" presetClass="path" presetSubtype="0" accel="50000" decel="50000" fill="hold" nodeType="afterEffect">
                                  <p:stCondLst>
                                    <p:cond delay="250"/>
                                  </p:stCondLst>
                                  <p:childTnLst>
                                    <p:animMotion origin="layout" path="M 1.66667E-6 -7.40741E-7 L 0.35638 -0.00069 " pathEditMode="relative" rAng="0" ptsTypes="AA">
                                      <p:cBhvr>
                                        <p:cTn id="9" dur="2000" fill="hold"/>
                                        <p:tgtEl>
                                          <p:spTgt spid="37"/>
                                        </p:tgtEl>
                                        <p:attrNameLst>
                                          <p:attrName>ppt_x</p:attrName>
                                          <p:attrName>ppt_y</p:attrName>
                                        </p:attrNameLst>
                                      </p:cBhvr>
                                      <p:rCtr x="17812" y="-46"/>
                                    </p:animMotion>
                                  </p:childTnLst>
                                </p:cTn>
                              </p:par>
                            </p:childTnLst>
                          </p:cTn>
                        </p:par>
                        <p:par>
                          <p:cTn id="10" fill="hold">
                            <p:stCondLst>
                              <p:cond delay="4750"/>
                            </p:stCondLst>
                            <p:childTnLst>
                              <p:par>
                                <p:cTn id="11" presetID="63" presetClass="path" presetSubtype="0" accel="50000" decel="50000" fill="hold" nodeType="afterEffect">
                                  <p:stCondLst>
                                    <p:cond delay="250"/>
                                  </p:stCondLst>
                                  <p:childTnLst>
                                    <p:animMotion origin="layout" path="M 4.16667E-7 -4.44444E-6 L 0.24987 -0.00995 " pathEditMode="relative" rAng="0" ptsTypes="AA">
                                      <p:cBhvr>
                                        <p:cTn id="12" dur="2000" fill="hold"/>
                                        <p:tgtEl>
                                          <p:spTgt spid="38"/>
                                        </p:tgtEl>
                                        <p:attrNameLst>
                                          <p:attrName>ppt_x</p:attrName>
                                          <p:attrName>ppt_y</p:attrName>
                                        </p:attrNameLst>
                                      </p:cBhvr>
                                      <p:rCtr x="12500" y="-509"/>
                                    </p:animMotion>
                                  </p:childTnLst>
                                </p:cTn>
                              </p:par>
                            </p:childTnLst>
                          </p:cTn>
                        </p:par>
                        <p:par>
                          <p:cTn id="13" fill="hold">
                            <p:stCondLst>
                              <p:cond delay="7000"/>
                            </p:stCondLst>
                            <p:childTnLst>
                              <p:par>
                                <p:cTn id="14" presetID="22" presetClass="entr" presetSubtype="8" fill="hold" nodeType="afterEffect">
                                  <p:stCondLst>
                                    <p:cond delay="75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1750"/>
                                        <p:tgtEl>
                                          <p:spTgt spid="13"/>
                                        </p:tgtEl>
                                      </p:cBhvr>
                                    </p:animEffect>
                                  </p:childTnLst>
                                </p:cTn>
                              </p:par>
                            </p:childTnLst>
                          </p:cTn>
                        </p:par>
                        <p:par>
                          <p:cTn id="17" fill="hold">
                            <p:stCondLst>
                              <p:cond delay="9500"/>
                            </p:stCondLst>
                            <p:childTnLst>
                              <p:par>
                                <p:cTn id="18" presetID="22" presetClass="entr" presetSubtype="8" fill="hold" grpId="0" nodeType="afterEffect">
                                  <p:stCondLst>
                                    <p:cond delay="2000"/>
                                  </p:stCondLst>
                                  <p:childTnLst>
                                    <p:set>
                                      <p:cBhvr>
                                        <p:cTn id="19" dur="1" fill="hold">
                                          <p:stCondLst>
                                            <p:cond delay="0"/>
                                          </p:stCondLst>
                                        </p:cTn>
                                        <p:tgtEl>
                                          <p:spTgt spid="35"/>
                                        </p:tgtEl>
                                        <p:attrNameLst>
                                          <p:attrName>style.visibility</p:attrName>
                                        </p:attrNameLst>
                                      </p:cBhvr>
                                      <p:to>
                                        <p:strVal val="visible"/>
                                      </p:to>
                                    </p:set>
                                    <p:animEffect transition="in" filter="wipe(left)">
                                      <p:cBhvr>
                                        <p:cTn id="20" dur="1750"/>
                                        <p:tgtEl>
                                          <p:spTgt spid="35"/>
                                        </p:tgtEl>
                                      </p:cBhvr>
                                    </p:animEffect>
                                  </p:childTnLst>
                                </p:cTn>
                              </p:par>
                            </p:childTnLst>
                          </p:cTn>
                        </p:par>
                        <p:par>
                          <p:cTn id="21" fill="hold">
                            <p:stCondLst>
                              <p:cond delay="13250"/>
                            </p:stCondLst>
                            <p:childTnLst>
                              <p:par>
                                <p:cTn id="22" presetID="22" presetClass="entr" presetSubtype="8" fill="hold" grpId="0" nodeType="afterEffect">
                                  <p:stCondLst>
                                    <p:cond delay="2000"/>
                                  </p:stCondLst>
                                  <p:childTnLst>
                                    <p:set>
                                      <p:cBhvr>
                                        <p:cTn id="23" dur="1" fill="hold">
                                          <p:stCondLst>
                                            <p:cond delay="0"/>
                                          </p:stCondLst>
                                        </p:cTn>
                                        <p:tgtEl>
                                          <p:spTgt spid="43"/>
                                        </p:tgtEl>
                                        <p:attrNameLst>
                                          <p:attrName>style.visibility</p:attrName>
                                        </p:attrNameLst>
                                      </p:cBhvr>
                                      <p:to>
                                        <p:strVal val="visible"/>
                                      </p:to>
                                    </p:set>
                                    <p:animEffect transition="in" filter="wipe(left)">
                                      <p:cBhvr>
                                        <p:cTn id="24" dur="1750"/>
                                        <p:tgtEl>
                                          <p:spTgt spid="43"/>
                                        </p:tgtEl>
                                      </p:cBhvr>
                                    </p:animEffect>
                                  </p:childTnLst>
                                </p:cTn>
                              </p:par>
                            </p:childTnLst>
                          </p:cTn>
                        </p:par>
                        <p:par>
                          <p:cTn id="25" fill="hold">
                            <p:stCondLst>
                              <p:cond delay="17000"/>
                            </p:stCondLst>
                            <p:childTnLst>
                              <p:par>
                                <p:cTn id="26" presetID="22" presetClass="entr" presetSubtype="2" fill="hold" nodeType="afterEffect">
                                  <p:stCondLst>
                                    <p:cond delay="2000"/>
                                  </p:stCondLst>
                                  <p:childTnLst>
                                    <p:set>
                                      <p:cBhvr>
                                        <p:cTn id="27" dur="1" fill="hold">
                                          <p:stCondLst>
                                            <p:cond delay="0"/>
                                          </p:stCondLst>
                                        </p:cTn>
                                        <p:tgtEl>
                                          <p:spTgt spid="17"/>
                                        </p:tgtEl>
                                        <p:attrNameLst>
                                          <p:attrName>style.visibility</p:attrName>
                                        </p:attrNameLst>
                                      </p:cBhvr>
                                      <p:to>
                                        <p:strVal val="visible"/>
                                      </p:to>
                                    </p:set>
                                    <p:animEffect transition="in" filter="wipe(right)">
                                      <p:cBhvr>
                                        <p:cTn id="28" dur="1750"/>
                                        <p:tgtEl>
                                          <p:spTgt spid="17"/>
                                        </p:tgtEl>
                                      </p:cBhvr>
                                    </p:animEffect>
                                  </p:childTnLst>
                                </p:cTn>
                              </p:par>
                            </p:childTnLst>
                          </p:cTn>
                        </p:par>
                        <p:par>
                          <p:cTn id="29" fill="hold">
                            <p:stCondLst>
                              <p:cond delay="20750"/>
                            </p:stCondLst>
                            <p:childTnLst>
                              <p:par>
                                <p:cTn id="30" presetID="22" presetClass="entr" presetSubtype="2" fill="hold" grpId="0" nodeType="afterEffect">
                                  <p:stCondLst>
                                    <p:cond delay="2000"/>
                                  </p:stCondLst>
                                  <p:childTnLst>
                                    <p:set>
                                      <p:cBhvr>
                                        <p:cTn id="31" dur="1" fill="hold">
                                          <p:stCondLst>
                                            <p:cond delay="0"/>
                                          </p:stCondLst>
                                        </p:cTn>
                                        <p:tgtEl>
                                          <p:spTgt spid="44"/>
                                        </p:tgtEl>
                                        <p:attrNameLst>
                                          <p:attrName>style.visibility</p:attrName>
                                        </p:attrNameLst>
                                      </p:cBhvr>
                                      <p:to>
                                        <p:strVal val="visible"/>
                                      </p:to>
                                    </p:set>
                                    <p:animEffect transition="in" filter="wipe(right)">
                                      <p:cBhvr>
                                        <p:cTn id="32" dur="1750"/>
                                        <p:tgtEl>
                                          <p:spTgt spid="44"/>
                                        </p:tgtEl>
                                      </p:cBhvr>
                                    </p:animEffect>
                                  </p:childTnLst>
                                </p:cTn>
                              </p:par>
                            </p:childTnLst>
                          </p:cTn>
                        </p:par>
                        <p:par>
                          <p:cTn id="33" fill="hold">
                            <p:stCondLst>
                              <p:cond delay="24500"/>
                            </p:stCondLst>
                            <p:childTnLst>
                              <p:par>
                                <p:cTn id="34" presetID="22" presetClass="entr" presetSubtype="2" fill="hold" grpId="0" nodeType="afterEffect">
                                  <p:stCondLst>
                                    <p:cond delay="2000"/>
                                  </p:stCondLst>
                                  <p:childTnLst>
                                    <p:set>
                                      <p:cBhvr>
                                        <p:cTn id="35" dur="1" fill="hold">
                                          <p:stCondLst>
                                            <p:cond delay="0"/>
                                          </p:stCondLst>
                                        </p:cTn>
                                        <p:tgtEl>
                                          <p:spTgt spid="45"/>
                                        </p:tgtEl>
                                        <p:attrNameLst>
                                          <p:attrName>style.visibility</p:attrName>
                                        </p:attrNameLst>
                                      </p:cBhvr>
                                      <p:to>
                                        <p:strVal val="visible"/>
                                      </p:to>
                                    </p:set>
                                    <p:animEffect transition="in" filter="wipe(right)">
                                      <p:cBhvr>
                                        <p:cTn id="36" dur="1750"/>
                                        <p:tgtEl>
                                          <p:spTgt spid="45"/>
                                        </p:tgtEl>
                                      </p:cBhvr>
                                    </p:animEffect>
                                  </p:childTnLst>
                                </p:cTn>
                              </p:par>
                            </p:childTnLst>
                          </p:cTn>
                        </p:par>
                        <p:par>
                          <p:cTn id="37" fill="hold">
                            <p:stCondLst>
                              <p:cond delay="28250"/>
                            </p:stCondLst>
                            <p:childTnLst>
                              <p:par>
                                <p:cTn id="38" presetID="53" presetClass="entr" presetSubtype="16" fill="hold" grpId="0" nodeType="afterEffect">
                                  <p:stCondLst>
                                    <p:cond delay="2000"/>
                                  </p:stCondLst>
                                  <p:childTnLst>
                                    <p:set>
                                      <p:cBhvr>
                                        <p:cTn id="39" dur="1" fill="hold">
                                          <p:stCondLst>
                                            <p:cond delay="0"/>
                                          </p:stCondLst>
                                        </p:cTn>
                                        <p:tgtEl>
                                          <p:spTgt spid="33"/>
                                        </p:tgtEl>
                                        <p:attrNameLst>
                                          <p:attrName>style.visibility</p:attrName>
                                        </p:attrNameLst>
                                      </p:cBhvr>
                                      <p:to>
                                        <p:strVal val="visible"/>
                                      </p:to>
                                    </p:set>
                                    <p:anim calcmode="lin" valueType="num">
                                      <p:cBhvr>
                                        <p:cTn id="40" dur="1750" fill="hold"/>
                                        <p:tgtEl>
                                          <p:spTgt spid="33"/>
                                        </p:tgtEl>
                                        <p:attrNameLst>
                                          <p:attrName>ppt_w</p:attrName>
                                        </p:attrNameLst>
                                      </p:cBhvr>
                                      <p:tavLst>
                                        <p:tav tm="0">
                                          <p:val>
                                            <p:fltVal val="0"/>
                                          </p:val>
                                        </p:tav>
                                        <p:tav tm="100000">
                                          <p:val>
                                            <p:strVal val="#ppt_w"/>
                                          </p:val>
                                        </p:tav>
                                      </p:tavLst>
                                    </p:anim>
                                    <p:anim calcmode="lin" valueType="num">
                                      <p:cBhvr>
                                        <p:cTn id="41" dur="1750" fill="hold"/>
                                        <p:tgtEl>
                                          <p:spTgt spid="33"/>
                                        </p:tgtEl>
                                        <p:attrNameLst>
                                          <p:attrName>ppt_h</p:attrName>
                                        </p:attrNameLst>
                                      </p:cBhvr>
                                      <p:tavLst>
                                        <p:tav tm="0">
                                          <p:val>
                                            <p:fltVal val="0"/>
                                          </p:val>
                                        </p:tav>
                                        <p:tav tm="100000">
                                          <p:val>
                                            <p:strVal val="#ppt_h"/>
                                          </p:val>
                                        </p:tav>
                                      </p:tavLst>
                                    </p:anim>
                                    <p:animEffect transition="in" filter="fade">
                                      <p:cBhvr>
                                        <p:cTn id="42" dur="1750"/>
                                        <p:tgtEl>
                                          <p:spTgt spid="33"/>
                                        </p:tgtEl>
                                      </p:cBhvr>
                                    </p:animEffect>
                                  </p:childTnLst>
                                </p:cTn>
                              </p:par>
                            </p:childTnLst>
                          </p:cTn>
                        </p:par>
                        <p:par>
                          <p:cTn id="43" fill="hold">
                            <p:stCondLst>
                              <p:cond delay="32000"/>
                            </p:stCondLst>
                            <p:childTnLst>
                              <p:par>
                                <p:cTn id="44" presetID="63" presetClass="path" presetSubtype="0" accel="50000" decel="50000" fill="hold" nodeType="afterEffect">
                                  <p:stCondLst>
                                    <p:cond delay="0"/>
                                  </p:stCondLst>
                                  <p:childTnLst>
                                    <p:animMotion origin="layout" path="M -5E-6 -3.33333E-6 L 1.01094 -0.00833 " pathEditMode="relative" rAng="0" ptsTypes="AA">
                                      <p:cBhvr>
                                        <p:cTn id="45" dur="2000" fill="hold"/>
                                        <p:tgtEl>
                                          <p:spTgt spid="40"/>
                                        </p:tgtEl>
                                        <p:attrNameLst>
                                          <p:attrName>ppt_x</p:attrName>
                                          <p:attrName>ppt_y</p:attrName>
                                        </p:attrNameLst>
                                      </p:cBhvr>
                                      <p:rCtr x="50547" y="-41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5" grpId="0"/>
      <p:bldP spid="43" grpId="0"/>
      <p:bldP spid="44" grpId="0"/>
      <p:bldP spid="4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oy&#10;&#10;Description automatically generated">
            <a:extLst>
              <a:ext uri="{FF2B5EF4-FFF2-40B4-BE49-F238E27FC236}">
                <a16:creationId xmlns:a16="http://schemas.microsoft.com/office/drawing/2014/main" id="{8514608D-4DF2-4CCD-BA61-EFBC7842F5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71026" y="2120830"/>
            <a:ext cx="1918601" cy="3468758"/>
          </a:xfrm>
          <a:prstGeom prst="rect">
            <a:avLst/>
          </a:prstGeom>
        </p:spPr>
      </p:pic>
      <p:grpSp>
        <p:nvGrpSpPr>
          <p:cNvPr id="10" name="Group 9">
            <a:extLst>
              <a:ext uri="{FF2B5EF4-FFF2-40B4-BE49-F238E27FC236}">
                <a16:creationId xmlns:a16="http://schemas.microsoft.com/office/drawing/2014/main" id="{2FF4AB58-8A4E-4962-89A2-6B339631FD26}"/>
              </a:ext>
            </a:extLst>
          </p:cNvPr>
          <p:cNvGrpSpPr/>
          <p:nvPr/>
        </p:nvGrpSpPr>
        <p:grpSpPr>
          <a:xfrm>
            <a:off x="2365541" y="152400"/>
            <a:ext cx="6168859" cy="1796980"/>
            <a:chOff x="2365541" y="152400"/>
            <a:chExt cx="6168859" cy="1796980"/>
          </a:xfrm>
          <a:solidFill>
            <a:schemeClr val="bg1"/>
          </a:solidFill>
        </p:grpSpPr>
        <p:sp>
          <p:nvSpPr>
            <p:cNvPr id="7" name="Thought Bubble: Cloud 6">
              <a:extLst>
                <a:ext uri="{FF2B5EF4-FFF2-40B4-BE49-F238E27FC236}">
                  <a16:creationId xmlns:a16="http://schemas.microsoft.com/office/drawing/2014/main" id="{486712D6-1B5F-409E-8253-4EE0A8624EF1}"/>
                </a:ext>
              </a:extLst>
            </p:cNvPr>
            <p:cNvSpPr/>
            <p:nvPr/>
          </p:nvSpPr>
          <p:spPr>
            <a:xfrm>
              <a:off x="2365541" y="152400"/>
              <a:ext cx="6168859" cy="1796980"/>
            </a:xfrm>
            <a:prstGeom prst="cloudCallout">
              <a:avLst>
                <a:gd name="adj1" fmla="val 68750"/>
                <a:gd name="adj2" fmla="val 64296"/>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60A8B363-AD10-4AA2-AFE9-B70DC632069C}"/>
                </a:ext>
              </a:extLst>
            </p:cNvPr>
            <p:cNvSpPr txBox="1"/>
            <p:nvPr/>
          </p:nvSpPr>
          <p:spPr>
            <a:xfrm>
              <a:off x="2419350" y="379660"/>
              <a:ext cx="6115050" cy="1077218"/>
            </a:xfrm>
            <a:prstGeom prst="rect">
              <a:avLst/>
            </a:prstGeom>
            <a:noFill/>
          </p:spPr>
          <p:txBody>
            <a:bodyPr wrap="square">
              <a:spAutoFit/>
            </a:bodyPr>
            <a:lstStyle/>
            <a:p>
              <a:pPr algn="ctr"/>
              <a:r>
                <a:rPr lang="en-GB" sz="3200" dirty="0">
                  <a:latin typeface="Comic Sans MS" panose="030F0702030302020204" pitchFamily="66" charset="0"/>
                </a:rPr>
                <a:t>Try to remember </a:t>
              </a:r>
            </a:p>
            <a:p>
              <a:pPr algn="ctr"/>
              <a:r>
                <a:rPr lang="en-GB" sz="3200" dirty="0">
                  <a:latin typeface="Comic Sans MS" panose="030F0702030302020204" pitchFamily="66" charset="0"/>
                </a:rPr>
                <a:t>this memory verse.</a:t>
              </a:r>
            </a:p>
          </p:txBody>
        </p:sp>
      </p:grpSp>
      <p:grpSp>
        <p:nvGrpSpPr>
          <p:cNvPr id="2" name="Group 1">
            <a:extLst>
              <a:ext uri="{FF2B5EF4-FFF2-40B4-BE49-F238E27FC236}">
                <a16:creationId xmlns:a16="http://schemas.microsoft.com/office/drawing/2014/main" id="{CDD799AA-2983-4451-8B2B-8BC9E2E95E4F}"/>
              </a:ext>
            </a:extLst>
          </p:cNvPr>
          <p:cNvGrpSpPr/>
          <p:nvPr/>
        </p:nvGrpSpPr>
        <p:grpSpPr>
          <a:xfrm>
            <a:off x="1488893" y="1549177"/>
            <a:ext cx="7332866" cy="5156423"/>
            <a:chOff x="228599" y="1461806"/>
            <a:chExt cx="7426731" cy="5221662"/>
          </a:xfrm>
        </p:grpSpPr>
        <p:pic>
          <p:nvPicPr>
            <p:cNvPr id="3" name="Picture 2">
              <a:extLst>
                <a:ext uri="{FF2B5EF4-FFF2-40B4-BE49-F238E27FC236}">
                  <a16:creationId xmlns:a16="http://schemas.microsoft.com/office/drawing/2014/main" id="{0CA62AC7-6803-412D-8152-6583B7937F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599" y="1461806"/>
              <a:ext cx="7426731" cy="5221662"/>
            </a:xfrm>
            <a:prstGeom prst="rect">
              <a:avLst/>
            </a:prstGeom>
          </p:spPr>
        </p:pic>
        <p:sp>
          <p:nvSpPr>
            <p:cNvPr id="4" name="Rectangle 3">
              <a:extLst>
                <a:ext uri="{FF2B5EF4-FFF2-40B4-BE49-F238E27FC236}">
                  <a16:creationId xmlns:a16="http://schemas.microsoft.com/office/drawing/2014/main" id="{EB963BE9-3B53-4537-A0EB-AF8D7C182A42}"/>
                </a:ext>
              </a:extLst>
            </p:cNvPr>
            <p:cNvSpPr/>
            <p:nvPr/>
          </p:nvSpPr>
          <p:spPr>
            <a:xfrm rot="21254059">
              <a:off x="1545790" y="1807318"/>
              <a:ext cx="4357211" cy="3948152"/>
            </a:xfrm>
            <a:prstGeom prst="rect">
              <a:avLst/>
            </a:prstGeom>
          </p:spPr>
          <p:txBody>
            <a:bodyPr wrap="square">
              <a:spAutoFit/>
            </a:bodyPr>
            <a:lstStyle/>
            <a:p>
              <a:pPr>
                <a:lnSpc>
                  <a:spcPct val="150000"/>
                </a:lnSpc>
              </a:pPr>
              <a:r>
                <a:rPr lang="en-US" sz="2800" dirty="0">
                  <a:solidFill>
                    <a:srgbClr val="0000CC"/>
                  </a:solidFill>
                  <a:latin typeface="Comic Sans MS" panose="030F0702030302020204" pitchFamily="66" charset="0"/>
                </a:rPr>
                <a:t>       </a:t>
              </a:r>
              <a:r>
                <a:rPr lang="en-GB" sz="2800" dirty="0">
                  <a:solidFill>
                    <a:srgbClr val="0000CC"/>
                  </a:solidFill>
                  <a:latin typeface="Comic Sans MS" panose="030F0702030302020204" pitchFamily="66" charset="0"/>
                </a:rPr>
                <a:t>A ruler will come     </a:t>
              </a:r>
            </a:p>
            <a:p>
              <a:pPr>
                <a:lnSpc>
                  <a:spcPct val="150000"/>
                </a:lnSpc>
              </a:pPr>
              <a:r>
                <a:rPr lang="en-GB" sz="2800" dirty="0">
                  <a:solidFill>
                    <a:srgbClr val="0000CC"/>
                  </a:solidFill>
                  <a:latin typeface="Comic Sans MS" panose="030F0702030302020204" pitchFamily="66" charset="0"/>
                </a:rPr>
                <a:t>       from Bethlehem. </a:t>
              </a:r>
            </a:p>
            <a:p>
              <a:pPr>
                <a:lnSpc>
                  <a:spcPct val="150000"/>
                </a:lnSpc>
              </a:pPr>
              <a:r>
                <a:rPr lang="en-GB" sz="2800" dirty="0">
                  <a:solidFill>
                    <a:srgbClr val="0000CC"/>
                  </a:solidFill>
                  <a:latin typeface="Comic Sans MS" panose="030F0702030302020204" pitchFamily="66" charset="0"/>
                </a:rPr>
                <a:t>      He will be like a </a:t>
              </a:r>
            </a:p>
            <a:p>
              <a:pPr>
                <a:lnSpc>
                  <a:spcPct val="150000"/>
                </a:lnSpc>
              </a:pPr>
              <a:r>
                <a:rPr lang="en-GB" sz="2800" dirty="0">
                  <a:solidFill>
                    <a:srgbClr val="0000CC"/>
                  </a:solidFill>
                  <a:latin typeface="Comic Sans MS" panose="030F0702030302020204" pitchFamily="66" charset="0"/>
                </a:rPr>
                <a:t>   shepherd for my   </a:t>
              </a:r>
            </a:p>
            <a:p>
              <a:pPr>
                <a:lnSpc>
                  <a:spcPct val="150000"/>
                </a:lnSpc>
              </a:pPr>
              <a:r>
                <a:rPr lang="en-GB" sz="2800" dirty="0">
                  <a:solidFill>
                    <a:srgbClr val="0000CC"/>
                  </a:solidFill>
                  <a:latin typeface="Comic Sans MS" panose="030F0702030302020204" pitchFamily="66" charset="0"/>
                </a:rPr>
                <a:t> people, the Israelites.</a:t>
              </a:r>
              <a:r>
                <a:rPr lang="en-US" sz="2800" b="1" dirty="0">
                  <a:solidFill>
                    <a:srgbClr val="0000CC"/>
                  </a:solidFill>
                  <a:latin typeface="Comic Sans MS" panose="030F0702030302020204" pitchFamily="66" charset="0"/>
                </a:rPr>
                <a:t>              </a:t>
              </a:r>
            </a:p>
            <a:p>
              <a:pPr>
                <a:lnSpc>
                  <a:spcPct val="150000"/>
                </a:lnSpc>
              </a:pPr>
              <a:r>
                <a:rPr lang="en-US" sz="2800" b="1" dirty="0">
                  <a:solidFill>
                    <a:srgbClr val="0000CC"/>
                  </a:solidFill>
                  <a:latin typeface="Comic Sans MS" panose="030F0702030302020204" pitchFamily="66" charset="0"/>
                </a:rPr>
                <a:t>        </a:t>
              </a:r>
              <a:r>
                <a:rPr lang="en-US" sz="2800" b="1" dirty="0">
                  <a:solidFill>
                    <a:srgbClr val="FF0000"/>
                  </a:solidFill>
                  <a:latin typeface="Comic Sans MS" panose="030F0702030302020204" pitchFamily="66" charset="0"/>
                </a:rPr>
                <a:t>Matthew </a:t>
              </a:r>
              <a:r>
                <a:rPr lang="en-US" sz="2700" b="1" dirty="0">
                  <a:solidFill>
                    <a:srgbClr val="FF0000"/>
                  </a:solidFill>
                  <a:latin typeface="Comic Sans MS" panose="030F0702030302020204" pitchFamily="66" charset="0"/>
                </a:rPr>
                <a:t>2 v6</a:t>
              </a:r>
              <a:endParaRPr lang="en-GB" sz="2700" dirty="0">
                <a:latin typeface="Comic Sans MS" panose="030F0702030302020204" pitchFamily="66" charset="0"/>
              </a:endParaRPr>
            </a:p>
          </p:txBody>
        </p:sp>
      </p:grpSp>
      <p:sp>
        <p:nvSpPr>
          <p:cNvPr id="8" name="Rectangle 7">
            <a:hlinkClick r:id="rId4" action="ppaction://hlinksldjump"/>
            <a:extLst>
              <a:ext uri="{FF2B5EF4-FFF2-40B4-BE49-F238E27FC236}">
                <a16:creationId xmlns:a16="http://schemas.microsoft.com/office/drawing/2014/main" id="{2331C3A7-7E43-45E2-B165-9D2F1071D46C}"/>
              </a:ext>
            </a:extLst>
          </p:cNvPr>
          <p:cNvSpPr/>
          <p:nvPr/>
        </p:nvSpPr>
        <p:spPr>
          <a:xfrm>
            <a:off x="-268781" y="-561975"/>
            <a:ext cx="12973050" cy="7981950"/>
          </a:xfrm>
          <a:prstGeom prst="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en-GB" dirty="0"/>
          </a:p>
        </p:txBody>
      </p:sp>
      <p:grpSp>
        <p:nvGrpSpPr>
          <p:cNvPr id="16" name="Group 15">
            <a:extLst>
              <a:ext uri="{FF2B5EF4-FFF2-40B4-BE49-F238E27FC236}">
                <a16:creationId xmlns:a16="http://schemas.microsoft.com/office/drawing/2014/main" id="{8CBD79A1-0ED0-42F4-B8BE-511B52BCCA08}"/>
              </a:ext>
            </a:extLst>
          </p:cNvPr>
          <p:cNvGrpSpPr/>
          <p:nvPr/>
        </p:nvGrpSpPr>
        <p:grpSpPr>
          <a:xfrm>
            <a:off x="-2667000" y="5591175"/>
            <a:ext cx="2514600" cy="1276350"/>
            <a:chOff x="167020" y="5743617"/>
            <a:chExt cx="2514600" cy="1276350"/>
          </a:xfrm>
        </p:grpSpPr>
        <p:sp>
          <p:nvSpPr>
            <p:cNvPr id="17" name="Arrow: Right 16">
              <a:hlinkClick r:id="" action="ppaction://hlinkshowjump?jump=nextslide"/>
              <a:extLst>
                <a:ext uri="{FF2B5EF4-FFF2-40B4-BE49-F238E27FC236}">
                  <a16:creationId xmlns:a16="http://schemas.microsoft.com/office/drawing/2014/main" id="{CB192DE5-4150-4F1C-B7AE-91057410B87B}"/>
                </a:ext>
              </a:extLst>
            </p:cNvPr>
            <p:cNvSpPr/>
            <p:nvPr/>
          </p:nvSpPr>
          <p:spPr>
            <a:xfrm>
              <a:off x="167020" y="5743617"/>
              <a:ext cx="2514600" cy="1276350"/>
            </a:xfrm>
            <a:prstGeom prst="rightArrow">
              <a:avLst/>
            </a:prstGeom>
            <a:solidFill>
              <a:srgbClr val="66FF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extBox 17">
              <a:extLst>
                <a:ext uri="{FF2B5EF4-FFF2-40B4-BE49-F238E27FC236}">
                  <a16:creationId xmlns:a16="http://schemas.microsoft.com/office/drawing/2014/main" id="{27FF8793-081C-412E-9367-301BA4652B4F}"/>
                </a:ext>
              </a:extLst>
            </p:cNvPr>
            <p:cNvSpPr txBox="1"/>
            <p:nvPr/>
          </p:nvSpPr>
          <p:spPr>
            <a:xfrm>
              <a:off x="167020" y="6150959"/>
              <a:ext cx="2462534" cy="461665"/>
            </a:xfrm>
            <a:prstGeom prst="rect">
              <a:avLst/>
            </a:prstGeom>
            <a:noFill/>
          </p:spPr>
          <p:txBody>
            <a:bodyPr wrap="none" rtlCol="0">
              <a:spAutoFit/>
            </a:bodyPr>
            <a:lstStyle/>
            <a:p>
              <a:r>
                <a:rPr lang="en-US" sz="2400" dirty="0">
                  <a:latin typeface="Comic Sans MS" panose="030F0702030302020204" pitchFamily="66" charset="0"/>
                </a:rPr>
                <a:t>Go to next slide</a:t>
              </a:r>
              <a:endParaRPr lang="en-GB" sz="2400" dirty="0">
                <a:latin typeface="Comic Sans MS" panose="030F0702030302020204" pitchFamily="66" charset="0"/>
              </a:endParaRPr>
            </a:p>
          </p:txBody>
        </p:sp>
      </p:grpSp>
    </p:spTree>
    <p:extLst>
      <p:ext uri="{BB962C8B-B14F-4D97-AF65-F5344CB8AC3E}">
        <p14:creationId xmlns:p14="http://schemas.microsoft.com/office/powerpoint/2010/main" val="1375380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250"/>
                            </p:stCondLst>
                            <p:childTnLst>
                              <p:par>
                                <p:cTn id="11" presetID="63" presetClass="path" presetSubtype="0" accel="50000" decel="50000" fill="hold" nodeType="afterEffect">
                                  <p:stCondLst>
                                    <p:cond delay="0"/>
                                  </p:stCondLst>
                                  <p:childTnLst>
                                    <p:animMotion origin="layout" path="M -5E-6 -3.33333E-6 L 1.01094 -0.00833 " pathEditMode="relative" rAng="0" ptsTypes="AA">
                                      <p:cBhvr>
                                        <p:cTn id="12" dur="2000" fill="hold"/>
                                        <p:tgtEl>
                                          <p:spTgt spid="16"/>
                                        </p:tgtEl>
                                        <p:attrNameLst>
                                          <p:attrName>ppt_x</p:attrName>
                                          <p:attrName>ppt_y</p:attrName>
                                        </p:attrNameLst>
                                      </p:cBhvr>
                                      <p:rCtr x="50547" y="-41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C1E10E9-D176-4DD1-A9D5-F5AA44A3FD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9134" y="1466334"/>
            <a:ext cx="1407894" cy="1911242"/>
          </a:xfrm>
          <a:prstGeom prst="rect">
            <a:avLst/>
          </a:prstGeom>
        </p:spPr>
      </p:pic>
      <p:pic>
        <p:nvPicPr>
          <p:cNvPr id="16" name="Picture 15" descr="A close up of a toy&#10;&#10;Description automatically generated">
            <a:extLst>
              <a:ext uri="{FF2B5EF4-FFF2-40B4-BE49-F238E27FC236}">
                <a16:creationId xmlns:a16="http://schemas.microsoft.com/office/drawing/2014/main" id="{5CFB8919-48DF-40D7-BABE-38328D8563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2059" y="1398610"/>
            <a:ext cx="2539352" cy="2830678"/>
          </a:xfrm>
          <a:prstGeom prst="rect">
            <a:avLst/>
          </a:prstGeom>
        </p:spPr>
      </p:pic>
      <p:sp>
        <p:nvSpPr>
          <p:cNvPr id="15" name="TextBox 14">
            <a:extLst>
              <a:ext uri="{FF2B5EF4-FFF2-40B4-BE49-F238E27FC236}">
                <a16:creationId xmlns:a16="http://schemas.microsoft.com/office/drawing/2014/main" id="{B9A99531-A5A3-463A-A929-7A773C16F900}"/>
              </a:ext>
            </a:extLst>
          </p:cNvPr>
          <p:cNvSpPr txBox="1"/>
          <p:nvPr/>
        </p:nvSpPr>
        <p:spPr>
          <a:xfrm>
            <a:off x="9215751" y="1336659"/>
            <a:ext cx="2681773" cy="923330"/>
          </a:xfrm>
          <a:prstGeom prst="rect">
            <a:avLst/>
          </a:prstGeom>
          <a:noFill/>
        </p:spPr>
        <p:txBody>
          <a:bodyPr wrap="square">
            <a:spAutoFit/>
          </a:bodyPr>
          <a:lstStyle/>
          <a:p>
            <a:pPr algn="ctr"/>
            <a:r>
              <a:rPr lang="en-US" sz="1800" dirty="0">
                <a:solidFill>
                  <a:srgbClr val="6600FF"/>
                </a:solidFill>
                <a:latin typeface="Comic Sans MS" panose="030F0702030302020204" pitchFamily="66" charset="0"/>
              </a:rPr>
              <a:t>Today’s Interactive Wordsearch can be solved online at:</a:t>
            </a:r>
            <a:endParaRPr lang="en-GB" dirty="0"/>
          </a:p>
        </p:txBody>
      </p:sp>
      <p:sp>
        <p:nvSpPr>
          <p:cNvPr id="10" name="TextBox 9">
            <a:extLst>
              <a:ext uri="{FF2B5EF4-FFF2-40B4-BE49-F238E27FC236}">
                <a16:creationId xmlns:a16="http://schemas.microsoft.com/office/drawing/2014/main" id="{B384E7AB-240A-4319-8725-E22742E6DC6A}"/>
              </a:ext>
            </a:extLst>
          </p:cNvPr>
          <p:cNvSpPr txBox="1"/>
          <p:nvPr/>
        </p:nvSpPr>
        <p:spPr>
          <a:xfrm>
            <a:off x="6734187" y="3453775"/>
            <a:ext cx="1933543" cy="369332"/>
          </a:xfrm>
          <a:prstGeom prst="rect">
            <a:avLst/>
          </a:prstGeom>
          <a:noFill/>
        </p:spPr>
        <p:txBody>
          <a:bodyPr wrap="none" rtlCol="0">
            <a:spAutoFit/>
          </a:bodyPr>
          <a:lstStyle/>
          <a:p>
            <a:r>
              <a:rPr lang="en-US" dirty="0">
                <a:latin typeface="Comic Sans MS" panose="030F0702030302020204" pitchFamily="66" charset="0"/>
              </a:rPr>
              <a:t>Click on the link</a:t>
            </a:r>
            <a:endParaRPr lang="en-GB" dirty="0">
              <a:latin typeface="Comic Sans MS" panose="030F0702030302020204" pitchFamily="66" charset="0"/>
            </a:endParaRPr>
          </a:p>
        </p:txBody>
      </p:sp>
      <p:pic>
        <p:nvPicPr>
          <p:cNvPr id="19" name="Picture 18" descr="A picture containing toy&#10;&#10;Description automatically generated">
            <a:extLst>
              <a:ext uri="{FF2B5EF4-FFF2-40B4-BE49-F238E27FC236}">
                <a16:creationId xmlns:a16="http://schemas.microsoft.com/office/drawing/2014/main" id="{38B2F821-CCED-4D6B-92AE-80587AE8CB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267" y="3304059"/>
            <a:ext cx="1934730" cy="3280839"/>
          </a:xfrm>
          <a:prstGeom prst="rect">
            <a:avLst/>
          </a:prstGeom>
        </p:spPr>
      </p:pic>
      <p:sp>
        <p:nvSpPr>
          <p:cNvPr id="2" name="Rectangle 1">
            <a:extLst>
              <a:ext uri="{FF2B5EF4-FFF2-40B4-BE49-F238E27FC236}">
                <a16:creationId xmlns:a16="http://schemas.microsoft.com/office/drawing/2014/main" id="{6E0E1C61-55C2-4887-AE78-0B4CE8D132AD}"/>
              </a:ext>
            </a:extLst>
          </p:cNvPr>
          <p:cNvSpPr/>
          <p:nvPr/>
        </p:nvSpPr>
        <p:spPr>
          <a:xfrm>
            <a:off x="6244426" y="1178415"/>
            <a:ext cx="2705100" cy="3429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2">
            <a:extLst>
              <a:ext uri="{FF2B5EF4-FFF2-40B4-BE49-F238E27FC236}">
                <a16:creationId xmlns:a16="http://schemas.microsoft.com/office/drawing/2014/main" id="{44596CD1-7764-4353-B4C9-1825BB75BC5E}"/>
              </a:ext>
            </a:extLst>
          </p:cNvPr>
          <p:cNvSpPr/>
          <p:nvPr/>
        </p:nvSpPr>
        <p:spPr>
          <a:xfrm>
            <a:off x="3145610" y="1184261"/>
            <a:ext cx="2705100" cy="3429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a:extLst>
              <a:ext uri="{FF2B5EF4-FFF2-40B4-BE49-F238E27FC236}">
                <a16:creationId xmlns:a16="http://schemas.microsoft.com/office/drawing/2014/main" id="{3ADF44A9-76B9-440F-86DA-15BCC3C22565}"/>
              </a:ext>
            </a:extLst>
          </p:cNvPr>
          <p:cNvSpPr/>
          <p:nvPr/>
        </p:nvSpPr>
        <p:spPr>
          <a:xfrm>
            <a:off x="9192424" y="1178415"/>
            <a:ext cx="2705100" cy="3429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92B4F384-0432-4E42-B671-B1533006AC93}"/>
              </a:ext>
            </a:extLst>
          </p:cNvPr>
          <p:cNvSpPr txBox="1"/>
          <p:nvPr/>
        </p:nvSpPr>
        <p:spPr>
          <a:xfrm>
            <a:off x="3063060" y="4765661"/>
            <a:ext cx="2938468" cy="646331"/>
          </a:xfrm>
          <a:prstGeom prst="rect">
            <a:avLst/>
          </a:prstGeom>
          <a:noFill/>
        </p:spPr>
        <p:txBody>
          <a:bodyPr wrap="square">
            <a:spAutoFit/>
          </a:bodyPr>
          <a:lstStyle/>
          <a:p>
            <a:pPr algn="ctr"/>
            <a:r>
              <a:rPr lang="en-US" sz="1800" b="1" dirty="0">
                <a:solidFill>
                  <a:srgbClr val="FF0000"/>
                </a:solidFill>
                <a:latin typeface="Comic Sans MS" panose="030F0702030302020204" pitchFamily="66" charset="0"/>
              </a:rPr>
              <a:t>Wise men visit Jesus</a:t>
            </a:r>
          </a:p>
          <a:p>
            <a:pPr algn="ctr"/>
            <a:r>
              <a:rPr lang="en-US" sz="1800" b="1" dirty="0">
                <a:solidFill>
                  <a:srgbClr val="FF0000"/>
                </a:solidFill>
                <a:latin typeface="Comic Sans MS" panose="030F0702030302020204" pitchFamily="66" charset="0"/>
              </a:rPr>
              <a:t>Interactive Quiz</a:t>
            </a:r>
            <a:endParaRPr lang="en-GB" sz="1800" b="1" dirty="0">
              <a:solidFill>
                <a:srgbClr val="FF0000"/>
              </a:solidFill>
              <a:latin typeface="Comic Sans MS" panose="030F0702030302020204" pitchFamily="66" charset="0"/>
            </a:endParaRPr>
          </a:p>
        </p:txBody>
      </p:sp>
      <p:sp>
        <p:nvSpPr>
          <p:cNvPr id="8" name="TextBox 7">
            <a:extLst>
              <a:ext uri="{FF2B5EF4-FFF2-40B4-BE49-F238E27FC236}">
                <a16:creationId xmlns:a16="http://schemas.microsoft.com/office/drawing/2014/main" id="{3D04060E-FA49-4E7B-9C4A-E62DAFBD7DB0}"/>
              </a:ext>
            </a:extLst>
          </p:cNvPr>
          <p:cNvSpPr txBox="1"/>
          <p:nvPr/>
        </p:nvSpPr>
        <p:spPr>
          <a:xfrm>
            <a:off x="6244426" y="4759814"/>
            <a:ext cx="2705100" cy="646331"/>
          </a:xfrm>
          <a:prstGeom prst="rect">
            <a:avLst/>
          </a:prstGeom>
          <a:noFill/>
        </p:spPr>
        <p:txBody>
          <a:bodyPr wrap="square">
            <a:spAutoFit/>
          </a:bodyPr>
          <a:lstStyle/>
          <a:p>
            <a:pPr algn="ctr"/>
            <a:r>
              <a:rPr lang="en-US" sz="1800" b="1" dirty="0">
                <a:solidFill>
                  <a:srgbClr val="FF0000"/>
                </a:solidFill>
                <a:latin typeface="Comic Sans MS" panose="030F0702030302020204" pitchFamily="66" charset="0"/>
              </a:rPr>
              <a:t>Interactive Jigsaw Puzzle Activity</a:t>
            </a:r>
            <a:endParaRPr lang="en-GB" sz="1800" b="1" dirty="0">
              <a:solidFill>
                <a:srgbClr val="FF0000"/>
              </a:solidFill>
              <a:latin typeface="Comic Sans MS" panose="030F0702030302020204" pitchFamily="66" charset="0"/>
            </a:endParaRPr>
          </a:p>
        </p:txBody>
      </p:sp>
      <p:sp>
        <p:nvSpPr>
          <p:cNvPr id="9" name="TextBox 8">
            <a:extLst>
              <a:ext uri="{FF2B5EF4-FFF2-40B4-BE49-F238E27FC236}">
                <a16:creationId xmlns:a16="http://schemas.microsoft.com/office/drawing/2014/main" id="{EC2E064C-DB98-4188-AD0C-F455712679AA}"/>
              </a:ext>
            </a:extLst>
          </p:cNvPr>
          <p:cNvSpPr txBox="1"/>
          <p:nvPr/>
        </p:nvSpPr>
        <p:spPr>
          <a:xfrm>
            <a:off x="9192424" y="4759813"/>
            <a:ext cx="2705100" cy="646331"/>
          </a:xfrm>
          <a:prstGeom prst="rect">
            <a:avLst/>
          </a:prstGeom>
          <a:noFill/>
        </p:spPr>
        <p:txBody>
          <a:bodyPr wrap="square">
            <a:spAutoFit/>
          </a:bodyPr>
          <a:lstStyle/>
          <a:p>
            <a:pPr algn="ctr"/>
            <a:r>
              <a:rPr lang="en-US" sz="1800" b="1" dirty="0">
                <a:solidFill>
                  <a:srgbClr val="FF0000"/>
                </a:solidFill>
                <a:latin typeface="Comic Sans MS" panose="030F0702030302020204" pitchFamily="66" charset="0"/>
              </a:rPr>
              <a:t>Interactive Wordsearch Activity</a:t>
            </a:r>
            <a:endParaRPr lang="en-GB" sz="1800" b="1" dirty="0">
              <a:solidFill>
                <a:srgbClr val="FF0000"/>
              </a:solidFill>
              <a:latin typeface="Comic Sans MS" panose="030F0702030302020204" pitchFamily="66" charset="0"/>
            </a:endParaRPr>
          </a:p>
        </p:txBody>
      </p:sp>
      <p:grpSp>
        <p:nvGrpSpPr>
          <p:cNvPr id="20" name="Group 19">
            <a:extLst>
              <a:ext uri="{FF2B5EF4-FFF2-40B4-BE49-F238E27FC236}">
                <a16:creationId xmlns:a16="http://schemas.microsoft.com/office/drawing/2014/main" id="{6E2FB737-88EB-4B5E-8433-0D899B90647E}"/>
              </a:ext>
            </a:extLst>
          </p:cNvPr>
          <p:cNvGrpSpPr/>
          <p:nvPr/>
        </p:nvGrpSpPr>
        <p:grpSpPr>
          <a:xfrm>
            <a:off x="153267" y="319506"/>
            <a:ext cx="2881125" cy="2347851"/>
            <a:chOff x="7548076" y="4811712"/>
            <a:chExt cx="3222352" cy="1530658"/>
          </a:xfrm>
        </p:grpSpPr>
        <p:sp>
          <p:nvSpPr>
            <p:cNvPr id="22" name="Speech Bubble: Rectangle with Corners Rounded 21">
              <a:extLst>
                <a:ext uri="{FF2B5EF4-FFF2-40B4-BE49-F238E27FC236}">
                  <a16:creationId xmlns:a16="http://schemas.microsoft.com/office/drawing/2014/main" id="{711E57D2-79B2-4FD3-B071-A372B7DC09C2}"/>
                </a:ext>
              </a:extLst>
            </p:cNvPr>
            <p:cNvSpPr/>
            <p:nvPr/>
          </p:nvSpPr>
          <p:spPr>
            <a:xfrm>
              <a:off x="7548076" y="4811712"/>
              <a:ext cx="3162354" cy="1530658"/>
            </a:xfrm>
            <a:prstGeom prst="wedgeRoundRectCallout">
              <a:avLst>
                <a:gd name="adj1" fmla="val -16393"/>
                <a:gd name="adj2" fmla="val 109184"/>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TextBox 22">
              <a:extLst>
                <a:ext uri="{FF2B5EF4-FFF2-40B4-BE49-F238E27FC236}">
                  <a16:creationId xmlns:a16="http://schemas.microsoft.com/office/drawing/2014/main" id="{3CE9B65A-5F5C-4AE3-AB51-AC6D3CEBE2CA}"/>
                </a:ext>
              </a:extLst>
            </p:cNvPr>
            <p:cNvSpPr txBox="1"/>
            <p:nvPr/>
          </p:nvSpPr>
          <p:spPr>
            <a:xfrm>
              <a:off x="7565913" y="4811712"/>
              <a:ext cx="3204515" cy="1504889"/>
            </a:xfrm>
            <a:prstGeom prst="rect">
              <a:avLst/>
            </a:prstGeom>
            <a:noFill/>
          </p:spPr>
          <p:txBody>
            <a:bodyPr wrap="square" rtlCol="0">
              <a:spAutoFit/>
            </a:bodyPr>
            <a:lstStyle/>
            <a:p>
              <a:pPr algn="ctr"/>
              <a:r>
                <a:rPr lang="en-US" b="1" dirty="0">
                  <a:solidFill>
                    <a:srgbClr val="FF0000"/>
                  </a:solidFill>
                  <a:latin typeface="Comic Sans MS" panose="030F0702030302020204" pitchFamily="66" charset="0"/>
                </a:rPr>
                <a:t>These three activities are all interactive. </a:t>
              </a:r>
            </a:p>
            <a:p>
              <a:pPr algn="ctr"/>
              <a:r>
                <a:rPr lang="en-US" b="1" dirty="0">
                  <a:solidFill>
                    <a:srgbClr val="FF0000"/>
                  </a:solidFill>
                  <a:latin typeface="Comic Sans MS" panose="030F0702030302020204" pitchFamily="66" charset="0"/>
                </a:rPr>
                <a:t>The first is an interactive </a:t>
              </a:r>
              <a:r>
                <a:rPr lang="en-US" b="1" dirty="0" err="1">
                  <a:solidFill>
                    <a:srgbClr val="FF0000"/>
                  </a:solidFill>
                  <a:latin typeface="Comic Sans MS" panose="030F0702030302020204" pitchFamily="66" charset="0"/>
                </a:rPr>
                <a:t>powerpoint</a:t>
              </a:r>
              <a:r>
                <a:rPr lang="en-US" b="1" dirty="0">
                  <a:solidFill>
                    <a:srgbClr val="FF0000"/>
                  </a:solidFill>
                  <a:latin typeface="Comic Sans MS" panose="030F0702030302020204" pitchFamily="66" charset="0"/>
                </a:rPr>
                <a:t>. </a:t>
              </a:r>
            </a:p>
            <a:p>
              <a:pPr algn="ctr"/>
              <a:r>
                <a:rPr lang="en-US" b="1" dirty="0">
                  <a:solidFill>
                    <a:srgbClr val="FF0000"/>
                  </a:solidFill>
                  <a:latin typeface="Comic Sans MS" panose="030F0702030302020204" pitchFamily="66" charset="0"/>
                </a:rPr>
                <a:t>The jigsaw and wordsearch can be played online by clicking the links. </a:t>
              </a:r>
              <a:endParaRPr lang="en-GB" b="1" dirty="0">
                <a:solidFill>
                  <a:srgbClr val="FF0000"/>
                </a:solidFill>
                <a:latin typeface="Comic Sans MS" panose="030F0702030302020204" pitchFamily="66" charset="0"/>
              </a:endParaRPr>
            </a:p>
          </p:txBody>
        </p:sp>
      </p:grpSp>
      <p:sp>
        <p:nvSpPr>
          <p:cNvPr id="5" name="Rectangle 4">
            <a:hlinkClick r:id="rId5" action="ppaction://hlinksldjump"/>
            <a:extLst>
              <a:ext uri="{FF2B5EF4-FFF2-40B4-BE49-F238E27FC236}">
                <a16:creationId xmlns:a16="http://schemas.microsoft.com/office/drawing/2014/main" id="{5155364D-151E-4E67-9C1C-5FCA69495A22}"/>
              </a:ext>
            </a:extLst>
          </p:cNvPr>
          <p:cNvSpPr/>
          <p:nvPr/>
        </p:nvSpPr>
        <p:spPr>
          <a:xfrm>
            <a:off x="-242099" y="-789717"/>
            <a:ext cx="12973050" cy="7981950"/>
          </a:xfrm>
          <a:prstGeom prst="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00CC"/>
              </a:solidFill>
            </a:endParaRPr>
          </a:p>
        </p:txBody>
      </p:sp>
      <p:sp>
        <p:nvSpPr>
          <p:cNvPr id="24" name="TextBox 23">
            <a:extLst>
              <a:ext uri="{FF2B5EF4-FFF2-40B4-BE49-F238E27FC236}">
                <a16:creationId xmlns:a16="http://schemas.microsoft.com/office/drawing/2014/main" id="{A44BE813-F233-4BB9-873B-2EB3CCE277DB}"/>
              </a:ext>
            </a:extLst>
          </p:cNvPr>
          <p:cNvSpPr txBox="1"/>
          <p:nvPr/>
        </p:nvSpPr>
        <p:spPr>
          <a:xfrm>
            <a:off x="6499977" y="3691951"/>
            <a:ext cx="2401961" cy="923330"/>
          </a:xfrm>
          <a:prstGeom prst="rect">
            <a:avLst/>
          </a:prstGeom>
          <a:noFill/>
        </p:spPr>
        <p:txBody>
          <a:bodyPr wrap="square">
            <a:spAutoFit/>
          </a:bodyPr>
          <a:lstStyle/>
          <a:p>
            <a:r>
              <a:rPr lang="en-GB" dirty="0">
                <a:hlinkClick r:id="rId6"/>
              </a:rPr>
              <a:t>https://jigex.com/qvqE</a:t>
            </a:r>
            <a:endParaRPr lang="en-GB" dirty="0"/>
          </a:p>
          <a:p>
            <a:endParaRPr lang="en-GB" dirty="0"/>
          </a:p>
          <a:p>
            <a:endParaRPr lang="en-GB" dirty="0"/>
          </a:p>
        </p:txBody>
      </p:sp>
      <p:sp>
        <p:nvSpPr>
          <p:cNvPr id="27" name="TextBox 26">
            <a:extLst>
              <a:ext uri="{FF2B5EF4-FFF2-40B4-BE49-F238E27FC236}">
                <a16:creationId xmlns:a16="http://schemas.microsoft.com/office/drawing/2014/main" id="{5D60DDD7-2C5A-4059-B35F-0F0BFCA9D961}"/>
              </a:ext>
            </a:extLst>
          </p:cNvPr>
          <p:cNvSpPr txBox="1"/>
          <p:nvPr/>
        </p:nvSpPr>
        <p:spPr>
          <a:xfrm>
            <a:off x="9382438" y="2785760"/>
            <a:ext cx="2480673" cy="830997"/>
          </a:xfrm>
          <a:prstGeom prst="rect">
            <a:avLst/>
          </a:prstGeom>
          <a:noFill/>
        </p:spPr>
        <p:txBody>
          <a:bodyPr wrap="square">
            <a:spAutoFit/>
          </a:bodyPr>
          <a:lstStyle/>
          <a:p>
            <a:r>
              <a:rPr lang="en-US" sz="1600" u="sng" dirty="0">
                <a:solidFill>
                  <a:schemeClr val="accent5">
                    <a:lumMod val="75000"/>
                  </a:schemeClr>
                </a:solidFill>
                <a:latin typeface="Comic Sans MS" panose="030F0702030302020204" pitchFamily="66" charset="0"/>
                <a:hlinkClick r:id="rId7">
                  <a:extLst>
                    <a:ext uri="{A12FA001-AC4F-418D-AE19-62706E023703}">
                      <ahyp:hlinkClr xmlns:ahyp="http://schemas.microsoft.com/office/drawing/2018/hyperlinkcolor" val="tx"/>
                    </a:ext>
                  </a:extLst>
                </a:hlinkClick>
              </a:rPr>
              <a:t>https://thewordsearch.com/puzzle/1763631/</a:t>
            </a:r>
            <a:endParaRPr lang="en-US" sz="1600" u="sng" dirty="0">
              <a:solidFill>
                <a:schemeClr val="accent5">
                  <a:lumMod val="75000"/>
                </a:schemeClr>
              </a:solidFill>
              <a:latin typeface="Comic Sans MS" panose="030F0702030302020204" pitchFamily="66" charset="0"/>
            </a:endParaRPr>
          </a:p>
          <a:p>
            <a:endParaRPr lang="en-US" sz="1600" u="sng" dirty="0">
              <a:solidFill>
                <a:schemeClr val="accent5">
                  <a:lumMod val="75000"/>
                </a:schemeClr>
              </a:solidFill>
              <a:latin typeface="Comic Sans MS" panose="030F0702030302020204" pitchFamily="66" charset="0"/>
            </a:endParaRPr>
          </a:p>
        </p:txBody>
      </p:sp>
      <p:sp>
        <p:nvSpPr>
          <p:cNvPr id="31" name="TextBox 30">
            <a:extLst>
              <a:ext uri="{FF2B5EF4-FFF2-40B4-BE49-F238E27FC236}">
                <a16:creationId xmlns:a16="http://schemas.microsoft.com/office/drawing/2014/main" id="{A271E5CE-AE01-4204-86B1-9415DEAF435A}"/>
              </a:ext>
            </a:extLst>
          </p:cNvPr>
          <p:cNvSpPr txBox="1"/>
          <p:nvPr/>
        </p:nvSpPr>
        <p:spPr>
          <a:xfrm>
            <a:off x="6388465" y="4199260"/>
            <a:ext cx="2616292" cy="646331"/>
          </a:xfrm>
          <a:prstGeom prst="rect">
            <a:avLst/>
          </a:prstGeom>
          <a:noFill/>
        </p:spPr>
        <p:txBody>
          <a:bodyPr wrap="square">
            <a:spAutoFit/>
          </a:bodyPr>
          <a:lstStyle/>
          <a:p>
            <a:r>
              <a:rPr lang="en-GB" dirty="0">
                <a:hlinkClick r:id="rId8"/>
              </a:rPr>
              <a:t>https://jigex.com/TbmM</a:t>
            </a:r>
            <a:endParaRPr lang="en-GB" dirty="0"/>
          </a:p>
          <a:p>
            <a:endParaRPr lang="en-GB" dirty="0"/>
          </a:p>
        </p:txBody>
      </p:sp>
      <p:sp>
        <p:nvSpPr>
          <p:cNvPr id="32" name="TextBox 31">
            <a:extLst>
              <a:ext uri="{FF2B5EF4-FFF2-40B4-BE49-F238E27FC236}">
                <a16:creationId xmlns:a16="http://schemas.microsoft.com/office/drawing/2014/main" id="{DEA6715D-4D47-4F87-89DA-14F70D0DBF10}"/>
              </a:ext>
            </a:extLst>
          </p:cNvPr>
          <p:cNvSpPr txBox="1"/>
          <p:nvPr/>
        </p:nvSpPr>
        <p:spPr>
          <a:xfrm>
            <a:off x="6734187" y="3968950"/>
            <a:ext cx="1802096" cy="369332"/>
          </a:xfrm>
          <a:prstGeom prst="rect">
            <a:avLst/>
          </a:prstGeom>
          <a:noFill/>
        </p:spPr>
        <p:txBody>
          <a:bodyPr wrap="none" rtlCol="0">
            <a:spAutoFit/>
          </a:bodyPr>
          <a:lstStyle/>
          <a:p>
            <a:r>
              <a:rPr lang="en-US" dirty="0">
                <a:latin typeface="Comic Sans MS" panose="030F0702030302020204" pitchFamily="66" charset="0"/>
              </a:rPr>
              <a:t>Harder version</a:t>
            </a:r>
            <a:endParaRPr lang="en-GB" dirty="0">
              <a:latin typeface="Comic Sans MS" panose="030F0702030302020204" pitchFamily="66" charset="0"/>
            </a:endParaRPr>
          </a:p>
        </p:txBody>
      </p:sp>
      <p:grpSp>
        <p:nvGrpSpPr>
          <p:cNvPr id="34" name="Group 33">
            <a:extLst>
              <a:ext uri="{FF2B5EF4-FFF2-40B4-BE49-F238E27FC236}">
                <a16:creationId xmlns:a16="http://schemas.microsoft.com/office/drawing/2014/main" id="{C68442C0-275F-46F0-BEC4-64E739F4161C}"/>
              </a:ext>
            </a:extLst>
          </p:cNvPr>
          <p:cNvGrpSpPr/>
          <p:nvPr/>
        </p:nvGrpSpPr>
        <p:grpSpPr>
          <a:xfrm>
            <a:off x="-2667000" y="5591175"/>
            <a:ext cx="2514600" cy="1276350"/>
            <a:chOff x="167020" y="5743617"/>
            <a:chExt cx="2514600" cy="1276350"/>
          </a:xfrm>
        </p:grpSpPr>
        <p:sp>
          <p:nvSpPr>
            <p:cNvPr id="35" name="Arrow: Right 34">
              <a:hlinkClick r:id="" action="ppaction://hlinkshowjump?jump=nextslide"/>
              <a:extLst>
                <a:ext uri="{FF2B5EF4-FFF2-40B4-BE49-F238E27FC236}">
                  <a16:creationId xmlns:a16="http://schemas.microsoft.com/office/drawing/2014/main" id="{F169A60C-255B-4525-AD36-FE5DAF4607F8}"/>
                </a:ext>
              </a:extLst>
            </p:cNvPr>
            <p:cNvSpPr/>
            <p:nvPr/>
          </p:nvSpPr>
          <p:spPr>
            <a:xfrm>
              <a:off x="167020" y="5743617"/>
              <a:ext cx="2514600" cy="1276350"/>
            </a:xfrm>
            <a:prstGeom prst="rightArrow">
              <a:avLst/>
            </a:prstGeom>
            <a:solidFill>
              <a:srgbClr val="66FF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TextBox 35">
              <a:extLst>
                <a:ext uri="{FF2B5EF4-FFF2-40B4-BE49-F238E27FC236}">
                  <a16:creationId xmlns:a16="http://schemas.microsoft.com/office/drawing/2014/main" id="{DCDDF26A-2A4E-4B88-B498-D93F516AF241}"/>
                </a:ext>
              </a:extLst>
            </p:cNvPr>
            <p:cNvSpPr txBox="1"/>
            <p:nvPr/>
          </p:nvSpPr>
          <p:spPr>
            <a:xfrm>
              <a:off x="167020" y="6150959"/>
              <a:ext cx="2462534" cy="461665"/>
            </a:xfrm>
            <a:prstGeom prst="rect">
              <a:avLst/>
            </a:prstGeom>
            <a:noFill/>
          </p:spPr>
          <p:txBody>
            <a:bodyPr wrap="none" rtlCol="0">
              <a:spAutoFit/>
            </a:bodyPr>
            <a:lstStyle/>
            <a:p>
              <a:r>
                <a:rPr lang="en-US" sz="2400" dirty="0">
                  <a:latin typeface="Comic Sans MS" panose="030F0702030302020204" pitchFamily="66" charset="0"/>
                </a:rPr>
                <a:t>Go to next slide</a:t>
              </a:r>
              <a:endParaRPr lang="en-GB" sz="2400" dirty="0">
                <a:latin typeface="Comic Sans MS" panose="030F0702030302020204" pitchFamily="66" charset="0"/>
              </a:endParaRPr>
            </a:p>
          </p:txBody>
        </p:sp>
      </p:grpSp>
    </p:spTree>
    <p:extLst>
      <p:ext uri="{BB962C8B-B14F-4D97-AF65-F5344CB8AC3E}">
        <p14:creationId xmlns:p14="http://schemas.microsoft.com/office/powerpoint/2010/main" val="4077457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25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1750"/>
                                        <p:tgtEl>
                                          <p:spTgt spid="20"/>
                                        </p:tgtEl>
                                      </p:cBhvr>
                                    </p:animEffect>
                                  </p:childTnLst>
                                </p:cTn>
                              </p:par>
                            </p:childTnLst>
                          </p:cTn>
                        </p:par>
                        <p:par>
                          <p:cTn id="8" fill="hold">
                            <p:stCondLst>
                              <p:cond delay="2000"/>
                            </p:stCondLst>
                            <p:childTnLst>
                              <p:par>
                                <p:cTn id="9" presetID="63" presetClass="path" presetSubtype="0" accel="50000" decel="50000" fill="hold" nodeType="afterEffect">
                                  <p:stCondLst>
                                    <p:cond delay="0"/>
                                  </p:stCondLst>
                                  <p:childTnLst>
                                    <p:animMotion origin="layout" path="M -5E-6 -3.33333E-6 L 1.01094 -0.00833 " pathEditMode="relative" rAng="0" ptsTypes="AA">
                                      <p:cBhvr>
                                        <p:cTn id="10" dur="2000" fill="hold"/>
                                        <p:tgtEl>
                                          <p:spTgt spid="34"/>
                                        </p:tgtEl>
                                        <p:attrNameLst>
                                          <p:attrName>ppt_x</p:attrName>
                                          <p:attrName>ppt_y</p:attrName>
                                        </p:attrNameLst>
                                      </p:cBhvr>
                                      <p:rCtr x="50547" y="-41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indoor, toy, bedroom, photo&#10;&#10;Description automatically generated">
            <a:extLst>
              <a:ext uri="{FF2B5EF4-FFF2-40B4-BE49-F238E27FC236}">
                <a16:creationId xmlns:a16="http://schemas.microsoft.com/office/drawing/2014/main" id="{ECFB203A-3B76-457D-BAB0-731687F378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1881" y="642908"/>
            <a:ext cx="7553325" cy="3505200"/>
          </a:xfrm>
          <a:prstGeom prst="rect">
            <a:avLst/>
          </a:prstGeom>
        </p:spPr>
      </p:pic>
      <p:pic>
        <p:nvPicPr>
          <p:cNvPr id="20" name="Picture 19" descr="A picture containing toy&#10;&#10;Description automatically generated">
            <a:extLst>
              <a:ext uri="{FF2B5EF4-FFF2-40B4-BE49-F238E27FC236}">
                <a16:creationId xmlns:a16="http://schemas.microsoft.com/office/drawing/2014/main" id="{B9F33273-B62F-407C-B703-F9817F2FFD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593" y="3177103"/>
            <a:ext cx="1934730" cy="3303552"/>
          </a:xfrm>
          <a:prstGeom prst="rect">
            <a:avLst/>
          </a:prstGeom>
        </p:spPr>
      </p:pic>
      <p:sp>
        <p:nvSpPr>
          <p:cNvPr id="19" name="TextBox 18">
            <a:extLst>
              <a:ext uri="{FF2B5EF4-FFF2-40B4-BE49-F238E27FC236}">
                <a16:creationId xmlns:a16="http://schemas.microsoft.com/office/drawing/2014/main" id="{065165D2-4EEC-4522-A5A5-9DE96F5441D8}"/>
              </a:ext>
            </a:extLst>
          </p:cNvPr>
          <p:cNvSpPr txBox="1"/>
          <p:nvPr/>
        </p:nvSpPr>
        <p:spPr>
          <a:xfrm>
            <a:off x="5734718" y="4514477"/>
            <a:ext cx="2787650" cy="369332"/>
          </a:xfrm>
          <a:prstGeom prst="rect">
            <a:avLst/>
          </a:prstGeom>
          <a:noFill/>
        </p:spPr>
        <p:txBody>
          <a:bodyPr wrap="square">
            <a:spAutoFit/>
          </a:bodyPr>
          <a:lstStyle/>
          <a:p>
            <a:pPr algn="ctr"/>
            <a:r>
              <a:rPr lang="en-US" sz="1800" b="1" dirty="0">
                <a:solidFill>
                  <a:srgbClr val="FF0000"/>
                </a:solidFill>
                <a:latin typeface="Comic Sans MS" panose="030F0702030302020204" pitchFamily="66" charset="0"/>
              </a:rPr>
              <a:t>Craft Activity</a:t>
            </a:r>
            <a:endParaRPr lang="en-GB" sz="1800" b="1" dirty="0">
              <a:solidFill>
                <a:srgbClr val="FF0000"/>
              </a:solidFill>
              <a:latin typeface="Comic Sans MS" panose="030F0702030302020204" pitchFamily="66" charset="0"/>
            </a:endParaRPr>
          </a:p>
        </p:txBody>
      </p:sp>
      <p:grpSp>
        <p:nvGrpSpPr>
          <p:cNvPr id="22" name="Group 21">
            <a:extLst>
              <a:ext uri="{FF2B5EF4-FFF2-40B4-BE49-F238E27FC236}">
                <a16:creationId xmlns:a16="http://schemas.microsoft.com/office/drawing/2014/main" id="{6942E130-6B90-411F-9889-4199D341B472}"/>
              </a:ext>
            </a:extLst>
          </p:cNvPr>
          <p:cNvGrpSpPr/>
          <p:nvPr/>
        </p:nvGrpSpPr>
        <p:grpSpPr>
          <a:xfrm>
            <a:off x="127865" y="898437"/>
            <a:ext cx="2741644" cy="1448772"/>
            <a:chOff x="7548076" y="4811713"/>
            <a:chExt cx="3162354" cy="1069667"/>
          </a:xfrm>
        </p:grpSpPr>
        <p:sp>
          <p:nvSpPr>
            <p:cNvPr id="23" name="Speech Bubble: Rectangle with Corners Rounded 22">
              <a:extLst>
                <a:ext uri="{FF2B5EF4-FFF2-40B4-BE49-F238E27FC236}">
                  <a16:creationId xmlns:a16="http://schemas.microsoft.com/office/drawing/2014/main" id="{82D10789-9094-4265-A079-D050CFB0CD51}"/>
                </a:ext>
              </a:extLst>
            </p:cNvPr>
            <p:cNvSpPr/>
            <p:nvPr/>
          </p:nvSpPr>
          <p:spPr>
            <a:xfrm>
              <a:off x="7548076" y="4811713"/>
              <a:ext cx="3162354" cy="1069667"/>
            </a:xfrm>
            <a:prstGeom prst="wedgeRoundRectCallout">
              <a:avLst>
                <a:gd name="adj1" fmla="val 789"/>
                <a:gd name="adj2" fmla="val 161980"/>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86CD6CB5-FED4-410B-A529-E290A59B7142}"/>
                </a:ext>
              </a:extLst>
            </p:cNvPr>
            <p:cNvSpPr txBox="1"/>
            <p:nvPr/>
          </p:nvSpPr>
          <p:spPr>
            <a:xfrm>
              <a:off x="7574257" y="4865042"/>
              <a:ext cx="3012600" cy="977130"/>
            </a:xfrm>
            <a:prstGeom prst="rect">
              <a:avLst/>
            </a:prstGeom>
            <a:noFill/>
          </p:spPr>
          <p:txBody>
            <a:bodyPr wrap="square" rtlCol="0">
              <a:spAutoFit/>
            </a:bodyPr>
            <a:lstStyle/>
            <a:p>
              <a:pPr algn="ctr"/>
              <a:r>
                <a:rPr lang="en-US" sz="2000" b="1" dirty="0">
                  <a:solidFill>
                    <a:srgbClr val="FF0000"/>
                  </a:solidFill>
                  <a:latin typeface="Comic Sans MS" panose="030F0702030302020204" pitchFamily="66" charset="0"/>
                </a:rPr>
                <a:t>This is week 4 of our craft activity building our  nativity scene.</a:t>
              </a:r>
              <a:endParaRPr lang="en-GB" sz="2000" b="1" dirty="0">
                <a:solidFill>
                  <a:srgbClr val="FF0000"/>
                </a:solidFill>
                <a:latin typeface="Comic Sans MS" panose="030F0702030302020204" pitchFamily="66" charset="0"/>
              </a:endParaRPr>
            </a:p>
          </p:txBody>
        </p:sp>
      </p:grpSp>
      <p:sp>
        <p:nvSpPr>
          <p:cNvPr id="2" name="Rectangle 1">
            <a:extLst>
              <a:ext uri="{FF2B5EF4-FFF2-40B4-BE49-F238E27FC236}">
                <a16:creationId xmlns:a16="http://schemas.microsoft.com/office/drawing/2014/main" id="{70C07B43-E45F-4334-827D-A9C899B11132}"/>
              </a:ext>
            </a:extLst>
          </p:cNvPr>
          <p:cNvSpPr/>
          <p:nvPr/>
        </p:nvSpPr>
        <p:spPr>
          <a:xfrm>
            <a:off x="3186317" y="451912"/>
            <a:ext cx="7884454" cy="382617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hlinkClick r:id="rId4" action="ppaction://hlinksldjump"/>
            <a:extLst>
              <a:ext uri="{FF2B5EF4-FFF2-40B4-BE49-F238E27FC236}">
                <a16:creationId xmlns:a16="http://schemas.microsoft.com/office/drawing/2014/main" id="{AC9C5254-EAA6-4716-B3AC-47C21B650461}"/>
              </a:ext>
            </a:extLst>
          </p:cNvPr>
          <p:cNvSpPr/>
          <p:nvPr/>
        </p:nvSpPr>
        <p:spPr>
          <a:xfrm>
            <a:off x="-390525" y="-561975"/>
            <a:ext cx="12973050" cy="7981950"/>
          </a:xfrm>
          <a:prstGeom prst="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 name="Group 13">
            <a:extLst>
              <a:ext uri="{FF2B5EF4-FFF2-40B4-BE49-F238E27FC236}">
                <a16:creationId xmlns:a16="http://schemas.microsoft.com/office/drawing/2014/main" id="{696553D4-870D-4F31-95A4-73535B04FB9F}"/>
              </a:ext>
            </a:extLst>
          </p:cNvPr>
          <p:cNvGrpSpPr/>
          <p:nvPr/>
        </p:nvGrpSpPr>
        <p:grpSpPr>
          <a:xfrm>
            <a:off x="-2667000" y="5591175"/>
            <a:ext cx="2514600" cy="1276350"/>
            <a:chOff x="167020" y="5743617"/>
            <a:chExt cx="2514600" cy="1276350"/>
          </a:xfrm>
        </p:grpSpPr>
        <p:sp>
          <p:nvSpPr>
            <p:cNvPr id="18" name="Arrow: Right 17">
              <a:hlinkClick r:id="" action="ppaction://hlinkshowjump?jump=nextslide"/>
              <a:extLst>
                <a:ext uri="{FF2B5EF4-FFF2-40B4-BE49-F238E27FC236}">
                  <a16:creationId xmlns:a16="http://schemas.microsoft.com/office/drawing/2014/main" id="{8B1ABD17-DEFE-4F94-BF1C-C5347AD2B0D1}"/>
                </a:ext>
              </a:extLst>
            </p:cNvPr>
            <p:cNvSpPr/>
            <p:nvPr/>
          </p:nvSpPr>
          <p:spPr>
            <a:xfrm>
              <a:off x="167020" y="5743617"/>
              <a:ext cx="2514600" cy="1276350"/>
            </a:xfrm>
            <a:prstGeom prst="rightArrow">
              <a:avLst/>
            </a:prstGeom>
            <a:solidFill>
              <a:srgbClr val="66FF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1B829B4E-82F4-46F2-BE38-4FD582DE675A}"/>
                </a:ext>
              </a:extLst>
            </p:cNvPr>
            <p:cNvSpPr txBox="1"/>
            <p:nvPr/>
          </p:nvSpPr>
          <p:spPr>
            <a:xfrm>
              <a:off x="167020" y="6150959"/>
              <a:ext cx="2462534" cy="461665"/>
            </a:xfrm>
            <a:prstGeom prst="rect">
              <a:avLst/>
            </a:prstGeom>
            <a:noFill/>
          </p:spPr>
          <p:txBody>
            <a:bodyPr wrap="none" rtlCol="0">
              <a:spAutoFit/>
            </a:bodyPr>
            <a:lstStyle/>
            <a:p>
              <a:r>
                <a:rPr lang="en-US" sz="2400" dirty="0">
                  <a:latin typeface="Comic Sans MS" panose="030F0702030302020204" pitchFamily="66" charset="0"/>
                </a:rPr>
                <a:t>Go to next slide</a:t>
              </a:r>
              <a:endParaRPr lang="en-GB" sz="2400" dirty="0">
                <a:latin typeface="Comic Sans MS" panose="030F0702030302020204" pitchFamily="66" charset="0"/>
              </a:endParaRPr>
            </a:p>
          </p:txBody>
        </p:sp>
      </p:grpSp>
    </p:spTree>
    <p:extLst>
      <p:ext uri="{BB962C8B-B14F-4D97-AF65-F5344CB8AC3E}">
        <p14:creationId xmlns:p14="http://schemas.microsoft.com/office/powerpoint/2010/main" val="3289842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25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1750"/>
                                        <p:tgtEl>
                                          <p:spTgt spid="22"/>
                                        </p:tgtEl>
                                      </p:cBhvr>
                                    </p:animEffect>
                                  </p:childTnLst>
                                </p:cTn>
                              </p:par>
                            </p:childTnLst>
                          </p:cTn>
                        </p:par>
                        <p:par>
                          <p:cTn id="8" fill="hold">
                            <p:stCondLst>
                              <p:cond delay="2000"/>
                            </p:stCondLst>
                            <p:childTnLst>
                              <p:par>
                                <p:cTn id="9" presetID="63" presetClass="path" presetSubtype="0" accel="50000" decel="50000" fill="hold" nodeType="afterEffect">
                                  <p:stCondLst>
                                    <p:cond delay="0"/>
                                  </p:stCondLst>
                                  <p:childTnLst>
                                    <p:animMotion origin="layout" path="M -5E-6 -3.33333E-6 L 1.01094 -0.00833 " pathEditMode="relative" rAng="0" ptsTypes="AA">
                                      <p:cBhvr>
                                        <p:cTn id="10" dur="2000" fill="hold"/>
                                        <p:tgtEl>
                                          <p:spTgt spid="14"/>
                                        </p:tgtEl>
                                        <p:attrNameLst>
                                          <p:attrName>ppt_x</p:attrName>
                                          <p:attrName>ppt_y</p:attrName>
                                        </p:attrNameLst>
                                      </p:cBhvr>
                                      <p:rCtr x="50547" y="-41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A picture containing diagram&#10;&#10;Description automatically generated">
            <a:extLst>
              <a:ext uri="{FF2B5EF4-FFF2-40B4-BE49-F238E27FC236}">
                <a16:creationId xmlns:a16="http://schemas.microsoft.com/office/drawing/2014/main" id="{8C3FD3E9-1CC5-46AB-8750-63F6539648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986" y="1399017"/>
            <a:ext cx="2203905" cy="3215430"/>
          </a:xfrm>
          <a:prstGeom prst="rect">
            <a:avLst/>
          </a:prstGeom>
        </p:spPr>
      </p:pic>
      <p:pic>
        <p:nvPicPr>
          <p:cNvPr id="12" name="Picture 11" descr="Calendar&#10;&#10;Description automatically generated">
            <a:extLst>
              <a:ext uri="{FF2B5EF4-FFF2-40B4-BE49-F238E27FC236}">
                <a16:creationId xmlns:a16="http://schemas.microsoft.com/office/drawing/2014/main" id="{88B2AADD-2BCA-40A7-8A93-183FE6CA55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5406" y="1344834"/>
            <a:ext cx="2521089" cy="3252295"/>
          </a:xfrm>
          <a:prstGeom prst="rect">
            <a:avLst/>
          </a:prstGeom>
        </p:spPr>
      </p:pic>
      <p:pic>
        <p:nvPicPr>
          <p:cNvPr id="10" name="Picture 9" descr="A screenshot of a cell phone&#10;&#10;Description automatically generated">
            <a:extLst>
              <a:ext uri="{FF2B5EF4-FFF2-40B4-BE49-F238E27FC236}">
                <a16:creationId xmlns:a16="http://schemas.microsoft.com/office/drawing/2014/main" id="{A8D2C12A-9B4C-4738-AED9-A00B5B08E7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0306" y="1399017"/>
            <a:ext cx="2269829" cy="3277464"/>
          </a:xfrm>
          <a:prstGeom prst="rect">
            <a:avLst/>
          </a:prstGeom>
        </p:spPr>
      </p:pic>
      <p:pic>
        <p:nvPicPr>
          <p:cNvPr id="5" name="Picture 4">
            <a:extLst>
              <a:ext uri="{FF2B5EF4-FFF2-40B4-BE49-F238E27FC236}">
                <a16:creationId xmlns:a16="http://schemas.microsoft.com/office/drawing/2014/main" id="{DC77EDB6-70CC-4FB9-B048-074F732C8D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3567" y="1344834"/>
            <a:ext cx="2455471" cy="3474764"/>
          </a:xfrm>
          <a:prstGeom prst="rect">
            <a:avLst/>
          </a:prstGeom>
        </p:spPr>
      </p:pic>
      <p:sp>
        <p:nvSpPr>
          <p:cNvPr id="18" name="Rectangle 17">
            <a:extLst>
              <a:ext uri="{FF2B5EF4-FFF2-40B4-BE49-F238E27FC236}">
                <a16:creationId xmlns:a16="http://schemas.microsoft.com/office/drawing/2014/main" id="{F56FFD22-FA46-4F48-A465-4F55506E13CE}"/>
              </a:ext>
            </a:extLst>
          </p:cNvPr>
          <p:cNvSpPr/>
          <p:nvPr/>
        </p:nvSpPr>
        <p:spPr>
          <a:xfrm>
            <a:off x="3184231" y="1291743"/>
            <a:ext cx="2705100" cy="3429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065165D2-4EEC-4522-A5A5-9DE96F5441D8}"/>
              </a:ext>
            </a:extLst>
          </p:cNvPr>
          <p:cNvSpPr txBox="1"/>
          <p:nvPr/>
        </p:nvSpPr>
        <p:spPr>
          <a:xfrm>
            <a:off x="137145" y="4887941"/>
            <a:ext cx="2787650" cy="369332"/>
          </a:xfrm>
          <a:prstGeom prst="rect">
            <a:avLst/>
          </a:prstGeom>
          <a:noFill/>
        </p:spPr>
        <p:txBody>
          <a:bodyPr wrap="square">
            <a:spAutoFit/>
          </a:bodyPr>
          <a:lstStyle/>
          <a:p>
            <a:pPr algn="ctr"/>
            <a:r>
              <a:rPr lang="en-US" sz="1800" b="1" dirty="0">
                <a:solidFill>
                  <a:srgbClr val="FF0000"/>
                </a:solidFill>
                <a:latin typeface="Comic Sans MS" panose="030F0702030302020204" pitchFamily="66" charset="0"/>
              </a:rPr>
              <a:t>Jesus names Activity</a:t>
            </a:r>
            <a:endParaRPr lang="en-GB" sz="1800" b="1" dirty="0">
              <a:solidFill>
                <a:srgbClr val="FF0000"/>
              </a:solidFill>
              <a:latin typeface="Comic Sans MS" panose="030F0702030302020204" pitchFamily="66" charset="0"/>
            </a:endParaRPr>
          </a:p>
        </p:txBody>
      </p:sp>
      <p:sp>
        <p:nvSpPr>
          <p:cNvPr id="3" name="Rectangle 2">
            <a:extLst>
              <a:ext uri="{FF2B5EF4-FFF2-40B4-BE49-F238E27FC236}">
                <a16:creationId xmlns:a16="http://schemas.microsoft.com/office/drawing/2014/main" id="{44596CD1-7764-4353-B4C9-1825BB75BC5E}"/>
              </a:ext>
            </a:extLst>
          </p:cNvPr>
          <p:cNvSpPr/>
          <p:nvPr/>
        </p:nvSpPr>
        <p:spPr>
          <a:xfrm>
            <a:off x="255127" y="1291743"/>
            <a:ext cx="2705100" cy="3429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8DAAADE8-E1B0-44CF-BCE7-EE60E1ECF100}"/>
              </a:ext>
            </a:extLst>
          </p:cNvPr>
          <p:cNvSpPr/>
          <p:nvPr/>
        </p:nvSpPr>
        <p:spPr>
          <a:xfrm>
            <a:off x="9161311" y="1247481"/>
            <a:ext cx="2705100" cy="3429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DF689A16-BCE1-46C8-881B-8AD8020A1215}"/>
              </a:ext>
            </a:extLst>
          </p:cNvPr>
          <p:cNvSpPr txBox="1"/>
          <p:nvPr/>
        </p:nvSpPr>
        <p:spPr>
          <a:xfrm>
            <a:off x="9161311" y="4828879"/>
            <a:ext cx="2705100" cy="369332"/>
          </a:xfrm>
          <a:prstGeom prst="rect">
            <a:avLst/>
          </a:prstGeom>
          <a:noFill/>
        </p:spPr>
        <p:txBody>
          <a:bodyPr wrap="square">
            <a:spAutoFit/>
          </a:bodyPr>
          <a:lstStyle/>
          <a:p>
            <a:pPr algn="ctr"/>
            <a:r>
              <a:rPr lang="en-US" sz="1800" b="1" dirty="0">
                <a:solidFill>
                  <a:srgbClr val="FF0000"/>
                </a:solidFill>
                <a:latin typeface="Comic Sans MS" panose="030F0702030302020204" pitchFamily="66" charset="0"/>
              </a:rPr>
              <a:t>Wordsearch Activity</a:t>
            </a:r>
            <a:endParaRPr lang="en-GB" sz="1800" b="1" dirty="0">
              <a:solidFill>
                <a:srgbClr val="FF0000"/>
              </a:solidFill>
              <a:latin typeface="Comic Sans MS" panose="030F0702030302020204" pitchFamily="66" charset="0"/>
            </a:endParaRPr>
          </a:p>
        </p:txBody>
      </p:sp>
      <p:sp>
        <p:nvSpPr>
          <p:cNvPr id="26" name="TextBox 25">
            <a:extLst>
              <a:ext uri="{FF2B5EF4-FFF2-40B4-BE49-F238E27FC236}">
                <a16:creationId xmlns:a16="http://schemas.microsoft.com/office/drawing/2014/main" id="{AFEF46D6-E427-4B5B-BCC5-0FE8024C7549}"/>
              </a:ext>
            </a:extLst>
          </p:cNvPr>
          <p:cNvSpPr txBox="1"/>
          <p:nvPr/>
        </p:nvSpPr>
        <p:spPr>
          <a:xfrm>
            <a:off x="3220802" y="4866835"/>
            <a:ext cx="2787650" cy="646331"/>
          </a:xfrm>
          <a:prstGeom prst="rect">
            <a:avLst/>
          </a:prstGeom>
          <a:noFill/>
        </p:spPr>
        <p:txBody>
          <a:bodyPr wrap="square">
            <a:spAutoFit/>
          </a:bodyPr>
          <a:lstStyle/>
          <a:p>
            <a:pPr algn="ctr"/>
            <a:r>
              <a:rPr lang="en-US" sz="1800" b="1" dirty="0">
                <a:solidFill>
                  <a:srgbClr val="FF0000"/>
                </a:solidFill>
                <a:latin typeface="Comic Sans MS" panose="030F0702030302020204" pitchFamily="66" charset="0"/>
              </a:rPr>
              <a:t>Spot the difference Activity</a:t>
            </a:r>
            <a:endParaRPr lang="en-GB" sz="1800" b="1" dirty="0">
              <a:solidFill>
                <a:srgbClr val="FF0000"/>
              </a:solidFill>
              <a:latin typeface="Comic Sans MS" panose="030F0702030302020204" pitchFamily="66" charset="0"/>
            </a:endParaRPr>
          </a:p>
        </p:txBody>
      </p:sp>
      <p:sp>
        <p:nvSpPr>
          <p:cNvPr id="8" name="Rectangle 7">
            <a:extLst>
              <a:ext uri="{FF2B5EF4-FFF2-40B4-BE49-F238E27FC236}">
                <a16:creationId xmlns:a16="http://schemas.microsoft.com/office/drawing/2014/main" id="{8027F9A3-FA08-4F95-9AB1-FBD305133B82}"/>
              </a:ext>
            </a:extLst>
          </p:cNvPr>
          <p:cNvSpPr/>
          <p:nvPr/>
        </p:nvSpPr>
        <p:spPr>
          <a:xfrm>
            <a:off x="6302671" y="1285437"/>
            <a:ext cx="2705100" cy="3429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74EB9DA4-1736-4ACE-B902-FEFBA11CBFBE}"/>
              </a:ext>
            </a:extLst>
          </p:cNvPr>
          <p:cNvSpPr txBox="1"/>
          <p:nvPr/>
        </p:nvSpPr>
        <p:spPr>
          <a:xfrm>
            <a:off x="6302671" y="4866835"/>
            <a:ext cx="2705100" cy="369332"/>
          </a:xfrm>
          <a:prstGeom prst="rect">
            <a:avLst/>
          </a:prstGeom>
          <a:noFill/>
        </p:spPr>
        <p:txBody>
          <a:bodyPr wrap="square">
            <a:spAutoFit/>
          </a:bodyPr>
          <a:lstStyle/>
          <a:p>
            <a:pPr algn="ctr"/>
            <a:r>
              <a:rPr lang="en-US" sz="1800" b="1" dirty="0">
                <a:solidFill>
                  <a:srgbClr val="FF0000"/>
                </a:solidFill>
                <a:latin typeface="Comic Sans MS" panose="030F0702030302020204" pitchFamily="66" charset="0"/>
              </a:rPr>
              <a:t>Maze Puzzle Activity</a:t>
            </a:r>
            <a:endParaRPr lang="en-GB" sz="1800" b="1" dirty="0">
              <a:solidFill>
                <a:srgbClr val="FF0000"/>
              </a:solidFill>
              <a:latin typeface="Comic Sans MS" panose="030F0702030302020204" pitchFamily="66" charset="0"/>
            </a:endParaRPr>
          </a:p>
        </p:txBody>
      </p:sp>
      <p:sp>
        <p:nvSpPr>
          <p:cNvPr id="2" name="Rectangle 1">
            <a:hlinkClick r:id="rId6" action="ppaction://hlinksldjump"/>
            <a:extLst>
              <a:ext uri="{FF2B5EF4-FFF2-40B4-BE49-F238E27FC236}">
                <a16:creationId xmlns:a16="http://schemas.microsoft.com/office/drawing/2014/main" id="{5090BB07-2FDF-4CFB-89F7-965B8BF4704B}"/>
              </a:ext>
            </a:extLst>
          </p:cNvPr>
          <p:cNvSpPr/>
          <p:nvPr/>
        </p:nvSpPr>
        <p:spPr>
          <a:xfrm>
            <a:off x="-390525" y="-390525"/>
            <a:ext cx="12973050" cy="7981950"/>
          </a:xfrm>
          <a:prstGeom prst="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2" name="Group 21">
            <a:extLst>
              <a:ext uri="{FF2B5EF4-FFF2-40B4-BE49-F238E27FC236}">
                <a16:creationId xmlns:a16="http://schemas.microsoft.com/office/drawing/2014/main" id="{DA8D777E-5F28-46EE-BE03-8158914C4E44}"/>
              </a:ext>
            </a:extLst>
          </p:cNvPr>
          <p:cNvGrpSpPr/>
          <p:nvPr/>
        </p:nvGrpSpPr>
        <p:grpSpPr>
          <a:xfrm>
            <a:off x="-2667000" y="5591175"/>
            <a:ext cx="2514600" cy="1276350"/>
            <a:chOff x="167020" y="5743617"/>
            <a:chExt cx="2514600" cy="1276350"/>
          </a:xfrm>
        </p:grpSpPr>
        <p:sp>
          <p:nvSpPr>
            <p:cNvPr id="23" name="Arrow: Right 22">
              <a:hlinkClick r:id="" action="ppaction://hlinkshowjump?jump=nextslide"/>
              <a:extLst>
                <a:ext uri="{FF2B5EF4-FFF2-40B4-BE49-F238E27FC236}">
                  <a16:creationId xmlns:a16="http://schemas.microsoft.com/office/drawing/2014/main" id="{DA649E16-B466-4AD7-9E54-31AC1ECF923B}"/>
                </a:ext>
              </a:extLst>
            </p:cNvPr>
            <p:cNvSpPr/>
            <p:nvPr/>
          </p:nvSpPr>
          <p:spPr>
            <a:xfrm>
              <a:off x="167020" y="5743617"/>
              <a:ext cx="2514600" cy="1276350"/>
            </a:xfrm>
            <a:prstGeom prst="rightArrow">
              <a:avLst/>
            </a:prstGeom>
            <a:solidFill>
              <a:srgbClr val="66FF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BBAC9FCF-CFA0-4ADD-97B1-1DF451F27FE0}"/>
                </a:ext>
              </a:extLst>
            </p:cNvPr>
            <p:cNvSpPr txBox="1"/>
            <p:nvPr/>
          </p:nvSpPr>
          <p:spPr>
            <a:xfrm>
              <a:off x="167020" y="6150959"/>
              <a:ext cx="2462534" cy="461665"/>
            </a:xfrm>
            <a:prstGeom prst="rect">
              <a:avLst/>
            </a:prstGeom>
            <a:noFill/>
          </p:spPr>
          <p:txBody>
            <a:bodyPr wrap="none" rtlCol="0">
              <a:spAutoFit/>
            </a:bodyPr>
            <a:lstStyle/>
            <a:p>
              <a:r>
                <a:rPr lang="en-US" sz="2400" dirty="0">
                  <a:latin typeface="Comic Sans MS" panose="030F0702030302020204" pitchFamily="66" charset="0"/>
                </a:rPr>
                <a:t>Go to next slide</a:t>
              </a:r>
              <a:endParaRPr lang="en-GB" sz="2400" dirty="0">
                <a:latin typeface="Comic Sans MS" panose="030F0702030302020204" pitchFamily="66" charset="0"/>
              </a:endParaRPr>
            </a:p>
          </p:txBody>
        </p:sp>
      </p:grpSp>
    </p:spTree>
    <p:extLst>
      <p:ext uri="{BB962C8B-B14F-4D97-AF65-F5344CB8AC3E}">
        <p14:creationId xmlns:p14="http://schemas.microsoft.com/office/powerpoint/2010/main" val="2752798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afterEffect">
                                  <p:stCondLst>
                                    <p:cond delay="0"/>
                                  </p:stCondLst>
                                  <p:childTnLst>
                                    <p:animMotion origin="layout" path="M -5E-6 -3.33333E-6 L 1.01094 -0.00833 " pathEditMode="relative" rAng="0" ptsTypes="AA">
                                      <p:cBhvr>
                                        <p:cTn id="6" dur="2000" fill="hold"/>
                                        <p:tgtEl>
                                          <p:spTgt spid="22"/>
                                        </p:tgtEl>
                                        <p:attrNameLst>
                                          <p:attrName>ppt_x</p:attrName>
                                          <p:attrName>ppt_y</p:attrName>
                                        </p:attrNameLst>
                                      </p:cBhvr>
                                      <p:rCtr x="50547" y="-41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8A486D3-CACA-4002-BBC2-83E8D6632A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84816" y="1267854"/>
            <a:ext cx="2490196" cy="3255378"/>
          </a:xfrm>
          <a:prstGeom prst="rect">
            <a:avLst/>
          </a:prstGeom>
        </p:spPr>
      </p:pic>
      <p:pic>
        <p:nvPicPr>
          <p:cNvPr id="17" name="Picture 16">
            <a:extLst>
              <a:ext uri="{FF2B5EF4-FFF2-40B4-BE49-F238E27FC236}">
                <a16:creationId xmlns:a16="http://schemas.microsoft.com/office/drawing/2014/main" id="{7E7D7845-5B73-4894-8104-FA9152A4E8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4588" y="1267854"/>
            <a:ext cx="2378273" cy="3357562"/>
          </a:xfrm>
          <a:prstGeom prst="rect">
            <a:avLst/>
          </a:prstGeom>
        </p:spPr>
      </p:pic>
      <p:pic>
        <p:nvPicPr>
          <p:cNvPr id="12" name="Picture 11" descr="Diagram&#10;&#10;Description automatically generated">
            <a:extLst>
              <a:ext uri="{FF2B5EF4-FFF2-40B4-BE49-F238E27FC236}">
                <a16:creationId xmlns:a16="http://schemas.microsoft.com/office/drawing/2014/main" id="{66AB6948-7807-44FB-A39F-6636E04A4E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2935" y="1323974"/>
            <a:ext cx="2328341" cy="3301442"/>
          </a:xfrm>
          <a:prstGeom prst="rect">
            <a:avLst/>
          </a:prstGeom>
        </p:spPr>
      </p:pic>
      <p:pic>
        <p:nvPicPr>
          <p:cNvPr id="6" name="Picture 5" descr="Diagram&#10;&#10;Description automatically generated">
            <a:extLst>
              <a:ext uri="{FF2B5EF4-FFF2-40B4-BE49-F238E27FC236}">
                <a16:creationId xmlns:a16="http://schemas.microsoft.com/office/drawing/2014/main" id="{51FCDE7B-5DD9-4423-A958-0CDF6E7C2E3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77177" y="1323974"/>
            <a:ext cx="2310245" cy="3286124"/>
          </a:xfrm>
          <a:prstGeom prst="rect">
            <a:avLst/>
          </a:prstGeom>
        </p:spPr>
      </p:pic>
      <p:sp>
        <p:nvSpPr>
          <p:cNvPr id="2" name="Rectangle 1">
            <a:extLst>
              <a:ext uri="{FF2B5EF4-FFF2-40B4-BE49-F238E27FC236}">
                <a16:creationId xmlns:a16="http://schemas.microsoft.com/office/drawing/2014/main" id="{6E0E1C61-55C2-4887-AE78-0B4CE8D132AD}"/>
              </a:ext>
            </a:extLst>
          </p:cNvPr>
          <p:cNvSpPr/>
          <p:nvPr/>
        </p:nvSpPr>
        <p:spPr>
          <a:xfrm>
            <a:off x="109536" y="1219200"/>
            <a:ext cx="2705100" cy="3429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44596CD1-7764-4353-B4C9-1825BB75BC5E}"/>
              </a:ext>
            </a:extLst>
          </p:cNvPr>
          <p:cNvSpPr/>
          <p:nvPr/>
        </p:nvSpPr>
        <p:spPr>
          <a:xfrm>
            <a:off x="3121025" y="1219200"/>
            <a:ext cx="2705100" cy="3429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A44CBCA-02F1-4F7A-90F2-64339D597774}"/>
              </a:ext>
            </a:extLst>
          </p:cNvPr>
          <p:cNvSpPr/>
          <p:nvPr/>
        </p:nvSpPr>
        <p:spPr>
          <a:xfrm>
            <a:off x="9377364" y="1219200"/>
            <a:ext cx="2705100" cy="3429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92B4F384-0432-4E42-B671-B1533006AC93}"/>
              </a:ext>
            </a:extLst>
          </p:cNvPr>
          <p:cNvSpPr txBox="1"/>
          <p:nvPr/>
        </p:nvSpPr>
        <p:spPr>
          <a:xfrm>
            <a:off x="3038475" y="4800600"/>
            <a:ext cx="2787650" cy="369332"/>
          </a:xfrm>
          <a:prstGeom prst="rect">
            <a:avLst/>
          </a:prstGeom>
          <a:noFill/>
        </p:spPr>
        <p:txBody>
          <a:bodyPr wrap="square">
            <a:spAutoFit/>
          </a:bodyPr>
          <a:lstStyle/>
          <a:p>
            <a:pPr algn="ctr"/>
            <a:r>
              <a:rPr lang="en-US" sz="1800" b="1" dirty="0">
                <a:solidFill>
                  <a:srgbClr val="FF0000"/>
                </a:solidFill>
                <a:latin typeface="Comic Sans MS" panose="030F0702030302020204" pitchFamily="66" charset="0"/>
              </a:rPr>
              <a:t>Colouring Activity</a:t>
            </a:r>
            <a:endParaRPr lang="en-GB" sz="1800" b="1" dirty="0">
              <a:solidFill>
                <a:srgbClr val="FF0000"/>
              </a:solidFill>
              <a:latin typeface="Comic Sans MS" panose="030F0702030302020204" pitchFamily="66" charset="0"/>
            </a:endParaRPr>
          </a:p>
        </p:txBody>
      </p:sp>
      <p:sp>
        <p:nvSpPr>
          <p:cNvPr id="8" name="TextBox 7">
            <a:extLst>
              <a:ext uri="{FF2B5EF4-FFF2-40B4-BE49-F238E27FC236}">
                <a16:creationId xmlns:a16="http://schemas.microsoft.com/office/drawing/2014/main" id="{3D04060E-FA49-4E7B-9C4A-E62DAFBD7DB0}"/>
              </a:ext>
            </a:extLst>
          </p:cNvPr>
          <p:cNvSpPr txBox="1"/>
          <p:nvPr/>
        </p:nvSpPr>
        <p:spPr>
          <a:xfrm>
            <a:off x="109536" y="4800599"/>
            <a:ext cx="2705100" cy="369332"/>
          </a:xfrm>
          <a:prstGeom prst="rect">
            <a:avLst/>
          </a:prstGeom>
          <a:noFill/>
        </p:spPr>
        <p:txBody>
          <a:bodyPr wrap="square">
            <a:spAutoFit/>
          </a:bodyPr>
          <a:lstStyle/>
          <a:p>
            <a:pPr algn="ctr"/>
            <a:r>
              <a:rPr lang="en-US" sz="1800" b="1" dirty="0">
                <a:solidFill>
                  <a:srgbClr val="FF0000"/>
                </a:solidFill>
                <a:latin typeface="Comic Sans MS" panose="030F0702030302020204" pitchFamily="66" charset="0"/>
              </a:rPr>
              <a:t>Crossword Activity</a:t>
            </a:r>
            <a:endParaRPr lang="en-GB" sz="1800" b="1" dirty="0">
              <a:solidFill>
                <a:srgbClr val="FF0000"/>
              </a:solidFill>
              <a:latin typeface="Comic Sans MS" panose="030F0702030302020204" pitchFamily="66" charset="0"/>
            </a:endParaRPr>
          </a:p>
        </p:txBody>
      </p:sp>
      <p:sp>
        <p:nvSpPr>
          <p:cNvPr id="10" name="TextBox 9">
            <a:extLst>
              <a:ext uri="{FF2B5EF4-FFF2-40B4-BE49-F238E27FC236}">
                <a16:creationId xmlns:a16="http://schemas.microsoft.com/office/drawing/2014/main" id="{A135B8AF-9EB9-4653-AF35-A7610F6EE3B5}"/>
              </a:ext>
            </a:extLst>
          </p:cNvPr>
          <p:cNvSpPr txBox="1"/>
          <p:nvPr/>
        </p:nvSpPr>
        <p:spPr>
          <a:xfrm>
            <a:off x="6365874" y="4797281"/>
            <a:ext cx="2705100" cy="369332"/>
          </a:xfrm>
          <a:prstGeom prst="rect">
            <a:avLst/>
          </a:prstGeom>
          <a:noFill/>
        </p:spPr>
        <p:txBody>
          <a:bodyPr wrap="square">
            <a:spAutoFit/>
          </a:bodyPr>
          <a:lstStyle/>
          <a:p>
            <a:pPr algn="ctr"/>
            <a:r>
              <a:rPr lang="en-US" sz="1800" b="1" dirty="0">
                <a:solidFill>
                  <a:srgbClr val="FF0000"/>
                </a:solidFill>
                <a:latin typeface="Comic Sans MS" panose="030F0702030302020204" pitchFamily="66" charset="0"/>
              </a:rPr>
              <a:t>Codebreaker Activity</a:t>
            </a:r>
            <a:endParaRPr lang="en-GB" sz="1800" b="1" dirty="0">
              <a:solidFill>
                <a:srgbClr val="FF0000"/>
              </a:solidFill>
              <a:latin typeface="Comic Sans MS" panose="030F0702030302020204" pitchFamily="66" charset="0"/>
            </a:endParaRPr>
          </a:p>
        </p:txBody>
      </p:sp>
      <p:sp>
        <p:nvSpPr>
          <p:cNvPr id="16" name="Rectangle 15">
            <a:extLst>
              <a:ext uri="{FF2B5EF4-FFF2-40B4-BE49-F238E27FC236}">
                <a16:creationId xmlns:a16="http://schemas.microsoft.com/office/drawing/2014/main" id="{AE559ED4-83D9-46C8-8253-935D492195FB}"/>
              </a:ext>
            </a:extLst>
          </p:cNvPr>
          <p:cNvSpPr/>
          <p:nvPr/>
        </p:nvSpPr>
        <p:spPr>
          <a:xfrm>
            <a:off x="6365874" y="1219198"/>
            <a:ext cx="2705100" cy="3429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228A8D0E-00A2-4268-A6CD-80A08938A176}"/>
              </a:ext>
            </a:extLst>
          </p:cNvPr>
          <p:cNvSpPr txBox="1"/>
          <p:nvPr/>
        </p:nvSpPr>
        <p:spPr>
          <a:xfrm>
            <a:off x="9336089" y="4797281"/>
            <a:ext cx="2787650" cy="369332"/>
          </a:xfrm>
          <a:prstGeom prst="rect">
            <a:avLst/>
          </a:prstGeom>
          <a:noFill/>
        </p:spPr>
        <p:txBody>
          <a:bodyPr wrap="square">
            <a:spAutoFit/>
          </a:bodyPr>
          <a:lstStyle/>
          <a:p>
            <a:pPr algn="ctr"/>
            <a:r>
              <a:rPr lang="en-US" sz="1800" b="1" dirty="0">
                <a:solidFill>
                  <a:srgbClr val="FF0000"/>
                </a:solidFill>
                <a:latin typeface="Comic Sans MS" panose="030F0702030302020204" pitchFamily="66" charset="0"/>
              </a:rPr>
              <a:t>Reflection Activity</a:t>
            </a:r>
            <a:endParaRPr lang="en-GB" sz="1800" b="1" dirty="0">
              <a:solidFill>
                <a:srgbClr val="FF0000"/>
              </a:solidFill>
              <a:latin typeface="Comic Sans MS" panose="030F0702030302020204" pitchFamily="66" charset="0"/>
            </a:endParaRPr>
          </a:p>
        </p:txBody>
      </p:sp>
      <p:sp>
        <p:nvSpPr>
          <p:cNvPr id="13" name="Rectangle 12">
            <a:hlinkClick r:id="rId6" action="ppaction://hlinksldjump"/>
            <a:extLst>
              <a:ext uri="{FF2B5EF4-FFF2-40B4-BE49-F238E27FC236}">
                <a16:creationId xmlns:a16="http://schemas.microsoft.com/office/drawing/2014/main" id="{A7D9D421-8535-4FE4-AD21-F89AE712D3D2}"/>
              </a:ext>
            </a:extLst>
          </p:cNvPr>
          <p:cNvSpPr/>
          <p:nvPr/>
        </p:nvSpPr>
        <p:spPr>
          <a:xfrm>
            <a:off x="-561213" y="-561975"/>
            <a:ext cx="12973050" cy="7981950"/>
          </a:xfrm>
          <a:prstGeom prst="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4" name="Group 23">
            <a:extLst>
              <a:ext uri="{FF2B5EF4-FFF2-40B4-BE49-F238E27FC236}">
                <a16:creationId xmlns:a16="http://schemas.microsoft.com/office/drawing/2014/main" id="{1B6DF2B3-FB0B-4541-B6FE-90D9B13BE040}"/>
              </a:ext>
            </a:extLst>
          </p:cNvPr>
          <p:cNvGrpSpPr/>
          <p:nvPr/>
        </p:nvGrpSpPr>
        <p:grpSpPr>
          <a:xfrm>
            <a:off x="-2667000" y="5591175"/>
            <a:ext cx="2514600" cy="1276350"/>
            <a:chOff x="167020" y="5743617"/>
            <a:chExt cx="2514600" cy="1276350"/>
          </a:xfrm>
        </p:grpSpPr>
        <p:sp>
          <p:nvSpPr>
            <p:cNvPr id="25" name="Arrow: Right 24">
              <a:hlinkClick r:id="" action="ppaction://hlinkshowjump?jump=nextslide"/>
              <a:extLst>
                <a:ext uri="{FF2B5EF4-FFF2-40B4-BE49-F238E27FC236}">
                  <a16:creationId xmlns:a16="http://schemas.microsoft.com/office/drawing/2014/main" id="{1E5A7973-0CE5-4E64-8182-DE36BC01B162}"/>
                </a:ext>
              </a:extLst>
            </p:cNvPr>
            <p:cNvSpPr/>
            <p:nvPr/>
          </p:nvSpPr>
          <p:spPr>
            <a:xfrm>
              <a:off x="167020" y="5743617"/>
              <a:ext cx="2514600" cy="1276350"/>
            </a:xfrm>
            <a:prstGeom prst="rightArrow">
              <a:avLst/>
            </a:prstGeom>
            <a:solidFill>
              <a:srgbClr val="66FF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686DE59A-DF4B-42A2-B581-69C684037AF8}"/>
                </a:ext>
              </a:extLst>
            </p:cNvPr>
            <p:cNvSpPr txBox="1"/>
            <p:nvPr/>
          </p:nvSpPr>
          <p:spPr>
            <a:xfrm>
              <a:off x="167020" y="6150959"/>
              <a:ext cx="2462534" cy="461665"/>
            </a:xfrm>
            <a:prstGeom prst="rect">
              <a:avLst/>
            </a:prstGeom>
            <a:noFill/>
          </p:spPr>
          <p:txBody>
            <a:bodyPr wrap="none" rtlCol="0">
              <a:spAutoFit/>
            </a:bodyPr>
            <a:lstStyle/>
            <a:p>
              <a:r>
                <a:rPr lang="en-US" sz="2400" dirty="0">
                  <a:latin typeface="Comic Sans MS" panose="030F0702030302020204" pitchFamily="66" charset="0"/>
                </a:rPr>
                <a:t>Go to next slide</a:t>
              </a:r>
              <a:endParaRPr lang="en-GB" sz="2400" dirty="0">
                <a:latin typeface="Comic Sans MS" panose="030F0702030302020204" pitchFamily="66" charset="0"/>
              </a:endParaRPr>
            </a:p>
          </p:txBody>
        </p:sp>
      </p:grpSp>
    </p:spTree>
    <p:extLst>
      <p:ext uri="{BB962C8B-B14F-4D97-AF65-F5344CB8AC3E}">
        <p14:creationId xmlns:p14="http://schemas.microsoft.com/office/powerpoint/2010/main" val="3609274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afterEffect">
                                  <p:stCondLst>
                                    <p:cond delay="0"/>
                                  </p:stCondLst>
                                  <p:childTnLst>
                                    <p:animMotion origin="layout" path="M -5E-6 -3.33333E-6 L 1.01094 -0.00833 " pathEditMode="relative" rAng="0" ptsTypes="AA">
                                      <p:cBhvr>
                                        <p:cTn id="6" dur="2000" fill="hold"/>
                                        <p:tgtEl>
                                          <p:spTgt spid="24"/>
                                        </p:tgtEl>
                                        <p:attrNameLst>
                                          <p:attrName>ppt_x</p:attrName>
                                          <p:attrName>ppt_y</p:attrName>
                                        </p:attrNameLst>
                                      </p:cBhvr>
                                      <p:rCtr x="50547" y="-41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drawing of a cartoon character&#10;&#10;Description automatically generated">
            <a:extLst>
              <a:ext uri="{FF2B5EF4-FFF2-40B4-BE49-F238E27FC236}">
                <a16:creationId xmlns:a16="http://schemas.microsoft.com/office/drawing/2014/main" id="{E738415D-A0C8-47D6-9899-37BD647BDF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512" y="2345352"/>
            <a:ext cx="1921429" cy="3207234"/>
          </a:xfrm>
          <a:prstGeom prst="rect">
            <a:avLst/>
          </a:prstGeom>
        </p:spPr>
      </p:pic>
      <p:pic>
        <p:nvPicPr>
          <p:cNvPr id="17" name="Picture 16" descr="A drawing of a cartoon character&#10;&#10;Description automatically generated">
            <a:extLst>
              <a:ext uri="{FF2B5EF4-FFF2-40B4-BE49-F238E27FC236}">
                <a16:creationId xmlns:a16="http://schemas.microsoft.com/office/drawing/2014/main" id="{BFC62EB6-FBDA-4141-BD90-8015D75C8A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728" y="2239980"/>
            <a:ext cx="1921429" cy="3280841"/>
          </a:xfrm>
          <a:prstGeom prst="rect">
            <a:avLst/>
          </a:prstGeom>
        </p:spPr>
      </p:pic>
      <p:pic>
        <p:nvPicPr>
          <p:cNvPr id="12" name="Picture 11" descr="A picture containing toy&#10;&#10;Description automatically generated">
            <a:extLst>
              <a:ext uri="{FF2B5EF4-FFF2-40B4-BE49-F238E27FC236}">
                <a16:creationId xmlns:a16="http://schemas.microsoft.com/office/drawing/2014/main" id="{A5D98FFF-6D1E-4EA0-8776-AD60572C3C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9996" y="2308549"/>
            <a:ext cx="1883539" cy="3207234"/>
          </a:xfrm>
          <a:prstGeom prst="rect">
            <a:avLst/>
          </a:prstGeom>
        </p:spPr>
      </p:pic>
      <p:pic>
        <p:nvPicPr>
          <p:cNvPr id="11" name="Picture 10" descr="A picture containing toy&#10;&#10;Description automatically generated">
            <a:extLst>
              <a:ext uri="{FF2B5EF4-FFF2-40B4-BE49-F238E27FC236}">
                <a16:creationId xmlns:a16="http://schemas.microsoft.com/office/drawing/2014/main" id="{97182C19-F202-4435-A2F2-022D3ACF2B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82948" y="2239980"/>
            <a:ext cx="1934730" cy="3303552"/>
          </a:xfrm>
          <a:prstGeom prst="rect">
            <a:avLst/>
          </a:prstGeom>
        </p:spPr>
      </p:pic>
      <p:pic>
        <p:nvPicPr>
          <p:cNvPr id="26" name="Picture 25" descr="A picture containing toy&#10;&#10;Description automatically generated">
            <a:extLst>
              <a:ext uri="{FF2B5EF4-FFF2-40B4-BE49-F238E27FC236}">
                <a16:creationId xmlns:a16="http://schemas.microsoft.com/office/drawing/2014/main" id="{58D79B32-1641-4666-AFDB-0F2364A14B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99426" y="2277925"/>
            <a:ext cx="1926423" cy="3236211"/>
          </a:xfrm>
          <a:prstGeom prst="rect">
            <a:avLst/>
          </a:prstGeom>
        </p:spPr>
      </p:pic>
      <p:pic>
        <p:nvPicPr>
          <p:cNvPr id="5" name="Picture 4" descr="A picture containing toy&#10;&#10;Description automatically generated">
            <a:extLst>
              <a:ext uri="{FF2B5EF4-FFF2-40B4-BE49-F238E27FC236}">
                <a16:creationId xmlns:a16="http://schemas.microsoft.com/office/drawing/2014/main" id="{059BD5AD-3551-4E1F-A9CF-3C8C7E6BE3C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13332" y="2195000"/>
            <a:ext cx="1921429" cy="3344374"/>
          </a:xfrm>
          <a:prstGeom prst="rect">
            <a:avLst/>
          </a:prstGeom>
        </p:spPr>
      </p:pic>
      <p:pic>
        <p:nvPicPr>
          <p:cNvPr id="7" name="Picture 6" descr="A picture containing toy&#10;&#10;Description automatically generated">
            <a:extLst>
              <a:ext uri="{FF2B5EF4-FFF2-40B4-BE49-F238E27FC236}">
                <a16:creationId xmlns:a16="http://schemas.microsoft.com/office/drawing/2014/main" id="{4AE53F8A-8D32-41B4-8F18-363212D9CC2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821364" y="2038558"/>
            <a:ext cx="1918601" cy="3468758"/>
          </a:xfrm>
          <a:prstGeom prst="rect">
            <a:avLst/>
          </a:prstGeom>
        </p:spPr>
      </p:pic>
      <p:pic>
        <p:nvPicPr>
          <p:cNvPr id="24" name="Picture 23">
            <a:extLst>
              <a:ext uri="{FF2B5EF4-FFF2-40B4-BE49-F238E27FC236}">
                <a16:creationId xmlns:a16="http://schemas.microsoft.com/office/drawing/2014/main" id="{B95D95CC-745D-41D9-B0DC-03BBDB6B832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204405" y="2359986"/>
            <a:ext cx="1942401" cy="3184919"/>
          </a:xfrm>
          <a:prstGeom prst="rect">
            <a:avLst/>
          </a:prstGeom>
        </p:spPr>
      </p:pic>
      <p:pic>
        <p:nvPicPr>
          <p:cNvPr id="25" name="Picture 24" descr="A picture containing drawing&#10;&#10;Description automatically generated">
            <a:extLst>
              <a:ext uri="{FF2B5EF4-FFF2-40B4-BE49-F238E27FC236}">
                <a16:creationId xmlns:a16="http://schemas.microsoft.com/office/drawing/2014/main" id="{733C2517-2F91-42E1-8C55-EC0B545EA8D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528214" y="2332140"/>
            <a:ext cx="1909872" cy="3207234"/>
          </a:xfrm>
          <a:prstGeom prst="rect">
            <a:avLst/>
          </a:prstGeom>
        </p:spPr>
      </p:pic>
      <p:pic>
        <p:nvPicPr>
          <p:cNvPr id="18" name="Picture 17">
            <a:extLst>
              <a:ext uri="{FF2B5EF4-FFF2-40B4-BE49-F238E27FC236}">
                <a16:creationId xmlns:a16="http://schemas.microsoft.com/office/drawing/2014/main" id="{17F8134E-A47B-4A50-9ACE-720659FF730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017078" y="2277303"/>
            <a:ext cx="1921428" cy="3262071"/>
          </a:xfrm>
          <a:prstGeom prst="rect">
            <a:avLst/>
          </a:prstGeom>
        </p:spPr>
      </p:pic>
      <p:pic>
        <p:nvPicPr>
          <p:cNvPr id="9" name="Picture 8" descr="A picture containing toy&#10;&#10;Description automatically generated">
            <a:extLst>
              <a:ext uri="{FF2B5EF4-FFF2-40B4-BE49-F238E27FC236}">
                <a16:creationId xmlns:a16="http://schemas.microsoft.com/office/drawing/2014/main" id="{D803F87D-81BF-42C4-B6C0-ADC1C9CBC83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522152" y="2258535"/>
            <a:ext cx="1934730" cy="3280839"/>
          </a:xfrm>
          <a:prstGeom prst="rect">
            <a:avLst/>
          </a:prstGeom>
        </p:spPr>
      </p:pic>
      <p:pic>
        <p:nvPicPr>
          <p:cNvPr id="15" name="Picture 14" descr="A close up of a logo&#10;&#10;Description automatically generated">
            <a:extLst>
              <a:ext uri="{FF2B5EF4-FFF2-40B4-BE49-F238E27FC236}">
                <a16:creationId xmlns:a16="http://schemas.microsoft.com/office/drawing/2014/main" id="{8AF398A0-366C-49A3-B073-BCCAA0F71F76}"/>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204405" y="2208213"/>
            <a:ext cx="1962265" cy="3322638"/>
          </a:xfrm>
          <a:prstGeom prst="rect">
            <a:avLst/>
          </a:prstGeom>
        </p:spPr>
      </p:pic>
      <p:pic>
        <p:nvPicPr>
          <p:cNvPr id="4" name="Picture 3" descr="A picture containing toy, lamp, phone, table&#10;&#10;Description automatically generated">
            <a:extLst>
              <a:ext uri="{FF2B5EF4-FFF2-40B4-BE49-F238E27FC236}">
                <a16:creationId xmlns:a16="http://schemas.microsoft.com/office/drawing/2014/main" id="{9BDA5939-4BAB-4794-AF6D-3264D47CCC3A}"/>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814564" y="2053478"/>
            <a:ext cx="1921429" cy="3473871"/>
          </a:xfrm>
          <a:prstGeom prst="rect">
            <a:avLst/>
          </a:prstGeom>
        </p:spPr>
      </p:pic>
      <p:pic>
        <p:nvPicPr>
          <p:cNvPr id="3" name="Picture 2" descr="A picture containing toy&#10;&#10;Description automatically generated">
            <a:extLst>
              <a:ext uri="{FF2B5EF4-FFF2-40B4-BE49-F238E27FC236}">
                <a16:creationId xmlns:a16="http://schemas.microsoft.com/office/drawing/2014/main" id="{54C6FABA-A85B-4710-B31E-6998A47265C0}"/>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983494" y="2239980"/>
            <a:ext cx="1921428" cy="3280839"/>
          </a:xfrm>
          <a:prstGeom prst="rect">
            <a:avLst/>
          </a:prstGeom>
        </p:spPr>
      </p:pic>
      <p:sp>
        <p:nvSpPr>
          <p:cNvPr id="19" name="TextBox 18">
            <a:extLst>
              <a:ext uri="{FF2B5EF4-FFF2-40B4-BE49-F238E27FC236}">
                <a16:creationId xmlns:a16="http://schemas.microsoft.com/office/drawing/2014/main" id="{2EB1592F-243E-48E3-A85C-73AEDC343CFD}"/>
              </a:ext>
            </a:extLst>
          </p:cNvPr>
          <p:cNvSpPr txBox="1"/>
          <p:nvPr/>
        </p:nvSpPr>
        <p:spPr>
          <a:xfrm>
            <a:off x="3531363" y="1007793"/>
            <a:ext cx="5030544" cy="584775"/>
          </a:xfrm>
          <a:prstGeom prst="rect">
            <a:avLst/>
          </a:prstGeom>
          <a:noFill/>
        </p:spPr>
        <p:txBody>
          <a:bodyPr wrap="none" rtlCol="0">
            <a:spAutoFit/>
          </a:bodyPr>
          <a:lstStyle/>
          <a:p>
            <a:r>
              <a:rPr lang="en-US" sz="3200" b="1" dirty="0">
                <a:latin typeface="Comic Sans MS" panose="030F0702030302020204" pitchFamily="66" charset="0"/>
              </a:rPr>
              <a:t>Bye. See you next week</a:t>
            </a:r>
            <a:endParaRPr lang="en-GB" sz="3200" b="1" dirty="0">
              <a:latin typeface="Comic Sans MS" panose="030F0702030302020204" pitchFamily="66" charset="0"/>
            </a:endParaRPr>
          </a:p>
        </p:txBody>
      </p:sp>
      <p:sp>
        <p:nvSpPr>
          <p:cNvPr id="21" name="Rectangle 20">
            <a:hlinkClick r:id="" action="ppaction://hlinkshowjump?jump=endshow"/>
            <a:extLst>
              <a:ext uri="{FF2B5EF4-FFF2-40B4-BE49-F238E27FC236}">
                <a16:creationId xmlns:a16="http://schemas.microsoft.com/office/drawing/2014/main" id="{CF7674B6-4578-4528-BBD1-086B9FA3E8EA}"/>
              </a:ext>
            </a:extLst>
          </p:cNvPr>
          <p:cNvSpPr/>
          <p:nvPr/>
        </p:nvSpPr>
        <p:spPr>
          <a:xfrm>
            <a:off x="-184443" y="-128016"/>
            <a:ext cx="12560885" cy="711403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411239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750"/>
                                  </p:stCondLst>
                                  <p:childTnLst>
                                    <p:set>
                                      <p:cBhvr>
                                        <p:cTn id="6" dur="1" fill="hold">
                                          <p:stCondLst>
                                            <p:cond delay="0"/>
                                          </p:stCondLst>
                                        </p:cTn>
                                        <p:tgtEl>
                                          <p:spTgt spid="17"/>
                                        </p:tgtEl>
                                        <p:attrNameLst>
                                          <p:attrName>style.visibility</p:attrName>
                                        </p:attrNameLst>
                                      </p:cBhvr>
                                      <p:to>
                                        <p:strVal val="visible"/>
                                      </p:to>
                                    </p:set>
                                  </p:childTnLst>
                                </p:cTn>
                              </p:par>
                            </p:childTnLst>
                          </p:cTn>
                        </p:par>
                        <p:par>
                          <p:cTn id="7" fill="hold">
                            <p:stCondLst>
                              <p:cond delay="750"/>
                            </p:stCondLst>
                            <p:childTnLst>
                              <p:par>
                                <p:cTn id="8" presetID="1" presetClass="exit" presetSubtype="0" fill="hold" nodeType="afterEffect">
                                  <p:stCondLst>
                                    <p:cond delay="0"/>
                                  </p:stCondLst>
                                  <p:childTnLst>
                                    <p:set>
                                      <p:cBhvr>
                                        <p:cTn id="9" dur="1" fill="hold">
                                          <p:stCondLst>
                                            <p:cond delay="0"/>
                                          </p:stCondLst>
                                        </p:cTn>
                                        <p:tgtEl>
                                          <p:spTgt spid="14"/>
                                        </p:tgtEl>
                                        <p:attrNameLst>
                                          <p:attrName>style.visibility</p:attrName>
                                        </p:attrNameLst>
                                      </p:cBhvr>
                                      <p:to>
                                        <p:strVal val="hidden"/>
                                      </p:to>
                                    </p:set>
                                  </p:childTnLst>
                                </p:cTn>
                              </p:par>
                            </p:childTnLst>
                          </p:cTn>
                        </p:par>
                        <p:par>
                          <p:cTn id="10" fill="hold">
                            <p:stCondLst>
                              <p:cond delay="750"/>
                            </p:stCondLst>
                            <p:childTnLst>
                              <p:par>
                                <p:cTn id="11" presetID="1"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par>
                          <p:cTn id="13" fill="hold">
                            <p:stCondLst>
                              <p:cond delay="750"/>
                            </p:stCondLst>
                            <p:childTnLst>
                              <p:par>
                                <p:cTn id="14" presetID="1" presetClass="exit" presetSubtype="0" fill="hold" nodeType="afterEffect">
                                  <p:stCondLst>
                                    <p:cond delay="0"/>
                                  </p:stCondLst>
                                  <p:childTnLst>
                                    <p:set>
                                      <p:cBhvr>
                                        <p:cTn id="15" dur="1" fill="hold">
                                          <p:stCondLst>
                                            <p:cond delay="0"/>
                                          </p:stCondLst>
                                        </p:cTn>
                                        <p:tgtEl>
                                          <p:spTgt spid="12"/>
                                        </p:tgtEl>
                                        <p:attrNameLst>
                                          <p:attrName>style.visibility</p:attrName>
                                        </p:attrNameLst>
                                      </p:cBhvr>
                                      <p:to>
                                        <p:strVal val="hidden"/>
                                      </p:to>
                                    </p:set>
                                  </p:childTnLst>
                                </p:cTn>
                              </p:par>
                            </p:childTnLst>
                          </p:cTn>
                        </p:par>
                        <p:par>
                          <p:cTn id="16" fill="hold">
                            <p:stCondLst>
                              <p:cond delay="750"/>
                            </p:stCondLst>
                            <p:childTnLst>
                              <p:par>
                                <p:cTn id="17" presetID="1"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par>
                          <p:cTn id="19" fill="hold">
                            <p:stCondLst>
                              <p:cond delay="750"/>
                            </p:stCondLst>
                            <p:childTnLst>
                              <p:par>
                                <p:cTn id="20" presetID="1" presetClass="exit" presetSubtype="0" fill="hold" nodeType="afterEffect">
                                  <p:stCondLst>
                                    <p:cond delay="0"/>
                                  </p:stCondLst>
                                  <p:childTnLst>
                                    <p:set>
                                      <p:cBhvr>
                                        <p:cTn id="21" dur="1" fill="hold">
                                          <p:stCondLst>
                                            <p:cond delay="0"/>
                                          </p:stCondLst>
                                        </p:cTn>
                                        <p:tgtEl>
                                          <p:spTgt spid="26"/>
                                        </p:tgtEl>
                                        <p:attrNameLst>
                                          <p:attrName>style.visibility</p:attrName>
                                        </p:attrNameLst>
                                      </p:cBhvr>
                                      <p:to>
                                        <p:strVal val="hidden"/>
                                      </p:to>
                                    </p:set>
                                  </p:childTnLst>
                                </p:cTn>
                              </p:par>
                            </p:childTnLst>
                          </p:cTn>
                        </p:par>
                        <p:par>
                          <p:cTn id="22" fill="hold">
                            <p:stCondLst>
                              <p:cond delay="750"/>
                            </p:stCondLst>
                            <p:childTnLst>
                              <p:par>
                                <p:cTn id="23" presetID="1" presetClass="entr" presetSubtype="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par>
                          <p:cTn id="25" fill="hold">
                            <p:stCondLst>
                              <p:cond delay="750"/>
                            </p:stCondLst>
                            <p:childTnLst>
                              <p:par>
                                <p:cTn id="26" presetID="1" presetClass="exit" presetSubtype="0" fill="hold" nodeType="afterEffect">
                                  <p:stCondLst>
                                    <p:cond delay="0"/>
                                  </p:stCondLst>
                                  <p:childTnLst>
                                    <p:set>
                                      <p:cBhvr>
                                        <p:cTn id="27" dur="1" fill="hold">
                                          <p:stCondLst>
                                            <p:cond delay="0"/>
                                          </p:stCondLst>
                                        </p:cTn>
                                        <p:tgtEl>
                                          <p:spTgt spid="18"/>
                                        </p:tgtEl>
                                        <p:attrNameLst>
                                          <p:attrName>style.visibility</p:attrName>
                                        </p:attrNameLst>
                                      </p:cBhvr>
                                      <p:to>
                                        <p:strVal val="hidden"/>
                                      </p:to>
                                    </p:set>
                                  </p:childTnLst>
                                </p:cTn>
                              </p:par>
                            </p:childTnLst>
                          </p:cTn>
                        </p:par>
                        <p:par>
                          <p:cTn id="28" fill="hold">
                            <p:stCondLst>
                              <p:cond delay="750"/>
                            </p:stCondLst>
                            <p:childTnLst>
                              <p:par>
                                <p:cTn id="29" presetID="1" presetClass="entr" presetSubtype="0"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par>
                          <p:cTn id="31" fill="hold">
                            <p:stCondLst>
                              <p:cond delay="750"/>
                            </p:stCondLst>
                            <p:childTnLst>
                              <p:par>
                                <p:cTn id="32" presetID="1" presetClass="exit" presetSubtype="0" fill="hold" nodeType="afterEffect">
                                  <p:stCondLst>
                                    <p:cond delay="0"/>
                                  </p:stCondLst>
                                  <p:childTnLst>
                                    <p:set>
                                      <p:cBhvr>
                                        <p:cTn id="33" dur="1" fill="hold">
                                          <p:stCondLst>
                                            <p:cond delay="0"/>
                                          </p:stCondLst>
                                        </p:cTn>
                                        <p:tgtEl>
                                          <p:spTgt spid="25"/>
                                        </p:tgtEl>
                                        <p:attrNameLst>
                                          <p:attrName>style.visibility</p:attrName>
                                        </p:attrNameLst>
                                      </p:cBhvr>
                                      <p:to>
                                        <p:strVal val="hidden"/>
                                      </p:to>
                                    </p:set>
                                  </p:childTnLst>
                                </p:cTn>
                              </p:par>
                            </p:childTnLst>
                          </p:cTn>
                        </p:par>
                        <p:par>
                          <p:cTn id="34" fill="hold">
                            <p:stCondLst>
                              <p:cond delay="750"/>
                            </p:stCondLst>
                            <p:childTnLst>
                              <p:par>
                                <p:cTn id="35" presetID="1" presetClass="entr" presetSubtype="0"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par>
                          <p:cTn id="37" fill="hold">
                            <p:stCondLst>
                              <p:cond delay="750"/>
                            </p:stCondLst>
                            <p:childTnLst>
                              <p:par>
                                <p:cTn id="38" presetID="1" presetClass="exit" presetSubtype="0" fill="hold" nodeType="afterEffect">
                                  <p:stCondLst>
                                    <p:cond delay="0"/>
                                  </p:stCondLst>
                                  <p:childTnLst>
                                    <p:set>
                                      <p:cBhvr>
                                        <p:cTn id="39" dur="1" fill="hold">
                                          <p:stCondLst>
                                            <p:cond delay="0"/>
                                          </p:stCondLst>
                                        </p:cTn>
                                        <p:tgtEl>
                                          <p:spTgt spid="24"/>
                                        </p:tgtEl>
                                        <p:attrNameLst>
                                          <p:attrName>style.visibility</p:attrName>
                                        </p:attrNameLst>
                                      </p:cBhvr>
                                      <p:to>
                                        <p:strVal val="hidden"/>
                                      </p:to>
                                    </p:set>
                                  </p:childTnLst>
                                </p:cTn>
                              </p:par>
                            </p:childTnLst>
                          </p:cTn>
                        </p:par>
                        <p:par>
                          <p:cTn id="40" fill="hold">
                            <p:stCondLst>
                              <p:cond delay="750"/>
                            </p:stCondLst>
                            <p:childTnLst>
                              <p:par>
                                <p:cTn id="41" presetID="1" presetClass="entr" presetSubtype="0" fill="hold" nodeType="afterEffect">
                                  <p:stCondLst>
                                    <p:cond delay="0"/>
                                  </p:stCondLst>
                                  <p:childTnLst>
                                    <p:set>
                                      <p:cBhvr>
                                        <p:cTn id="42" dur="1" fill="hold">
                                          <p:stCondLst>
                                            <p:cond delay="0"/>
                                          </p:stCondLst>
                                        </p:cTn>
                                        <p:tgtEl>
                                          <p:spTgt spid="4"/>
                                        </p:tgtEl>
                                        <p:attrNameLst>
                                          <p:attrName>style.visibility</p:attrName>
                                        </p:attrNameLst>
                                      </p:cBhvr>
                                      <p:to>
                                        <p:strVal val="visible"/>
                                      </p:to>
                                    </p:set>
                                  </p:childTnLst>
                                </p:cTn>
                              </p:par>
                            </p:childTnLst>
                          </p:cTn>
                        </p:par>
                        <p:par>
                          <p:cTn id="43" fill="hold">
                            <p:stCondLst>
                              <p:cond delay="750"/>
                            </p:stCondLst>
                            <p:childTnLst>
                              <p:par>
                                <p:cTn id="44" presetID="1" presetClass="exit" presetSubtype="0" fill="hold" nodeType="afterEffect">
                                  <p:stCondLst>
                                    <p:cond delay="0"/>
                                  </p:stCondLst>
                                  <p:childTnLst>
                                    <p:set>
                                      <p:cBhvr>
                                        <p:cTn id="45" dur="1" fill="hold">
                                          <p:stCondLst>
                                            <p:cond delay="0"/>
                                          </p:stCondLst>
                                        </p:cTn>
                                        <p:tgtEl>
                                          <p:spTgt spid="7"/>
                                        </p:tgtEl>
                                        <p:attrNameLst>
                                          <p:attrName>style.visibility</p:attrName>
                                        </p:attrNameLst>
                                      </p:cBhvr>
                                      <p:to>
                                        <p:strVal val="hidden"/>
                                      </p:to>
                                    </p:set>
                                  </p:childTnLst>
                                </p:cTn>
                              </p:par>
                            </p:childTnLst>
                          </p:cTn>
                        </p:par>
                        <p:par>
                          <p:cTn id="46" fill="hold">
                            <p:stCondLst>
                              <p:cond delay="750"/>
                            </p:stCondLst>
                            <p:childTnLst>
                              <p:par>
                                <p:cTn id="47" presetID="42" presetClass="entr" presetSubtype="0"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1000"/>
                                        <p:tgtEl>
                                          <p:spTgt spid="19"/>
                                        </p:tgtEl>
                                      </p:cBhvr>
                                    </p:animEffect>
                                    <p:anim calcmode="lin" valueType="num">
                                      <p:cBhvr>
                                        <p:cTn id="50" dur="1000" fill="hold"/>
                                        <p:tgtEl>
                                          <p:spTgt spid="19"/>
                                        </p:tgtEl>
                                        <p:attrNameLst>
                                          <p:attrName>ppt_x</p:attrName>
                                        </p:attrNameLst>
                                      </p:cBhvr>
                                      <p:tavLst>
                                        <p:tav tm="0">
                                          <p:val>
                                            <p:strVal val="#ppt_x"/>
                                          </p:val>
                                        </p:tav>
                                        <p:tav tm="100000">
                                          <p:val>
                                            <p:strVal val="#ppt_x"/>
                                          </p:val>
                                        </p:tav>
                                      </p:tavLst>
                                    </p:anim>
                                    <p:anim calcmode="lin" valueType="num">
                                      <p:cBhvr>
                                        <p:cTn id="5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49" descr="A picture containing toy&#10;&#10;Description automatically generated">
            <a:extLst>
              <a:ext uri="{FF2B5EF4-FFF2-40B4-BE49-F238E27FC236}">
                <a16:creationId xmlns:a16="http://schemas.microsoft.com/office/drawing/2014/main" id="{7AEB25A7-5FB4-469D-A9EE-5552BD3D0B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9648" y="2333075"/>
            <a:ext cx="1926423" cy="3236211"/>
          </a:xfrm>
          <a:prstGeom prst="rect">
            <a:avLst/>
          </a:prstGeom>
        </p:spPr>
      </p:pic>
      <p:pic>
        <p:nvPicPr>
          <p:cNvPr id="48" name="Picture 47" descr="A picture containing toy&#10;&#10;Description automatically generated">
            <a:extLst>
              <a:ext uri="{FF2B5EF4-FFF2-40B4-BE49-F238E27FC236}">
                <a16:creationId xmlns:a16="http://schemas.microsoft.com/office/drawing/2014/main" id="{9F022B13-5A5A-4525-95F5-C8B01BD3FB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5350" y="2366523"/>
            <a:ext cx="1883539" cy="3207234"/>
          </a:xfrm>
          <a:prstGeom prst="rect">
            <a:avLst/>
          </a:prstGeom>
        </p:spPr>
      </p:pic>
      <p:pic>
        <p:nvPicPr>
          <p:cNvPr id="49" name="Picture 48" descr="A drawing of a cartoon character&#10;&#10;Description automatically generated">
            <a:extLst>
              <a:ext uri="{FF2B5EF4-FFF2-40B4-BE49-F238E27FC236}">
                <a16:creationId xmlns:a16="http://schemas.microsoft.com/office/drawing/2014/main" id="{702D213E-7ECA-4E44-B597-F31922AB5B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13647" y="2355366"/>
            <a:ext cx="1921429" cy="3207234"/>
          </a:xfrm>
          <a:prstGeom prst="rect">
            <a:avLst/>
          </a:prstGeom>
        </p:spPr>
      </p:pic>
      <p:pic>
        <p:nvPicPr>
          <p:cNvPr id="51" name="Picture 50" descr="A picture containing drawing&#10;&#10;Description automatically generated">
            <a:extLst>
              <a:ext uri="{FF2B5EF4-FFF2-40B4-BE49-F238E27FC236}">
                <a16:creationId xmlns:a16="http://schemas.microsoft.com/office/drawing/2014/main" id="{DC5407C6-BA31-4D61-ACD1-FA68DE5F2E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54962" y="2366523"/>
            <a:ext cx="1909872" cy="3207234"/>
          </a:xfrm>
          <a:prstGeom prst="rect">
            <a:avLst/>
          </a:prstGeom>
        </p:spPr>
      </p:pic>
      <p:pic>
        <p:nvPicPr>
          <p:cNvPr id="52" name="Picture 51" descr="A picture containing toy&#10;&#10;Description automatically generated">
            <a:extLst>
              <a:ext uri="{FF2B5EF4-FFF2-40B4-BE49-F238E27FC236}">
                <a16:creationId xmlns:a16="http://schemas.microsoft.com/office/drawing/2014/main" id="{22D03A79-6332-4DDC-8FDB-489D5D47A0B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99415" y="2104999"/>
            <a:ext cx="1918601" cy="3468758"/>
          </a:xfrm>
          <a:prstGeom prst="rect">
            <a:avLst/>
          </a:prstGeom>
        </p:spPr>
      </p:pic>
      <p:pic>
        <p:nvPicPr>
          <p:cNvPr id="53" name="Picture 52">
            <a:extLst>
              <a:ext uri="{FF2B5EF4-FFF2-40B4-BE49-F238E27FC236}">
                <a16:creationId xmlns:a16="http://schemas.microsoft.com/office/drawing/2014/main" id="{278D4744-5169-4D11-8D2C-9F4296DA3F5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4254" y="2377681"/>
            <a:ext cx="1963374" cy="3184919"/>
          </a:xfrm>
          <a:prstGeom prst="rect">
            <a:avLst/>
          </a:prstGeom>
        </p:spPr>
      </p:pic>
      <p:pic>
        <p:nvPicPr>
          <p:cNvPr id="54" name="Picture 53">
            <a:extLst>
              <a:ext uri="{FF2B5EF4-FFF2-40B4-BE49-F238E27FC236}">
                <a16:creationId xmlns:a16="http://schemas.microsoft.com/office/drawing/2014/main" id="{B14162EA-01BB-4BAF-95E9-1935D526470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66829" y="2305657"/>
            <a:ext cx="1921428" cy="3262071"/>
          </a:xfrm>
          <a:prstGeom prst="rect">
            <a:avLst/>
          </a:prstGeom>
        </p:spPr>
      </p:pic>
      <p:grpSp>
        <p:nvGrpSpPr>
          <p:cNvPr id="40" name="Group 39">
            <a:extLst>
              <a:ext uri="{FF2B5EF4-FFF2-40B4-BE49-F238E27FC236}">
                <a16:creationId xmlns:a16="http://schemas.microsoft.com/office/drawing/2014/main" id="{0FC1C89C-D30C-41D1-A31A-6F40D82C959B}"/>
              </a:ext>
            </a:extLst>
          </p:cNvPr>
          <p:cNvGrpSpPr/>
          <p:nvPr/>
        </p:nvGrpSpPr>
        <p:grpSpPr>
          <a:xfrm>
            <a:off x="177705" y="110366"/>
            <a:ext cx="11866080" cy="2017498"/>
            <a:chOff x="1126117" y="173120"/>
            <a:chExt cx="9357253" cy="1278543"/>
          </a:xfrm>
        </p:grpSpPr>
        <p:sp>
          <p:nvSpPr>
            <p:cNvPr id="41" name="Speech Bubble: Rectangle with Corners Rounded 40">
              <a:extLst>
                <a:ext uri="{FF2B5EF4-FFF2-40B4-BE49-F238E27FC236}">
                  <a16:creationId xmlns:a16="http://schemas.microsoft.com/office/drawing/2014/main" id="{77AC0DF0-3205-4761-A5D8-01FCAF26AD51}"/>
                </a:ext>
              </a:extLst>
            </p:cNvPr>
            <p:cNvSpPr/>
            <p:nvPr/>
          </p:nvSpPr>
          <p:spPr>
            <a:xfrm>
              <a:off x="1126117" y="177341"/>
              <a:ext cx="9347200" cy="1274322"/>
            </a:xfrm>
            <a:prstGeom prst="wedgeRoundRectCallout">
              <a:avLst>
                <a:gd name="adj1" fmla="val 26444"/>
                <a:gd name="adj2" fmla="val 95788"/>
                <a:gd name="adj3" fmla="val 16667"/>
              </a:avLst>
            </a:prstGeom>
            <a:noFill/>
            <a:ln w="31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TextBox 41">
              <a:extLst>
                <a:ext uri="{FF2B5EF4-FFF2-40B4-BE49-F238E27FC236}">
                  <a16:creationId xmlns:a16="http://schemas.microsoft.com/office/drawing/2014/main" id="{0A241654-D60F-4113-AF0E-735131F8F97C}"/>
                </a:ext>
              </a:extLst>
            </p:cNvPr>
            <p:cNvSpPr txBox="1"/>
            <p:nvPr/>
          </p:nvSpPr>
          <p:spPr>
            <a:xfrm>
              <a:off x="2865080" y="173120"/>
              <a:ext cx="5806184" cy="370588"/>
            </a:xfrm>
            <a:prstGeom prst="rect">
              <a:avLst/>
            </a:prstGeom>
            <a:noFill/>
          </p:spPr>
          <p:txBody>
            <a:bodyPr wrap="none" rtlCol="0">
              <a:spAutoFit/>
            </a:bodyPr>
            <a:lstStyle/>
            <a:p>
              <a:pPr algn="ctr"/>
              <a:r>
                <a:rPr lang="en-US" sz="3200" dirty="0">
                  <a:latin typeface="Comic Sans MS" panose="030F0702030302020204" pitchFamily="66" charset="0"/>
                </a:rPr>
                <a:t>Let’s start our morning with a prayer.</a:t>
              </a:r>
              <a:endParaRPr lang="en-GB" sz="3200" dirty="0">
                <a:latin typeface="Comic Sans MS" panose="030F0702030302020204" pitchFamily="66" charset="0"/>
              </a:endParaRPr>
            </a:p>
          </p:txBody>
        </p:sp>
        <p:sp>
          <p:nvSpPr>
            <p:cNvPr id="43" name="TextBox 42">
              <a:extLst>
                <a:ext uri="{FF2B5EF4-FFF2-40B4-BE49-F238E27FC236}">
                  <a16:creationId xmlns:a16="http://schemas.microsoft.com/office/drawing/2014/main" id="{84978119-4989-4220-97E5-27A65AE9B875}"/>
                </a:ext>
              </a:extLst>
            </p:cNvPr>
            <p:cNvSpPr txBox="1"/>
            <p:nvPr/>
          </p:nvSpPr>
          <p:spPr>
            <a:xfrm>
              <a:off x="1136170" y="498933"/>
              <a:ext cx="9347200" cy="370588"/>
            </a:xfrm>
            <a:prstGeom prst="rect">
              <a:avLst/>
            </a:prstGeom>
            <a:noFill/>
          </p:spPr>
          <p:txBody>
            <a:bodyPr wrap="square" rtlCol="0">
              <a:spAutoFit/>
            </a:bodyPr>
            <a:lstStyle/>
            <a:p>
              <a:pPr algn="ctr"/>
              <a:endParaRPr lang="en-GB" sz="3200" b="1" dirty="0">
                <a:solidFill>
                  <a:srgbClr val="7030A0"/>
                </a:solidFill>
                <a:latin typeface="Comic Sans MS" panose="030F0702030302020204" pitchFamily="66" charset="0"/>
              </a:endParaRPr>
            </a:p>
          </p:txBody>
        </p:sp>
      </p:grpSp>
      <p:sp>
        <p:nvSpPr>
          <p:cNvPr id="44" name="TextBox 43">
            <a:extLst>
              <a:ext uri="{FF2B5EF4-FFF2-40B4-BE49-F238E27FC236}">
                <a16:creationId xmlns:a16="http://schemas.microsoft.com/office/drawing/2014/main" id="{FB64AC11-72EC-455E-9FB2-06ECA5C24B04}"/>
              </a:ext>
            </a:extLst>
          </p:cNvPr>
          <p:cNvSpPr txBox="1"/>
          <p:nvPr/>
        </p:nvSpPr>
        <p:spPr>
          <a:xfrm>
            <a:off x="220443" y="594668"/>
            <a:ext cx="11864130" cy="553998"/>
          </a:xfrm>
          <a:prstGeom prst="rect">
            <a:avLst/>
          </a:prstGeom>
          <a:noFill/>
        </p:spPr>
        <p:txBody>
          <a:bodyPr wrap="square">
            <a:spAutoFit/>
          </a:bodyPr>
          <a:lstStyle/>
          <a:p>
            <a:pPr algn="ctr"/>
            <a:r>
              <a:rPr lang="en-US" sz="3000" dirty="0">
                <a:latin typeface="Comic Sans MS" panose="030F0702030302020204" pitchFamily="66" charset="0"/>
              </a:rPr>
              <a:t>Thank you, Jesus, that you came to earth for ordinary people.</a:t>
            </a:r>
            <a:endParaRPr lang="en-GB" sz="3000" dirty="0">
              <a:latin typeface="Comic Sans MS" panose="030F0702030302020204" pitchFamily="66" charset="0"/>
            </a:endParaRPr>
          </a:p>
        </p:txBody>
      </p:sp>
      <p:sp>
        <p:nvSpPr>
          <p:cNvPr id="45" name="TextBox 44">
            <a:extLst>
              <a:ext uri="{FF2B5EF4-FFF2-40B4-BE49-F238E27FC236}">
                <a16:creationId xmlns:a16="http://schemas.microsoft.com/office/drawing/2014/main" id="{0B12923B-6E6F-4EBF-A24F-16760AFE8A61}"/>
              </a:ext>
            </a:extLst>
          </p:cNvPr>
          <p:cNvSpPr txBox="1"/>
          <p:nvPr/>
        </p:nvSpPr>
        <p:spPr>
          <a:xfrm>
            <a:off x="506778" y="1085913"/>
            <a:ext cx="11577795" cy="584775"/>
          </a:xfrm>
          <a:prstGeom prst="rect">
            <a:avLst/>
          </a:prstGeom>
          <a:noFill/>
        </p:spPr>
        <p:txBody>
          <a:bodyPr wrap="square">
            <a:spAutoFit/>
          </a:bodyPr>
          <a:lstStyle/>
          <a:p>
            <a:pPr algn="ctr"/>
            <a:r>
              <a:rPr lang="en-US" sz="3200" dirty="0">
                <a:latin typeface="Comic Sans MS" panose="030F0702030302020204" pitchFamily="66" charset="0"/>
              </a:rPr>
              <a:t>It doesn’t matter what we look like, You look at our hearts.</a:t>
            </a:r>
            <a:endParaRPr lang="en-GB" sz="3200" dirty="0">
              <a:latin typeface="Comic Sans MS" panose="030F0702030302020204" pitchFamily="66" charset="0"/>
            </a:endParaRPr>
          </a:p>
        </p:txBody>
      </p:sp>
      <p:sp>
        <p:nvSpPr>
          <p:cNvPr id="46" name="TextBox 45">
            <a:extLst>
              <a:ext uri="{FF2B5EF4-FFF2-40B4-BE49-F238E27FC236}">
                <a16:creationId xmlns:a16="http://schemas.microsoft.com/office/drawing/2014/main" id="{3049B717-8A52-4F38-8A5C-D6B0C8711277}"/>
              </a:ext>
            </a:extLst>
          </p:cNvPr>
          <p:cNvSpPr txBox="1"/>
          <p:nvPr/>
        </p:nvSpPr>
        <p:spPr>
          <a:xfrm>
            <a:off x="124017" y="1524854"/>
            <a:ext cx="10306400" cy="584775"/>
          </a:xfrm>
          <a:prstGeom prst="rect">
            <a:avLst/>
          </a:prstGeom>
          <a:noFill/>
        </p:spPr>
        <p:txBody>
          <a:bodyPr wrap="square">
            <a:spAutoFit/>
          </a:bodyPr>
          <a:lstStyle/>
          <a:p>
            <a:pPr algn="ctr"/>
            <a:r>
              <a:rPr lang="en-US" sz="3200" dirty="0">
                <a:latin typeface="Comic Sans MS" panose="030F0702030302020204" pitchFamily="66" charset="0"/>
              </a:rPr>
              <a:t>Help us to learn more about following you today. </a:t>
            </a:r>
            <a:endParaRPr lang="en-GB" sz="3200" dirty="0">
              <a:latin typeface="Comic Sans MS" panose="030F0702030302020204" pitchFamily="66" charset="0"/>
            </a:endParaRPr>
          </a:p>
        </p:txBody>
      </p:sp>
      <p:sp>
        <p:nvSpPr>
          <p:cNvPr id="47" name="TextBox 46">
            <a:extLst>
              <a:ext uri="{FF2B5EF4-FFF2-40B4-BE49-F238E27FC236}">
                <a16:creationId xmlns:a16="http://schemas.microsoft.com/office/drawing/2014/main" id="{FE4B423D-F83E-42F7-A370-897A28AB1315}"/>
              </a:ext>
            </a:extLst>
          </p:cNvPr>
          <p:cNvSpPr txBox="1"/>
          <p:nvPr/>
        </p:nvSpPr>
        <p:spPr>
          <a:xfrm>
            <a:off x="10300730" y="1549750"/>
            <a:ext cx="1664471" cy="584775"/>
          </a:xfrm>
          <a:prstGeom prst="rect">
            <a:avLst/>
          </a:prstGeom>
          <a:noFill/>
        </p:spPr>
        <p:txBody>
          <a:bodyPr wrap="square">
            <a:spAutoFit/>
          </a:bodyPr>
          <a:lstStyle/>
          <a:p>
            <a:pPr algn="ctr"/>
            <a:r>
              <a:rPr lang="en-US" sz="3200" dirty="0">
                <a:latin typeface="Comic Sans MS" panose="030F0702030302020204" pitchFamily="66" charset="0"/>
              </a:rPr>
              <a:t>AMEN.</a:t>
            </a:r>
            <a:endParaRPr lang="en-GB" sz="3200" dirty="0">
              <a:latin typeface="Comic Sans MS" panose="030F0702030302020204" pitchFamily="66" charset="0"/>
            </a:endParaRPr>
          </a:p>
        </p:txBody>
      </p:sp>
      <p:sp>
        <p:nvSpPr>
          <p:cNvPr id="16" name="Rectangle 15">
            <a:hlinkClick r:id="rId9" action="ppaction://hlinksldjump"/>
            <a:extLst>
              <a:ext uri="{FF2B5EF4-FFF2-40B4-BE49-F238E27FC236}">
                <a16:creationId xmlns:a16="http://schemas.microsoft.com/office/drawing/2014/main" id="{77B9C11A-F007-4D03-9B63-0D6A5C30856B}"/>
              </a:ext>
            </a:extLst>
          </p:cNvPr>
          <p:cNvSpPr/>
          <p:nvPr/>
        </p:nvSpPr>
        <p:spPr>
          <a:xfrm>
            <a:off x="-422158" y="-561975"/>
            <a:ext cx="12973050" cy="7981950"/>
          </a:xfrm>
          <a:prstGeom prst="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en-GB" dirty="0"/>
          </a:p>
        </p:txBody>
      </p:sp>
      <p:grpSp>
        <p:nvGrpSpPr>
          <p:cNvPr id="20" name="Group 19">
            <a:extLst>
              <a:ext uri="{FF2B5EF4-FFF2-40B4-BE49-F238E27FC236}">
                <a16:creationId xmlns:a16="http://schemas.microsoft.com/office/drawing/2014/main" id="{A109B586-9BDA-4B9C-B561-DD6227B51ADF}"/>
              </a:ext>
            </a:extLst>
          </p:cNvPr>
          <p:cNvGrpSpPr/>
          <p:nvPr/>
        </p:nvGrpSpPr>
        <p:grpSpPr>
          <a:xfrm>
            <a:off x="-2667000" y="5591175"/>
            <a:ext cx="2514600" cy="1276350"/>
            <a:chOff x="167020" y="5743617"/>
            <a:chExt cx="2514600" cy="1276350"/>
          </a:xfrm>
        </p:grpSpPr>
        <p:sp>
          <p:nvSpPr>
            <p:cNvPr id="21" name="Arrow: Right 20">
              <a:hlinkClick r:id="" action="ppaction://hlinkshowjump?jump=nextslide"/>
              <a:extLst>
                <a:ext uri="{FF2B5EF4-FFF2-40B4-BE49-F238E27FC236}">
                  <a16:creationId xmlns:a16="http://schemas.microsoft.com/office/drawing/2014/main" id="{87CF2BDC-4C57-4FB7-A2DE-7EBDFFA3C20A}"/>
                </a:ext>
              </a:extLst>
            </p:cNvPr>
            <p:cNvSpPr/>
            <p:nvPr/>
          </p:nvSpPr>
          <p:spPr>
            <a:xfrm>
              <a:off x="167020" y="5743617"/>
              <a:ext cx="2514600" cy="1276350"/>
            </a:xfrm>
            <a:prstGeom prst="rightArrow">
              <a:avLst/>
            </a:prstGeom>
            <a:solidFill>
              <a:srgbClr val="66FF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TextBox 24">
              <a:extLst>
                <a:ext uri="{FF2B5EF4-FFF2-40B4-BE49-F238E27FC236}">
                  <a16:creationId xmlns:a16="http://schemas.microsoft.com/office/drawing/2014/main" id="{AD3102E4-156D-4437-B8C8-5CB751D4DFB5}"/>
                </a:ext>
              </a:extLst>
            </p:cNvPr>
            <p:cNvSpPr txBox="1"/>
            <p:nvPr/>
          </p:nvSpPr>
          <p:spPr>
            <a:xfrm>
              <a:off x="167020" y="6150959"/>
              <a:ext cx="2462534" cy="461665"/>
            </a:xfrm>
            <a:prstGeom prst="rect">
              <a:avLst/>
            </a:prstGeom>
            <a:noFill/>
          </p:spPr>
          <p:txBody>
            <a:bodyPr wrap="none" rtlCol="0">
              <a:spAutoFit/>
            </a:bodyPr>
            <a:lstStyle/>
            <a:p>
              <a:r>
                <a:rPr lang="en-US" sz="2400" dirty="0">
                  <a:latin typeface="Comic Sans MS" panose="030F0702030302020204" pitchFamily="66" charset="0"/>
                </a:rPr>
                <a:t>Go to next slide</a:t>
              </a:r>
              <a:endParaRPr lang="en-GB" sz="2400" dirty="0">
                <a:latin typeface="Comic Sans MS" panose="030F0702030302020204" pitchFamily="66" charset="0"/>
              </a:endParaRPr>
            </a:p>
          </p:txBody>
        </p:sp>
      </p:grpSp>
    </p:spTree>
    <p:extLst>
      <p:ext uri="{BB962C8B-B14F-4D97-AF65-F5344CB8AC3E}">
        <p14:creationId xmlns:p14="http://schemas.microsoft.com/office/powerpoint/2010/main" val="3427275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500"/>
                                  </p:stCondLst>
                                  <p:childTnLst>
                                    <p:set>
                                      <p:cBhvr>
                                        <p:cTn id="6" dur="1" fill="hold">
                                          <p:stCondLst>
                                            <p:cond delay="0"/>
                                          </p:stCondLst>
                                        </p:cTn>
                                        <p:tgtEl>
                                          <p:spTgt spid="40"/>
                                        </p:tgtEl>
                                        <p:attrNameLst>
                                          <p:attrName>style.visibility</p:attrName>
                                        </p:attrNameLst>
                                      </p:cBhvr>
                                      <p:to>
                                        <p:strVal val="visible"/>
                                      </p:to>
                                    </p:set>
                                    <p:animEffect transition="in" filter="wipe(down)">
                                      <p:cBhvr>
                                        <p:cTn id="7" dur="1750"/>
                                        <p:tgtEl>
                                          <p:spTgt spid="40"/>
                                        </p:tgtEl>
                                      </p:cBhvr>
                                    </p:animEffect>
                                  </p:childTnLst>
                                </p:cTn>
                              </p:par>
                            </p:childTnLst>
                          </p:cTn>
                        </p:par>
                        <p:par>
                          <p:cTn id="8" fill="hold">
                            <p:stCondLst>
                              <p:cond delay="2250"/>
                            </p:stCondLst>
                            <p:childTnLst>
                              <p:par>
                                <p:cTn id="9" presetID="22" presetClass="entr" presetSubtype="8" fill="hold" grpId="0" nodeType="afterEffect">
                                  <p:stCondLst>
                                    <p:cond delay="1000"/>
                                  </p:stCondLst>
                                  <p:childTnLst>
                                    <p:set>
                                      <p:cBhvr>
                                        <p:cTn id="10" dur="1" fill="hold">
                                          <p:stCondLst>
                                            <p:cond delay="0"/>
                                          </p:stCondLst>
                                        </p:cTn>
                                        <p:tgtEl>
                                          <p:spTgt spid="44"/>
                                        </p:tgtEl>
                                        <p:attrNameLst>
                                          <p:attrName>style.visibility</p:attrName>
                                        </p:attrNameLst>
                                      </p:cBhvr>
                                      <p:to>
                                        <p:strVal val="visible"/>
                                      </p:to>
                                    </p:set>
                                    <p:animEffect transition="in" filter="wipe(left)">
                                      <p:cBhvr>
                                        <p:cTn id="11" dur="1750"/>
                                        <p:tgtEl>
                                          <p:spTgt spid="44"/>
                                        </p:tgtEl>
                                      </p:cBhvr>
                                    </p:animEffect>
                                  </p:childTnLst>
                                </p:cTn>
                              </p:par>
                            </p:childTnLst>
                          </p:cTn>
                        </p:par>
                        <p:par>
                          <p:cTn id="12" fill="hold">
                            <p:stCondLst>
                              <p:cond delay="5000"/>
                            </p:stCondLst>
                            <p:childTnLst>
                              <p:par>
                                <p:cTn id="13" presetID="22" presetClass="entr" presetSubtype="8" fill="hold" grpId="0" nodeType="afterEffect">
                                  <p:stCondLst>
                                    <p:cond delay="2000"/>
                                  </p:stCondLst>
                                  <p:childTnLst>
                                    <p:set>
                                      <p:cBhvr>
                                        <p:cTn id="14" dur="1" fill="hold">
                                          <p:stCondLst>
                                            <p:cond delay="0"/>
                                          </p:stCondLst>
                                        </p:cTn>
                                        <p:tgtEl>
                                          <p:spTgt spid="45"/>
                                        </p:tgtEl>
                                        <p:attrNameLst>
                                          <p:attrName>style.visibility</p:attrName>
                                        </p:attrNameLst>
                                      </p:cBhvr>
                                      <p:to>
                                        <p:strVal val="visible"/>
                                      </p:to>
                                    </p:set>
                                    <p:animEffect transition="in" filter="wipe(left)">
                                      <p:cBhvr>
                                        <p:cTn id="15" dur="1750"/>
                                        <p:tgtEl>
                                          <p:spTgt spid="45"/>
                                        </p:tgtEl>
                                      </p:cBhvr>
                                    </p:animEffect>
                                  </p:childTnLst>
                                </p:cTn>
                              </p:par>
                            </p:childTnLst>
                          </p:cTn>
                        </p:par>
                        <p:par>
                          <p:cTn id="16" fill="hold">
                            <p:stCondLst>
                              <p:cond delay="8750"/>
                            </p:stCondLst>
                            <p:childTnLst>
                              <p:par>
                                <p:cTn id="17" presetID="22" presetClass="entr" presetSubtype="8" fill="hold" grpId="0" nodeType="afterEffect">
                                  <p:stCondLst>
                                    <p:cond delay="2000"/>
                                  </p:stCondLst>
                                  <p:childTnLst>
                                    <p:set>
                                      <p:cBhvr>
                                        <p:cTn id="18" dur="1" fill="hold">
                                          <p:stCondLst>
                                            <p:cond delay="0"/>
                                          </p:stCondLst>
                                        </p:cTn>
                                        <p:tgtEl>
                                          <p:spTgt spid="46"/>
                                        </p:tgtEl>
                                        <p:attrNameLst>
                                          <p:attrName>style.visibility</p:attrName>
                                        </p:attrNameLst>
                                      </p:cBhvr>
                                      <p:to>
                                        <p:strVal val="visible"/>
                                      </p:to>
                                    </p:set>
                                    <p:animEffect transition="in" filter="wipe(left)">
                                      <p:cBhvr>
                                        <p:cTn id="19" dur="1750"/>
                                        <p:tgtEl>
                                          <p:spTgt spid="46"/>
                                        </p:tgtEl>
                                      </p:cBhvr>
                                    </p:animEffect>
                                  </p:childTnLst>
                                </p:cTn>
                              </p:par>
                            </p:childTnLst>
                          </p:cTn>
                        </p:par>
                        <p:par>
                          <p:cTn id="20" fill="hold">
                            <p:stCondLst>
                              <p:cond delay="12500"/>
                            </p:stCondLst>
                            <p:childTnLst>
                              <p:par>
                                <p:cTn id="21" presetID="22" presetClass="entr" presetSubtype="4" fill="hold" grpId="0" nodeType="afterEffect">
                                  <p:stCondLst>
                                    <p:cond delay="2000"/>
                                  </p:stCondLst>
                                  <p:childTnLst>
                                    <p:set>
                                      <p:cBhvr>
                                        <p:cTn id="22" dur="1" fill="hold">
                                          <p:stCondLst>
                                            <p:cond delay="0"/>
                                          </p:stCondLst>
                                        </p:cTn>
                                        <p:tgtEl>
                                          <p:spTgt spid="47"/>
                                        </p:tgtEl>
                                        <p:attrNameLst>
                                          <p:attrName>style.visibility</p:attrName>
                                        </p:attrNameLst>
                                      </p:cBhvr>
                                      <p:to>
                                        <p:strVal val="visible"/>
                                      </p:to>
                                    </p:set>
                                    <p:animEffect transition="in" filter="wipe(down)">
                                      <p:cBhvr>
                                        <p:cTn id="23" dur="1750"/>
                                        <p:tgtEl>
                                          <p:spTgt spid="47"/>
                                        </p:tgtEl>
                                      </p:cBhvr>
                                    </p:animEffect>
                                  </p:childTnLst>
                                </p:cTn>
                              </p:par>
                            </p:childTnLst>
                          </p:cTn>
                        </p:par>
                        <p:par>
                          <p:cTn id="24" fill="hold">
                            <p:stCondLst>
                              <p:cond delay="16250"/>
                            </p:stCondLst>
                            <p:childTnLst>
                              <p:par>
                                <p:cTn id="25" presetID="63" presetClass="path" presetSubtype="0" accel="50000" decel="50000" fill="hold" nodeType="afterEffect">
                                  <p:stCondLst>
                                    <p:cond delay="0"/>
                                  </p:stCondLst>
                                  <p:childTnLst>
                                    <p:animMotion origin="layout" path="M -5E-6 -3.33333E-6 L 1.01094 -0.00833 " pathEditMode="relative" rAng="0" ptsTypes="AA">
                                      <p:cBhvr>
                                        <p:cTn id="26" dur="2000" fill="hold"/>
                                        <p:tgtEl>
                                          <p:spTgt spid="20"/>
                                        </p:tgtEl>
                                        <p:attrNameLst>
                                          <p:attrName>ppt_x</p:attrName>
                                          <p:attrName>ppt_y</p:attrName>
                                        </p:attrNameLst>
                                      </p:cBhvr>
                                      <p:rCtr x="50547" y="-41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46" grpId="0"/>
      <p:bldP spid="4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descr="A drawing of a cartoon character&#10;&#10;Description automatically generated">
            <a:extLst>
              <a:ext uri="{FF2B5EF4-FFF2-40B4-BE49-F238E27FC236}">
                <a16:creationId xmlns:a16="http://schemas.microsoft.com/office/drawing/2014/main" id="{985F6E2E-6650-4AB9-B618-38A30E3485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13647" y="2355366"/>
            <a:ext cx="1921429" cy="3207234"/>
          </a:xfrm>
          <a:prstGeom prst="rect">
            <a:avLst/>
          </a:prstGeom>
        </p:spPr>
      </p:pic>
      <p:pic>
        <p:nvPicPr>
          <p:cNvPr id="34" name="Picture 33" descr="A picture containing toy&#10;&#10;Description automatically generated">
            <a:extLst>
              <a:ext uri="{FF2B5EF4-FFF2-40B4-BE49-F238E27FC236}">
                <a16:creationId xmlns:a16="http://schemas.microsoft.com/office/drawing/2014/main" id="{BE8A1C55-AE2C-4AC5-99D8-B606277CA4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9648" y="2333075"/>
            <a:ext cx="1926423" cy="3236211"/>
          </a:xfrm>
          <a:prstGeom prst="rect">
            <a:avLst/>
          </a:prstGeom>
        </p:spPr>
      </p:pic>
      <p:pic>
        <p:nvPicPr>
          <p:cNvPr id="35" name="Picture 34" descr="A picture containing toy&#10;&#10;Description automatically generated">
            <a:extLst>
              <a:ext uri="{FF2B5EF4-FFF2-40B4-BE49-F238E27FC236}">
                <a16:creationId xmlns:a16="http://schemas.microsoft.com/office/drawing/2014/main" id="{2EB78671-6A5C-4BE8-AD41-2B83714C78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75350" y="2366523"/>
            <a:ext cx="1883539" cy="3207234"/>
          </a:xfrm>
          <a:prstGeom prst="rect">
            <a:avLst/>
          </a:prstGeom>
        </p:spPr>
      </p:pic>
      <p:pic>
        <p:nvPicPr>
          <p:cNvPr id="36" name="Picture 35" descr="A picture containing drawing&#10;&#10;Description automatically generated">
            <a:extLst>
              <a:ext uri="{FF2B5EF4-FFF2-40B4-BE49-F238E27FC236}">
                <a16:creationId xmlns:a16="http://schemas.microsoft.com/office/drawing/2014/main" id="{DF21EA96-1DF0-4097-9603-94AD3DF838E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54962" y="2366523"/>
            <a:ext cx="1909872" cy="3207234"/>
          </a:xfrm>
          <a:prstGeom prst="rect">
            <a:avLst/>
          </a:prstGeom>
        </p:spPr>
      </p:pic>
      <p:pic>
        <p:nvPicPr>
          <p:cNvPr id="37" name="Picture 36" descr="A picture containing toy&#10;&#10;Description automatically generated">
            <a:extLst>
              <a:ext uri="{FF2B5EF4-FFF2-40B4-BE49-F238E27FC236}">
                <a16:creationId xmlns:a16="http://schemas.microsoft.com/office/drawing/2014/main" id="{F8985146-5B80-4736-AC7A-4B51EA2455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99415" y="2104999"/>
            <a:ext cx="1918601" cy="3468758"/>
          </a:xfrm>
          <a:prstGeom prst="rect">
            <a:avLst/>
          </a:prstGeom>
        </p:spPr>
      </p:pic>
      <p:pic>
        <p:nvPicPr>
          <p:cNvPr id="38" name="Picture 37">
            <a:extLst>
              <a:ext uri="{FF2B5EF4-FFF2-40B4-BE49-F238E27FC236}">
                <a16:creationId xmlns:a16="http://schemas.microsoft.com/office/drawing/2014/main" id="{F606B52E-8927-4DDE-805C-B22511223FD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4254" y="2377681"/>
            <a:ext cx="1963374" cy="3184919"/>
          </a:xfrm>
          <a:prstGeom prst="rect">
            <a:avLst/>
          </a:prstGeom>
        </p:spPr>
      </p:pic>
      <p:pic>
        <p:nvPicPr>
          <p:cNvPr id="55" name="Picture 54">
            <a:extLst>
              <a:ext uri="{FF2B5EF4-FFF2-40B4-BE49-F238E27FC236}">
                <a16:creationId xmlns:a16="http://schemas.microsoft.com/office/drawing/2014/main" id="{A8A28EA8-A0E7-41B0-AC90-7E6119C7F08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66829" y="2305657"/>
            <a:ext cx="1921428" cy="3262071"/>
          </a:xfrm>
          <a:prstGeom prst="rect">
            <a:avLst/>
          </a:prstGeom>
        </p:spPr>
      </p:pic>
      <p:pic>
        <p:nvPicPr>
          <p:cNvPr id="56" name="Picture 55">
            <a:extLst>
              <a:ext uri="{FF2B5EF4-FFF2-40B4-BE49-F238E27FC236}">
                <a16:creationId xmlns:a16="http://schemas.microsoft.com/office/drawing/2014/main" id="{A347B00E-2A09-43AF-9A37-B29C563E357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12772" y="2406255"/>
            <a:ext cx="1963374" cy="3184919"/>
          </a:xfrm>
          <a:prstGeom prst="rect">
            <a:avLst/>
          </a:prstGeom>
        </p:spPr>
      </p:pic>
      <p:grpSp>
        <p:nvGrpSpPr>
          <p:cNvPr id="40" name="Group 39">
            <a:extLst>
              <a:ext uri="{FF2B5EF4-FFF2-40B4-BE49-F238E27FC236}">
                <a16:creationId xmlns:a16="http://schemas.microsoft.com/office/drawing/2014/main" id="{0FC1C89C-D30C-41D1-A31A-6F40D82C959B}"/>
              </a:ext>
            </a:extLst>
          </p:cNvPr>
          <p:cNvGrpSpPr/>
          <p:nvPr/>
        </p:nvGrpSpPr>
        <p:grpSpPr>
          <a:xfrm>
            <a:off x="177705" y="110366"/>
            <a:ext cx="11866080" cy="2017498"/>
            <a:chOff x="1126117" y="173120"/>
            <a:chExt cx="9357253" cy="1278543"/>
          </a:xfrm>
        </p:grpSpPr>
        <p:sp>
          <p:nvSpPr>
            <p:cNvPr id="41" name="Speech Bubble: Rectangle with Corners Rounded 40">
              <a:extLst>
                <a:ext uri="{FF2B5EF4-FFF2-40B4-BE49-F238E27FC236}">
                  <a16:creationId xmlns:a16="http://schemas.microsoft.com/office/drawing/2014/main" id="{77AC0DF0-3205-4761-A5D8-01FCAF26AD51}"/>
                </a:ext>
              </a:extLst>
            </p:cNvPr>
            <p:cNvSpPr/>
            <p:nvPr/>
          </p:nvSpPr>
          <p:spPr>
            <a:xfrm>
              <a:off x="1126117" y="177341"/>
              <a:ext cx="9347200" cy="1274322"/>
            </a:xfrm>
            <a:prstGeom prst="wedgeRoundRectCallout">
              <a:avLst>
                <a:gd name="adj1" fmla="val 26444"/>
                <a:gd name="adj2" fmla="val 95788"/>
                <a:gd name="adj3" fmla="val 16667"/>
              </a:avLst>
            </a:prstGeom>
            <a:noFill/>
            <a:ln w="31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TextBox 41">
              <a:extLst>
                <a:ext uri="{FF2B5EF4-FFF2-40B4-BE49-F238E27FC236}">
                  <a16:creationId xmlns:a16="http://schemas.microsoft.com/office/drawing/2014/main" id="{0A241654-D60F-4113-AF0E-735131F8F97C}"/>
                </a:ext>
              </a:extLst>
            </p:cNvPr>
            <p:cNvSpPr txBox="1"/>
            <p:nvPr/>
          </p:nvSpPr>
          <p:spPr>
            <a:xfrm>
              <a:off x="2865080" y="173120"/>
              <a:ext cx="5806184" cy="370588"/>
            </a:xfrm>
            <a:prstGeom prst="rect">
              <a:avLst/>
            </a:prstGeom>
            <a:noFill/>
          </p:spPr>
          <p:txBody>
            <a:bodyPr wrap="none" rtlCol="0">
              <a:spAutoFit/>
            </a:bodyPr>
            <a:lstStyle/>
            <a:p>
              <a:pPr algn="ctr"/>
              <a:r>
                <a:rPr lang="en-US" sz="3200" dirty="0">
                  <a:latin typeface="Comic Sans MS" panose="030F0702030302020204" pitchFamily="66" charset="0"/>
                </a:rPr>
                <a:t>Let’s start our morning with a prayer.</a:t>
              </a:r>
              <a:endParaRPr lang="en-GB" sz="3200" dirty="0">
                <a:latin typeface="Comic Sans MS" panose="030F0702030302020204" pitchFamily="66" charset="0"/>
              </a:endParaRPr>
            </a:p>
          </p:txBody>
        </p:sp>
        <p:sp>
          <p:nvSpPr>
            <p:cNvPr id="43" name="TextBox 42">
              <a:extLst>
                <a:ext uri="{FF2B5EF4-FFF2-40B4-BE49-F238E27FC236}">
                  <a16:creationId xmlns:a16="http://schemas.microsoft.com/office/drawing/2014/main" id="{84978119-4989-4220-97E5-27A65AE9B875}"/>
                </a:ext>
              </a:extLst>
            </p:cNvPr>
            <p:cNvSpPr txBox="1"/>
            <p:nvPr/>
          </p:nvSpPr>
          <p:spPr>
            <a:xfrm>
              <a:off x="1136170" y="498933"/>
              <a:ext cx="9347200" cy="370588"/>
            </a:xfrm>
            <a:prstGeom prst="rect">
              <a:avLst/>
            </a:prstGeom>
            <a:noFill/>
          </p:spPr>
          <p:txBody>
            <a:bodyPr wrap="square" rtlCol="0">
              <a:spAutoFit/>
            </a:bodyPr>
            <a:lstStyle/>
            <a:p>
              <a:pPr algn="ctr"/>
              <a:endParaRPr lang="en-GB" sz="3200" b="1" dirty="0">
                <a:solidFill>
                  <a:srgbClr val="7030A0"/>
                </a:solidFill>
                <a:latin typeface="Comic Sans MS" panose="030F0702030302020204" pitchFamily="66" charset="0"/>
              </a:endParaRPr>
            </a:p>
          </p:txBody>
        </p:sp>
      </p:grpSp>
      <p:sp>
        <p:nvSpPr>
          <p:cNvPr id="44" name="TextBox 43">
            <a:extLst>
              <a:ext uri="{FF2B5EF4-FFF2-40B4-BE49-F238E27FC236}">
                <a16:creationId xmlns:a16="http://schemas.microsoft.com/office/drawing/2014/main" id="{FB64AC11-72EC-455E-9FB2-06ECA5C24B04}"/>
              </a:ext>
            </a:extLst>
          </p:cNvPr>
          <p:cNvSpPr txBox="1"/>
          <p:nvPr/>
        </p:nvSpPr>
        <p:spPr>
          <a:xfrm>
            <a:off x="220443" y="594668"/>
            <a:ext cx="11864130" cy="553998"/>
          </a:xfrm>
          <a:prstGeom prst="rect">
            <a:avLst/>
          </a:prstGeom>
          <a:noFill/>
        </p:spPr>
        <p:txBody>
          <a:bodyPr wrap="square">
            <a:spAutoFit/>
          </a:bodyPr>
          <a:lstStyle/>
          <a:p>
            <a:pPr algn="ctr"/>
            <a:r>
              <a:rPr lang="en-US" sz="3000" dirty="0">
                <a:latin typeface="Comic Sans MS" panose="030F0702030302020204" pitchFamily="66" charset="0"/>
              </a:rPr>
              <a:t>Thank you, Jesus, that you came to earth for ordinary people.</a:t>
            </a:r>
            <a:endParaRPr lang="en-GB" sz="3000" dirty="0">
              <a:latin typeface="Comic Sans MS" panose="030F0702030302020204" pitchFamily="66" charset="0"/>
            </a:endParaRPr>
          </a:p>
        </p:txBody>
      </p:sp>
      <p:sp>
        <p:nvSpPr>
          <p:cNvPr id="45" name="TextBox 44">
            <a:extLst>
              <a:ext uri="{FF2B5EF4-FFF2-40B4-BE49-F238E27FC236}">
                <a16:creationId xmlns:a16="http://schemas.microsoft.com/office/drawing/2014/main" id="{0B12923B-6E6F-4EBF-A24F-16760AFE8A61}"/>
              </a:ext>
            </a:extLst>
          </p:cNvPr>
          <p:cNvSpPr txBox="1"/>
          <p:nvPr/>
        </p:nvSpPr>
        <p:spPr>
          <a:xfrm>
            <a:off x="506778" y="1085913"/>
            <a:ext cx="11577795" cy="584775"/>
          </a:xfrm>
          <a:prstGeom prst="rect">
            <a:avLst/>
          </a:prstGeom>
          <a:noFill/>
        </p:spPr>
        <p:txBody>
          <a:bodyPr wrap="square">
            <a:spAutoFit/>
          </a:bodyPr>
          <a:lstStyle/>
          <a:p>
            <a:pPr algn="ctr"/>
            <a:r>
              <a:rPr lang="en-US" sz="3200" dirty="0">
                <a:latin typeface="Comic Sans MS" panose="030F0702030302020204" pitchFamily="66" charset="0"/>
              </a:rPr>
              <a:t>It doesn’t matter what we look like, You look at our hearts.</a:t>
            </a:r>
            <a:endParaRPr lang="en-GB" sz="3200" dirty="0">
              <a:latin typeface="Comic Sans MS" panose="030F0702030302020204" pitchFamily="66" charset="0"/>
            </a:endParaRPr>
          </a:p>
        </p:txBody>
      </p:sp>
      <p:sp>
        <p:nvSpPr>
          <p:cNvPr id="46" name="TextBox 45">
            <a:extLst>
              <a:ext uri="{FF2B5EF4-FFF2-40B4-BE49-F238E27FC236}">
                <a16:creationId xmlns:a16="http://schemas.microsoft.com/office/drawing/2014/main" id="{3049B717-8A52-4F38-8A5C-D6B0C8711277}"/>
              </a:ext>
            </a:extLst>
          </p:cNvPr>
          <p:cNvSpPr txBox="1"/>
          <p:nvPr/>
        </p:nvSpPr>
        <p:spPr>
          <a:xfrm>
            <a:off x="124017" y="1524854"/>
            <a:ext cx="10306400" cy="584775"/>
          </a:xfrm>
          <a:prstGeom prst="rect">
            <a:avLst/>
          </a:prstGeom>
          <a:noFill/>
        </p:spPr>
        <p:txBody>
          <a:bodyPr wrap="square">
            <a:spAutoFit/>
          </a:bodyPr>
          <a:lstStyle/>
          <a:p>
            <a:pPr algn="ctr"/>
            <a:r>
              <a:rPr lang="en-US" sz="3200" dirty="0">
                <a:latin typeface="Comic Sans MS" panose="030F0702030302020204" pitchFamily="66" charset="0"/>
              </a:rPr>
              <a:t>Help us to learn more about following you today. </a:t>
            </a:r>
            <a:endParaRPr lang="en-GB" sz="3200" dirty="0">
              <a:latin typeface="Comic Sans MS" panose="030F0702030302020204" pitchFamily="66" charset="0"/>
            </a:endParaRPr>
          </a:p>
        </p:txBody>
      </p:sp>
      <p:sp>
        <p:nvSpPr>
          <p:cNvPr id="47" name="TextBox 46">
            <a:extLst>
              <a:ext uri="{FF2B5EF4-FFF2-40B4-BE49-F238E27FC236}">
                <a16:creationId xmlns:a16="http://schemas.microsoft.com/office/drawing/2014/main" id="{FE4B423D-F83E-42F7-A370-897A28AB1315}"/>
              </a:ext>
            </a:extLst>
          </p:cNvPr>
          <p:cNvSpPr txBox="1"/>
          <p:nvPr/>
        </p:nvSpPr>
        <p:spPr>
          <a:xfrm>
            <a:off x="10300730" y="1549750"/>
            <a:ext cx="1664471" cy="584775"/>
          </a:xfrm>
          <a:prstGeom prst="rect">
            <a:avLst/>
          </a:prstGeom>
          <a:noFill/>
        </p:spPr>
        <p:txBody>
          <a:bodyPr wrap="square">
            <a:spAutoFit/>
          </a:bodyPr>
          <a:lstStyle/>
          <a:p>
            <a:pPr algn="ctr"/>
            <a:r>
              <a:rPr lang="en-US" sz="3200" dirty="0">
                <a:latin typeface="Comic Sans MS" panose="030F0702030302020204" pitchFamily="66" charset="0"/>
              </a:rPr>
              <a:t>AMEN.</a:t>
            </a:r>
            <a:endParaRPr lang="en-GB" sz="3200" dirty="0">
              <a:latin typeface="Comic Sans MS" panose="030F0702030302020204" pitchFamily="66" charset="0"/>
            </a:endParaRPr>
          </a:p>
        </p:txBody>
      </p:sp>
      <p:sp>
        <p:nvSpPr>
          <p:cNvPr id="16" name="Rectangle 15">
            <a:hlinkClick r:id="rId9" action="ppaction://hlinksldjump"/>
            <a:extLst>
              <a:ext uri="{FF2B5EF4-FFF2-40B4-BE49-F238E27FC236}">
                <a16:creationId xmlns:a16="http://schemas.microsoft.com/office/drawing/2014/main" id="{77B9C11A-F007-4D03-9B63-0D6A5C30856B}"/>
              </a:ext>
            </a:extLst>
          </p:cNvPr>
          <p:cNvSpPr/>
          <p:nvPr/>
        </p:nvSpPr>
        <p:spPr>
          <a:xfrm>
            <a:off x="-422158" y="-561975"/>
            <a:ext cx="12973050" cy="7981950"/>
          </a:xfrm>
          <a:prstGeom prst="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en-GB" dirty="0"/>
          </a:p>
        </p:txBody>
      </p:sp>
      <p:grpSp>
        <p:nvGrpSpPr>
          <p:cNvPr id="20" name="Group 19">
            <a:extLst>
              <a:ext uri="{FF2B5EF4-FFF2-40B4-BE49-F238E27FC236}">
                <a16:creationId xmlns:a16="http://schemas.microsoft.com/office/drawing/2014/main" id="{A109B586-9BDA-4B9C-B561-DD6227B51ADF}"/>
              </a:ext>
            </a:extLst>
          </p:cNvPr>
          <p:cNvGrpSpPr/>
          <p:nvPr/>
        </p:nvGrpSpPr>
        <p:grpSpPr>
          <a:xfrm>
            <a:off x="-2667000" y="5591175"/>
            <a:ext cx="2514600" cy="1276350"/>
            <a:chOff x="167020" y="5743617"/>
            <a:chExt cx="2514600" cy="1276350"/>
          </a:xfrm>
        </p:grpSpPr>
        <p:sp>
          <p:nvSpPr>
            <p:cNvPr id="21" name="Arrow: Right 20">
              <a:hlinkClick r:id="" action="ppaction://hlinkshowjump?jump=nextslide"/>
              <a:extLst>
                <a:ext uri="{FF2B5EF4-FFF2-40B4-BE49-F238E27FC236}">
                  <a16:creationId xmlns:a16="http://schemas.microsoft.com/office/drawing/2014/main" id="{87CF2BDC-4C57-4FB7-A2DE-7EBDFFA3C20A}"/>
                </a:ext>
              </a:extLst>
            </p:cNvPr>
            <p:cNvSpPr/>
            <p:nvPr/>
          </p:nvSpPr>
          <p:spPr>
            <a:xfrm>
              <a:off x="167020" y="5743617"/>
              <a:ext cx="2514600" cy="1276350"/>
            </a:xfrm>
            <a:prstGeom prst="rightArrow">
              <a:avLst/>
            </a:prstGeom>
            <a:solidFill>
              <a:srgbClr val="66FF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TextBox 24">
              <a:extLst>
                <a:ext uri="{FF2B5EF4-FFF2-40B4-BE49-F238E27FC236}">
                  <a16:creationId xmlns:a16="http://schemas.microsoft.com/office/drawing/2014/main" id="{AD3102E4-156D-4437-B8C8-5CB751D4DFB5}"/>
                </a:ext>
              </a:extLst>
            </p:cNvPr>
            <p:cNvSpPr txBox="1"/>
            <p:nvPr/>
          </p:nvSpPr>
          <p:spPr>
            <a:xfrm>
              <a:off x="167020" y="6150959"/>
              <a:ext cx="2462534" cy="461665"/>
            </a:xfrm>
            <a:prstGeom prst="rect">
              <a:avLst/>
            </a:prstGeom>
            <a:noFill/>
          </p:spPr>
          <p:txBody>
            <a:bodyPr wrap="none" rtlCol="0">
              <a:spAutoFit/>
            </a:bodyPr>
            <a:lstStyle/>
            <a:p>
              <a:r>
                <a:rPr lang="en-US" sz="2400" dirty="0">
                  <a:latin typeface="Comic Sans MS" panose="030F0702030302020204" pitchFamily="66" charset="0"/>
                </a:rPr>
                <a:t>Go to next slide</a:t>
              </a:r>
              <a:endParaRPr lang="en-GB" sz="2400" dirty="0">
                <a:latin typeface="Comic Sans MS" panose="030F0702030302020204" pitchFamily="66" charset="0"/>
              </a:endParaRPr>
            </a:p>
          </p:txBody>
        </p:sp>
      </p:grpSp>
    </p:spTree>
    <p:extLst>
      <p:ext uri="{BB962C8B-B14F-4D97-AF65-F5344CB8AC3E}">
        <p14:creationId xmlns:p14="http://schemas.microsoft.com/office/powerpoint/2010/main" val="3942055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500"/>
                                  </p:stCondLst>
                                  <p:childTnLst>
                                    <p:animEffect transition="out" filter="fade">
                                      <p:cBhvr>
                                        <p:cTn id="6" dur="500"/>
                                        <p:tgtEl>
                                          <p:spTgt spid="40"/>
                                        </p:tgtEl>
                                      </p:cBhvr>
                                    </p:animEffect>
                                    <p:set>
                                      <p:cBhvr>
                                        <p:cTn id="7" dur="1" fill="hold">
                                          <p:stCondLst>
                                            <p:cond delay="499"/>
                                          </p:stCondLst>
                                        </p:cTn>
                                        <p:tgtEl>
                                          <p:spTgt spid="40"/>
                                        </p:tgtEl>
                                        <p:attrNameLst>
                                          <p:attrName>style.visibility</p:attrName>
                                        </p:attrNameLst>
                                      </p:cBhvr>
                                      <p:to>
                                        <p:strVal val="hidden"/>
                                      </p:to>
                                    </p:set>
                                  </p:childTnLst>
                                </p:cTn>
                              </p:par>
                              <p:par>
                                <p:cTn id="8" presetID="10" presetClass="exit" presetSubtype="0" fill="hold" grpId="0" nodeType="withEffect">
                                  <p:stCondLst>
                                    <p:cond delay="500"/>
                                  </p:stCondLst>
                                  <p:childTnLst>
                                    <p:animEffect transition="out" filter="fade">
                                      <p:cBhvr>
                                        <p:cTn id="9" dur="500"/>
                                        <p:tgtEl>
                                          <p:spTgt spid="44"/>
                                        </p:tgtEl>
                                      </p:cBhvr>
                                    </p:animEffect>
                                    <p:set>
                                      <p:cBhvr>
                                        <p:cTn id="10" dur="1" fill="hold">
                                          <p:stCondLst>
                                            <p:cond delay="499"/>
                                          </p:stCondLst>
                                        </p:cTn>
                                        <p:tgtEl>
                                          <p:spTgt spid="44"/>
                                        </p:tgtEl>
                                        <p:attrNameLst>
                                          <p:attrName>style.visibility</p:attrName>
                                        </p:attrNameLst>
                                      </p:cBhvr>
                                      <p:to>
                                        <p:strVal val="hidden"/>
                                      </p:to>
                                    </p:set>
                                  </p:childTnLst>
                                </p:cTn>
                              </p:par>
                              <p:par>
                                <p:cTn id="11" presetID="10" presetClass="exit" presetSubtype="0" fill="hold" grpId="0" nodeType="withEffect">
                                  <p:stCondLst>
                                    <p:cond delay="500"/>
                                  </p:stCondLst>
                                  <p:childTnLst>
                                    <p:animEffect transition="out" filter="fade">
                                      <p:cBhvr>
                                        <p:cTn id="12" dur="500"/>
                                        <p:tgtEl>
                                          <p:spTgt spid="45"/>
                                        </p:tgtEl>
                                      </p:cBhvr>
                                    </p:animEffect>
                                    <p:set>
                                      <p:cBhvr>
                                        <p:cTn id="13" dur="1" fill="hold">
                                          <p:stCondLst>
                                            <p:cond delay="499"/>
                                          </p:stCondLst>
                                        </p:cTn>
                                        <p:tgtEl>
                                          <p:spTgt spid="45"/>
                                        </p:tgtEl>
                                        <p:attrNameLst>
                                          <p:attrName>style.visibility</p:attrName>
                                        </p:attrNameLst>
                                      </p:cBhvr>
                                      <p:to>
                                        <p:strVal val="hidden"/>
                                      </p:to>
                                    </p:set>
                                  </p:childTnLst>
                                </p:cTn>
                              </p:par>
                              <p:par>
                                <p:cTn id="14" presetID="10" presetClass="exit" presetSubtype="0" fill="hold" grpId="0" nodeType="withEffect">
                                  <p:stCondLst>
                                    <p:cond delay="500"/>
                                  </p:stCondLst>
                                  <p:childTnLst>
                                    <p:animEffect transition="out" filter="fade">
                                      <p:cBhvr>
                                        <p:cTn id="15" dur="500"/>
                                        <p:tgtEl>
                                          <p:spTgt spid="46"/>
                                        </p:tgtEl>
                                      </p:cBhvr>
                                    </p:animEffect>
                                    <p:set>
                                      <p:cBhvr>
                                        <p:cTn id="16" dur="1" fill="hold">
                                          <p:stCondLst>
                                            <p:cond delay="499"/>
                                          </p:stCondLst>
                                        </p:cTn>
                                        <p:tgtEl>
                                          <p:spTgt spid="46"/>
                                        </p:tgtEl>
                                        <p:attrNameLst>
                                          <p:attrName>style.visibility</p:attrName>
                                        </p:attrNameLst>
                                      </p:cBhvr>
                                      <p:to>
                                        <p:strVal val="hidden"/>
                                      </p:to>
                                    </p:set>
                                  </p:childTnLst>
                                </p:cTn>
                              </p:par>
                              <p:par>
                                <p:cTn id="17" presetID="10" presetClass="exit" presetSubtype="0" fill="hold" grpId="0" nodeType="withEffect">
                                  <p:stCondLst>
                                    <p:cond delay="500"/>
                                  </p:stCondLst>
                                  <p:childTnLst>
                                    <p:animEffect transition="out" filter="fade">
                                      <p:cBhvr>
                                        <p:cTn id="18" dur="500"/>
                                        <p:tgtEl>
                                          <p:spTgt spid="47"/>
                                        </p:tgtEl>
                                      </p:cBhvr>
                                    </p:animEffect>
                                    <p:set>
                                      <p:cBhvr>
                                        <p:cTn id="19" dur="1" fill="hold">
                                          <p:stCondLst>
                                            <p:cond delay="499"/>
                                          </p:stCondLst>
                                        </p:cTn>
                                        <p:tgtEl>
                                          <p:spTgt spid="47"/>
                                        </p:tgtEl>
                                        <p:attrNameLst>
                                          <p:attrName>style.visibility</p:attrName>
                                        </p:attrNameLst>
                                      </p:cBhvr>
                                      <p:to>
                                        <p:strVal val="hidden"/>
                                      </p:to>
                                    </p:set>
                                  </p:childTnLst>
                                </p:cTn>
                              </p:par>
                            </p:childTnLst>
                          </p:cTn>
                        </p:par>
                        <p:par>
                          <p:cTn id="20" fill="hold">
                            <p:stCondLst>
                              <p:cond delay="1000"/>
                            </p:stCondLst>
                            <p:childTnLst>
                              <p:par>
                                <p:cTn id="21" presetID="63" presetClass="path" presetSubtype="0" accel="50000" decel="50000" fill="hold" nodeType="afterEffect">
                                  <p:stCondLst>
                                    <p:cond delay="0"/>
                                  </p:stCondLst>
                                  <p:childTnLst>
                                    <p:animMotion origin="layout" path="M -3.95833E-6 -4.81481E-6 L 0.25 -4.81481E-6 " pathEditMode="relative" rAng="0" ptsTypes="AA">
                                      <p:cBhvr>
                                        <p:cTn id="22" dur="1250" fill="hold"/>
                                        <p:tgtEl>
                                          <p:spTgt spid="33"/>
                                        </p:tgtEl>
                                        <p:attrNameLst>
                                          <p:attrName>ppt_x</p:attrName>
                                          <p:attrName>ppt_y</p:attrName>
                                        </p:attrNameLst>
                                      </p:cBhvr>
                                      <p:rCtr x="12500" y="0"/>
                                    </p:animMotion>
                                  </p:childTnLst>
                                </p:cTn>
                              </p:par>
                            </p:childTnLst>
                          </p:cTn>
                        </p:par>
                        <p:par>
                          <p:cTn id="23" fill="hold">
                            <p:stCondLst>
                              <p:cond delay="2250"/>
                            </p:stCondLst>
                            <p:childTnLst>
                              <p:par>
                                <p:cTn id="24" presetID="35" presetClass="path" presetSubtype="0" accel="50000" decel="50000" fill="hold" nodeType="afterEffect">
                                  <p:stCondLst>
                                    <p:cond delay="0"/>
                                  </p:stCondLst>
                                  <p:childTnLst>
                                    <p:animMotion origin="layout" path="M 1.04167E-6 4.81481E-6 L -0.25 4.81481E-6 " pathEditMode="relative" rAng="0" ptsTypes="AA">
                                      <p:cBhvr>
                                        <p:cTn id="25" dur="1500" fill="hold"/>
                                        <p:tgtEl>
                                          <p:spTgt spid="38"/>
                                        </p:tgtEl>
                                        <p:attrNameLst>
                                          <p:attrName>ppt_x</p:attrName>
                                          <p:attrName>ppt_y</p:attrName>
                                        </p:attrNameLst>
                                      </p:cBhvr>
                                      <p:rCtr x="-12500" y="0"/>
                                    </p:animMotion>
                                  </p:childTnLst>
                                </p:cTn>
                              </p:par>
                            </p:childTnLst>
                          </p:cTn>
                        </p:par>
                        <p:par>
                          <p:cTn id="26" fill="hold">
                            <p:stCondLst>
                              <p:cond delay="3750"/>
                            </p:stCondLst>
                            <p:childTnLst>
                              <p:par>
                                <p:cTn id="27" presetID="35" presetClass="path" presetSubtype="0" accel="50000" decel="50000" fill="hold" nodeType="afterEffect">
                                  <p:stCondLst>
                                    <p:cond delay="0"/>
                                  </p:stCondLst>
                                  <p:childTnLst>
                                    <p:animMotion origin="layout" path="M -1.25E-6 -2.22222E-6 L -0.39349 0.00579 " pathEditMode="relative" rAng="0" ptsTypes="AA">
                                      <p:cBhvr>
                                        <p:cTn id="28" dur="1250" fill="hold"/>
                                        <p:tgtEl>
                                          <p:spTgt spid="37"/>
                                        </p:tgtEl>
                                        <p:attrNameLst>
                                          <p:attrName>ppt_x</p:attrName>
                                          <p:attrName>ppt_y</p:attrName>
                                        </p:attrNameLst>
                                      </p:cBhvr>
                                      <p:rCtr x="-19674" y="278"/>
                                    </p:animMotion>
                                  </p:childTnLst>
                                </p:cTn>
                              </p:par>
                            </p:childTnLst>
                          </p:cTn>
                        </p:par>
                        <p:par>
                          <p:cTn id="29" fill="hold">
                            <p:stCondLst>
                              <p:cond delay="5000"/>
                            </p:stCondLst>
                            <p:childTnLst>
                              <p:par>
                                <p:cTn id="30" presetID="35" presetClass="path" presetSubtype="0" accel="50000" decel="50000" fill="hold" nodeType="afterEffect">
                                  <p:stCondLst>
                                    <p:cond delay="250"/>
                                  </p:stCondLst>
                                  <p:childTnLst>
                                    <p:animMotion origin="layout" path="M -4.79167E-6 4.81481E-6 L -0.49166 -0.00695 " pathEditMode="relative" rAng="0" ptsTypes="AA">
                                      <p:cBhvr>
                                        <p:cTn id="31" dur="1500" fill="hold"/>
                                        <p:tgtEl>
                                          <p:spTgt spid="36"/>
                                        </p:tgtEl>
                                        <p:attrNameLst>
                                          <p:attrName>ppt_x</p:attrName>
                                          <p:attrName>ppt_y</p:attrName>
                                        </p:attrNameLst>
                                      </p:cBhvr>
                                      <p:rCtr x="-24583" y="-347"/>
                                    </p:animMotion>
                                  </p:childTnLst>
                                </p:cTn>
                              </p:par>
                            </p:childTnLst>
                          </p:cTn>
                        </p:par>
                        <p:par>
                          <p:cTn id="32" fill="hold">
                            <p:stCondLst>
                              <p:cond delay="6750"/>
                            </p:stCondLst>
                            <p:childTnLst>
                              <p:par>
                                <p:cTn id="33" presetID="35" presetClass="path" presetSubtype="0" accel="50000" decel="50000" fill="hold" nodeType="afterEffect">
                                  <p:stCondLst>
                                    <p:cond delay="250"/>
                                  </p:stCondLst>
                                  <p:childTnLst>
                                    <p:animMotion origin="layout" path="M -2.70833E-6 4.81481E-6 L -0.60091 -0.01112 " pathEditMode="relative" rAng="0" ptsTypes="AA">
                                      <p:cBhvr>
                                        <p:cTn id="34" dur="1750" fill="hold"/>
                                        <p:tgtEl>
                                          <p:spTgt spid="35"/>
                                        </p:tgtEl>
                                        <p:attrNameLst>
                                          <p:attrName>ppt_x</p:attrName>
                                          <p:attrName>ppt_y</p:attrName>
                                        </p:attrNameLst>
                                      </p:cBhvr>
                                      <p:rCtr x="-30052" y="-556"/>
                                    </p:animMotion>
                                  </p:childTnLst>
                                </p:cTn>
                              </p:par>
                            </p:childTnLst>
                          </p:cTn>
                        </p:par>
                        <p:par>
                          <p:cTn id="35" fill="hold">
                            <p:stCondLst>
                              <p:cond delay="8750"/>
                            </p:stCondLst>
                            <p:childTnLst>
                              <p:par>
                                <p:cTn id="36" presetID="35" presetClass="path" presetSubtype="0" accel="50000" decel="50000" fill="hold" nodeType="afterEffect">
                                  <p:stCondLst>
                                    <p:cond delay="250"/>
                                  </p:stCondLst>
                                  <p:childTnLst>
                                    <p:animMotion origin="layout" path="M 4.375E-6 2.59259E-6 L -0.71797 -0.00417 " pathEditMode="relative" rAng="0" ptsTypes="AA">
                                      <p:cBhvr>
                                        <p:cTn id="37" dur="1750" fill="hold"/>
                                        <p:tgtEl>
                                          <p:spTgt spid="34"/>
                                        </p:tgtEl>
                                        <p:attrNameLst>
                                          <p:attrName>ppt_x</p:attrName>
                                          <p:attrName>ppt_y</p:attrName>
                                        </p:attrNameLst>
                                      </p:cBhvr>
                                      <p:rCtr x="-35898" y="-208"/>
                                    </p:animMotion>
                                  </p:childTnLst>
                                </p:cTn>
                              </p:par>
                            </p:childTnLst>
                          </p:cTn>
                        </p:par>
                        <p:par>
                          <p:cTn id="38" fill="hold">
                            <p:stCondLst>
                              <p:cond delay="10750"/>
                            </p:stCondLst>
                            <p:childTnLst>
                              <p:par>
                                <p:cTn id="39" presetID="63" presetClass="path" presetSubtype="0" accel="50000" decel="50000" fill="hold" nodeType="afterEffect">
                                  <p:stCondLst>
                                    <p:cond delay="750"/>
                                  </p:stCondLst>
                                  <p:childTnLst>
                                    <p:animMotion origin="layout" path="M 8.33333E-7 -1.85185E-6 L 0.38112 -0.00416 " pathEditMode="relative" rAng="0" ptsTypes="AA">
                                      <p:cBhvr>
                                        <p:cTn id="40" dur="2000" fill="hold"/>
                                        <p:tgtEl>
                                          <p:spTgt spid="56"/>
                                        </p:tgtEl>
                                        <p:attrNameLst>
                                          <p:attrName>ppt_x</p:attrName>
                                          <p:attrName>ppt_y</p:attrName>
                                        </p:attrNameLst>
                                      </p:cBhvr>
                                      <p:rCtr x="19062" y="-208"/>
                                    </p:animMotion>
                                  </p:childTnLst>
                                </p:cTn>
                              </p:par>
                            </p:childTnLst>
                          </p:cTn>
                        </p:par>
                        <p:par>
                          <p:cTn id="41" fill="hold">
                            <p:stCondLst>
                              <p:cond delay="13500"/>
                            </p:stCondLst>
                            <p:childTnLst>
                              <p:par>
                                <p:cTn id="42" presetID="63" presetClass="path" presetSubtype="0" accel="50000" decel="50000" fill="hold" nodeType="afterEffect">
                                  <p:stCondLst>
                                    <p:cond delay="0"/>
                                  </p:stCondLst>
                                  <p:childTnLst>
                                    <p:animMotion origin="layout" path="M -5E-6 -3.33333E-6 L 1.01094 -0.00833 " pathEditMode="relative" rAng="0" ptsTypes="AA">
                                      <p:cBhvr>
                                        <p:cTn id="43" dur="2000" fill="hold"/>
                                        <p:tgtEl>
                                          <p:spTgt spid="20"/>
                                        </p:tgtEl>
                                        <p:attrNameLst>
                                          <p:attrName>ppt_x</p:attrName>
                                          <p:attrName>ppt_y</p:attrName>
                                        </p:attrNameLst>
                                      </p:cBhvr>
                                      <p:rCtr x="50547" y="-41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46" grpId="0"/>
      <p:bldP spid="4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9CB22FE6-6AC8-4F4F-B2DA-D4E2CFECEB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6829" y="2305657"/>
            <a:ext cx="1921428" cy="3262071"/>
          </a:xfrm>
          <a:prstGeom prst="rect">
            <a:avLst/>
          </a:prstGeom>
        </p:spPr>
      </p:pic>
      <p:pic>
        <p:nvPicPr>
          <p:cNvPr id="11" name="Picture 10">
            <a:extLst>
              <a:ext uri="{FF2B5EF4-FFF2-40B4-BE49-F238E27FC236}">
                <a16:creationId xmlns:a16="http://schemas.microsoft.com/office/drawing/2014/main" id="{23DCBCE6-C521-49F1-B28D-739C26BF64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254" y="2377681"/>
            <a:ext cx="1963374" cy="3184919"/>
          </a:xfrm>
          <a:prstGeom prst="rect">
            <a:avLst/>
          </a:prstGeom>
        </p:spPr>
      </p:pic>
      <p:pic>
        <p:nvPicPr>
          <p:cNvPr id="31" name="Picture 30">
            <a:extLst>
              <a:ext uri="{FF2B5EF4-FFF2-40B4-BE49-F238E27FC236}">
                <a16:creationId xmlns:a16="http://schemas.microsoft.com/office/drawing/2014/main" id="{296BF534-F124-4B18-8AA4-97F3DFD8FE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2772" y="2406255"/>
            <a:ext cx="1963374" cy="3184919"/>
          </a:xfrm>
          <a:prstGeom prst="rect">
            <a:avLst/>
          </a:prstGeom>
        </p:spPr>
      </p:pic>
      <p:sp>
        <p:nvSpPr>
          <p:cNvPr id="122" name="TextBox 121">
            <a:extLst>
              <a:ext uri="{FF2B5EF4-FFF2-40B4-BE49-F238E27FC236}">
                <a16:creationId xmlns:a16="http://schemas.microsoft.com/office/drawing/2014/main" id="{5527B649-6CC1-4165-AFB8-5C9B84EF3646}"/>
              </a:ext>
            </a:extLst>
          </p:cNvPr>
          <p:cNvSpPr txBox="1"/>
          <p:nvPr/>
        </p:nvSpPr>
        <p:spPr>
          <a:xfrm>
            <a:off x="2645692" y="3353293"/>
            <a:ext cx="5473073" cy="2062103"/>
          </a:xfrm>
          <a:prstGeom prst="rect">
            <a:avLst/>
          </a:prstGeom>
          <a:noFill/>
        </p:spPr>
        <p:txBody>
          <a:bodyPr wrap="square">
            <a:spAutoFit/>
          </a:bodyPr>
          <a:lstStyle/>
          <a:p>
            <a:pPr algn="ctr"/>
            <a:r>
              <a:rPr lang="en-US" sz="3200" dirty="0">
                <a:latin typeface="Comic Sans MS" panose="030F0702030302020204" pitchFamily="66" charset="0"/>
              </a:rPr>
              <a:t>Many of the people were expecting a king born in the palace, to save them from the Romans </a:t>
            </a:r>
          </a:p>
        </p:txBody>
      </p:sp>
      <p:grpSp>
        <p:nvGrpSpPr>
          <p:cNvPr id="110" name="Group 109">
            <a:extLst>
              <a:ext uri="{FF2B5EF4-FFF2-40B4-BE49-F238E27FC236}">
                <a16:creationId xmlns:a16="http://schemas.microsoft.com/office/drawing/2014/main" id="{65DAB08B-EC64-4FAD-800D-B5D9C5430136}"/>
              </a:ext>
            </a:extLst>
          </p:cNvPr>
          <p:cNvGrpSpPr/>
          <p:nvPr/>
        </p:nvGrpSpPr>
        <p:grpSpPr>
          <a:xfrm>
            <a:off x="2003743" y="195692"/>
            <a:ext cx="8498002" cy="1646405"/>
            <a:chOff x="1136171" y="270933"/>
            <a:chExt cx="9629001" cy="1274322"/>
          </a:xfrm>
        </p:grpSpPr>
        <p:sp>
          <p:nvSpPr>
            <p:cNvPr id="111" name="Speech Bubble: Rectangle with Corners Rounded 110">
              <a:extLst>
                <a:ext uri="{FF2B5EF4-FFF2-40B4-BE49-F238E27FC236}">
                  <a16:creationId xmlns:a16="http://schemas.microsoft.com/office/drawing/2014/main" id="{90CF4045-D76A-418F-9281-9A102D794683}"/>
                </a:ext>
              </a:extLst>
            </p:cNvPr>
            <p:cNvSpPr/>
            <p:nvPr/>
          </p:nvSpPr>
          <p:spPr>
            <a:xfrm>
              <a:off x="1136171" y="270933"/>
              <a:ext cx="9347200" cy="1274322"/>
            </a:xfrm>
            <a:prstGeom prst="wedgeRoundRectCallout">
              <a:avLst>
                <a:gd name="adj1" fmla="val -55532"/>
                <a:gd name="adj2" fmla="val 119301"/>
                <a:gd name="adj3" fmla="val 16667"/>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2" name="TextBox 111">
              <a:extLst>
                <a:ext uri="{FF2B5EF4-FFF2-40B4-BE49-F238E27FC236}">
                  <a16:creationId xmlns:a16="http://schemas.microsoft.com/office/drawing/2014/main" id="{3E3F5590-6FBA-4BBC-99EC-5B3E7FAD3D5F}"/>
                </a:ext>
              </a:extLst>
            </p:cNvPr>
            <p:cNvSpPr txBox="1"/>
            <p:nvPr/>
          </p:nvSpPr>
          <p:spPr>
            <a:xfrm>
              <a:off x="1136171" y="282586"/>
              <a:ext cx="9629001" cy="509234"/>
            </a:xfrm>
            <a:prstGeom prst="rect">
              <a:avLst/>
            </a:prstGeom>
            <a:noFill/>
            <a:ln>
              <a:noFill/>
            </a:ln>
          </p:spPr>
          <p:txBody>
            <a:bodyPr wrap="square" rtlCol="0">
              <a:spAutoFit/>
            </a:bodyPr>
            <a:lstStyle/>
            <a:p>
              <a:pPr algn="ctr"/>
              <a:r>
                <a:rPr lang="en-US" sz="3200" dirty="0">
                  <a:solidFill>
                    <a:srgbClr val="0000CC"/>
                  </a:solidFill>
                  <a:latin typeface="Comic Sans MS" panose="030F0702030302020204" pitchFamily="66" charset="0"/>
                </a:rPr>
                <a:t>I wanted to ask you a question.</a:t>
              </a:r>
            </a:p>
          </p:txBody>
        </p:sp>
      </p:grpSp>
      <p:grpSp>
        <p:nvGrpSpPr>
          <p:cNvPr id="119" name="Group 118">
            <a:extLst>
              <a:ext uri="{FF2B5EF4-FFF2-40B4-BE49-F238E27FC236}">
                <a16:creationId xmlns:a16="http://schemas.microsoft.com/office/drawing/2014/main" id="{7B5B1D2E-E5AA-4E03-9184-EFFD7AFE9BA2}"/>
              </a:ext>
            </a:extLst>
          </p:cNvPr>
          <p:cNvGrpSpPr/>
          <p:nvPr/>
        </p:nvGrpSpPr>
        <p:grpSpPr>
          <a:xfrm>
            <a:off x="2497629" y="2703286"/>
            <a:ext cx="5621136" cy="3484663"/>
            <a:chOff x="1136171" y="270933"/>
            <a:chExt cx="9347200" cy="1274322"/>
          </a:xfrm>
        </p:grpSpPr>
        <p:sp>
          <p:nvSpPr>
            <p:cNvPr id="120" name="Speech Bubble: Rectangle with Corners Rounded 119">
              <a:extLst>
                <a:ext uri="{FF2B5EF4-FFF2-40B4-BE49-F238E27FC236}">
                  <a16:creationId xmlns:a16="http://schemas.microsoft.com/office/drawing/2014/main" id="{268D98FB-B616-4260-AF72-29819E1FB841}"/>
                </a:ext>
              </a:extLst>
            </p:cNvPr>
            <p:cNvSpPr/>
            <p:nvPr/>
          </p:nvSpPr>
          <p:spPr>
            <a:xfrm>
              <a:off x="1136171" y="270933"/>
              <a:ext cx="9347200" cy="1274322"/>
            </a:xfrm>
            <a:prstGeom prst="wedgeRoundRectCallout">
              <a:avLst>
                <a:gd name="adj1" fmla="val 67758"/>
                <a:gd name="adj2" fmla="val -39703"/>
                <a:gd name="adj3" fmla="val 16667"/>
              </a:avLst>
            </a:prstGeom>
            <a:noFill/>
            <a:ln w="31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1" name="TextBox 120">
              <a:extLst>
                <a:ext uri="{FF2B5EF4-FFF2-40B4-BE49-F238E27FC236}">
                  <a16:creationId xmlns:a16="http://schemas.microsoft.com/office/drawing/2014/main" id="{A0421F0B-4006-4132-9EB1-59106E5F669D}"/>
                </a:ext>
              </a:extLst>
            </p:cNvPr>
            <p:cNvSpPr txBox="1"/>
            <p:nvPr/>
          </p:nvSpPr>
          <p:spPr>
            <a:xfrm>
              <a:off x="1136173" y="309631"/>
              <a:ext cx="9347198" cy="567646"/>
            </a:xfrm>
            <a:prstGeom prst="rect">
              <a:avLst/>
            </a:prstGeom>
            <a:noFill/>
          </p:spPr>
          <p:txBody>
            <a:bodyPr wrap="square" rtlCol="0">
              <a:spAutoFit/>
            </a:bodyPr>
            <a:lstStyle/>
            <a:p>
              <a:pPr algn="ctr"/>
              <a:r>
                <a:rPr lang="en-US" sz="3200" dirty="0">
                  <a:latin typeface="Comic Sans MS" panose="030F0702030302020204" pitchFamily="66" charset="0"/>
                </a:rPr>
                <a:t>That’s a good question, Tom.</a:t>
              </a:r>
            </a:p>
          </p:txBody>
        </p:sp>
      </p:grpSp>
      <p:sp>
        <p:nvSpPr>
          <p:cNvPr id="23" name="TextBox 22">
            <a:extLst>
              <a:ext uri="{FF2B5EF4-FFF2-40B4-BE49-F238E27FC236}">
                <a16:creationId xmlns:a16="http://schemas.microsoft.com/office/drawing/2014/main" id="{F4A0BBA0-0773-469B-8EB4-65D079AD8B27}"/>
              </a:ext>
            </a:extLst>
          </p:cNvPr>
          <p:cNvSpPr txBox="1"/>
          <p:nvPr/>
        </p:nvSpPr>
        <p:spPr>
          <a:xfrm>
            <a:off x="2183111" y="735997"/>
            <a:ext cx="8005146" cy="1077218"/>
          </a:xfrm>
          <a:prstGeom prst="rect">
            <a:avLst/>
          </a:prstGeom>
          <a:noFill/>
        </p:spPr>
        <p:txBody>
          <a:bodyPr wrap="square" rtlCol="0">
            <a:spAutoFit/>
          </a:bodyPr>
          <a:lstStyle/>
          <a:p>
            <a:pPr algn="ctr"/>
            <a:r>
              <a:rPr lang="en-US" sz="3200" dirty="0">
                <a:solidFill>
                  <a:srgbClr val="0000CC"/>
                </a:solidFill>
                <a:latin typeface="Comic Sans MS" panose="030F0702030302020204" pitchFamily="66" charset="0"/>
              </a:rPr>
              <a:t>Why didn’t all the people the shepherds told, believe that Jesus was born?</a:t>
            </a:r>
          </a:p>
        </p:txBody>
      </p:sp>
      <p:sp>
        <p:nvSpPr>
          <p:cNvPr id="24" name="TextBox 23">
            <a:extLst>
              <a:ext uri="{FF2B5EF4-FFF2-40B4-BE49-F238E27FC236}">
                <a16:creationId xmlns:a16="http://schemas.microsoft.com/office/drawing/2014/main" id="{6EFA8019-5F36-4A07-890E-E49212F0A36D}"/>
              </a:ext>
            </a:extLst>
          </p:cNvPr>
          <p:cNvSpPr txBox="1"/>
          <p:nvPr/>
        </p:nvSpPr>
        <p:spPr>
          <a:xfrm>
            <a:off x="2323512" y="5184205"/>
            <a:ext cx="5969369" cy="1077218"/>
          </a:xfrm>
          <a:prstGeom prst="rect">
            <a:avLst/>
          </a:prstGeom>
          <a:noFill/>
        </p:spPr>
        <p:txBody>
          <a:bodyPr wrap="square">
            <a:spAutoFit/>
          </a:bodyPr>
          <a:lstStyle/>
          <a:p>
            <a:pPr algn="ctr"/>
            <a:r>
              <a:rPr lang="en-US" sz="3200" dirty="0">
                <a:latin typeface="Comic Sans MS" panose="030F0702030302020204" pitchFamily="66" charset="0"/>
              </a:rPr>
              <a:t>They weren’t expecting one who was born in a stable.</a:t>
            </a:r>
          </a:p>
        </p:txBody>
      </p:sp>
      <p:sp>
        <p:nvSpPr>
          <p:cNvPr id="100" name="Rectangle 99">
            <a:hlinkClick r:id="rId4" action="ppaction://hlinksldjump"/>
            <a:extLst>
              <a:ext uri="{FF2B5EF4-FFF2-40B4-BE49-F238E27FC236}">
                <a16:creationId xmlns:a16="http://schemas.microsoft.com/office/drawing/2014/main" id="{763D67D5-5A6E-41FE-BB71-D66E0DC73AF5}"/>
              </a:ext>
            </a:extLst>
          </p:cNvPr>
          <p:cNvSpPr/>
          <p:nvPr/>
        </p:nvSpPr>
        <p:spPr>
          <a:xfrm>
            <a:off x="-390525" y="-637682"/>
            <a:ext cx="12973050" cy="7981950"/>
          </a:xfrm>
          <a:prstGeom prst="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en-GB" dirty="0"/>
          </a:p>
        </p:txBody>
      </p:sp>
      <p:grpSp>
        <p:nvGrpSpPr>
          <p:cNvPr id="114" name="Group 113">
            <a:extLst>
              <a:ext uri="{FF2B5EF4-FFF2-40B4-BE49-F238E27FC236}">
                <a16:creationId xmlns:a16="http://schemas.microsoft.com/office/drawing/2014/main" id="{1A7D018C-C49E-46CB-8CD6-6C7385C53462}"/>
              </a:ext>
            </a:extLst>
          </p:cNvPr>
          <p:cNvGrpSpPr/>
          <p:nvPr/>
        </p:nvGrpSpPr>
        <p:grpSpPr>
          <a:xfrm>
            <a:off x="-2667000" y="5591175"/>
            <a:ext cx="2514600" cy="1276350"/>
            <a:chOff x="167020" y="5743617"/>
            <a:chExt cx="2514600" cy="1276350"/>
          </a:xfrm>
        </p:grpSpPr>
        <p:sp>
          <p:nvSpPr>
            <p:cNvPr id="115" name="Arrow: Right 114">
              <a:hlinkClick r:id="" action="ppaction://hlinkshowjump?jump=nextslide"/>
              <a:extLst>
                <a:ext uri="{FF2B5EF4-FFF2-40B4-BE49-F238E27FC236}">
                  <a16:creationId xmlns:a16="http://schemas.microsoft.com/office/drawing/2014/main" id="{79DF26D9-E4CB-4C1D-9FC0-E636A2D7D49F}"/>
                </a:ext>
              </a:extLst>
            </p:cNvPr>
            <p:cNvSpPr/>
            <p:nvPr/>
          </p:nvSpPr>
          <p:spPr>
            <a:xfrm>
              <a:off x="167020" y="5743617"/>
              <a:ext cx="2514600" cy="1276350"/>
            </a:xfrm>
            <a:prstGeom prst="rightArrow">
              <a:avLst/>
            </a:prstGeom>
            <a:solidFill>
              <a:srgbClr val="66FF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6" name="TextBox 115">
              <a:extLst>
                <a:ext uri="{FF2B5EF4-FFF2-40B4-BE49-F238E27FC236}">
                  <a16:creationId xmlns:a16="http://schemas.microsoft.com/office/drawing/2014/main" id="{035B46B7-D75D-4EB0-AB44-F1AFDE994798}"/>
                </a:ext>
              </a:extLst>
            </p:cNvPr>
            <p:cNvSpPr txBox="1"/>
            <p:nvPr/>
          </p:nvSpPr>
          <p:spPr>
            <a:xfrm>
              <a:off x="167020" y="6150959"/>
              <a:ext cx="2462534" cy="461665"/>
            </a:xfrm>
            <a:prstGeom prst="rect">
              <a:avLst/>
            </a:prstGeom>
            <a:noFill/>
          </p:spPr>
          <p:txBody>
            <a:bodyPr wrap="none" rtlCol="0">
              <a:spAutoFit/>
            </a:bodyPr>
            <a:lstStyle/>
            <a:p>
              <a:r>
                <a:rPr lang="en-US" sz="2400" dirty="0">
                  <a:latin typeface="Comic Sans MS" panose="030F0702030302020204" pitchFamily="66" charset="0"/>
                </a:rPr>
                <a:t>Go to next slide</a:t>
              </a:r>
              <a:endParaRPr lang="en-GB" sz="2400" dirty="0">
                <a:latin typeface="Comic Sans MS" panose="030F0702030302020204" pitchFamily="66" charset="0"/>
              </a:endParaRPr>
            </a:p>
          </p:txBody>
        </p:sp>
      </p:grpSp>
    </p:spTree>
    <p:extLst>
      <p:ext uri="{BB962C8B-B14F-4D97-AF65-F5344CB8AC3E}">
        <p14:creationId xmlns:p14="http://schemas.microsoft.com/office/powerpoint/2010/main" val="1917788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1750"/>
                                        <p:tgtEl>
                                          <p:spTgt spid="110"/>
                                        </p:tgtEl>
                                      </p:cBhvr>
                                    </p:animEffect>
                                  </p:childTnLst>
                                </p:cTn>
                              </p:par>
                            </p:childTnLst>
                          </p:cTn>
                        </p:par>
                        <p:par>
                          <p:cTn id="8" fill="hold">
                            <p:stCondLst>
                              <p:cond delay="2250"/>
                            </p:stCondLst>
                            <p:childTnLst>
                              <p:par>
                                <p:cTn id="9" presetID="22" presetClass="entr" presetSubtype="8" fill="hold" grpId="0" nodeType="afterEffect">
                                  <p:stCondLst>
                                    <p:cond delay="200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1750"/>
                                        <p:tgtEl>
                                          <p:spTgt spid="23"/>
                                        </p:tgtEl>
                                      </p:cBhvr>
                                    </p:animEffect>
                                  </p:childTnLst>
                                </p:cTn>
                              </p:par>
                            </p:childTnLst>
                          </p:cTn>
                        </p:par>
                        <p:par>
                          <p:cTn id="12" fill="hold">
                            <p:stCondLst>
                              <p:cond delay="6000"/>
                            </p:stCondLst>
                            <p:childTnLst>
                              <p:par>
                                <p:cTn id="13" presetID="22" presetClass="entr" presetSubtype="2" fill="hold" nodeType="afterEffect">
                                  <p:stCondLst>
                                    <p:cond delay="1500"/>
                                  </p:stCondLst>
                                  <p:childTnLst>
                                    <p:set>
                                      <p:cBhvr>
                                        <p:cTn id="14" dur="1" fill="hold">
                                          <p:stCondLst>
                                            <p:cond delay="0"/>
                                          </p:stCondLst>
                                        </p:cTn>
                                        <p:tgtEl>
                                          <p:spTgt spid="119"/>
                                        </p:tgtEl>
                                        <p:attrNameLst>
                                          <p:attrName>style.visibility</p:attrName>
                                        </p:attrNameLst>
                                      </p:cBhvr>
                                      <p:to>
                                        <p:strVal val="visible"/>
                                      </p:to>
                                    </p:set>
                                    <p:animEffect transition="in" filter="wipe(right)">
                                      <p:cBhvr>
                                        <p:cTn id="15" dur="1750"/>
                                        <p:tgtEl>
                                          <p:spTgt spid="119"/>
                                        </p:tgtEl>
                                      </p:cBhvr>
                                    </p:animEffect>
                                  </p:childTnLst>
                                </p:cTn>
                              </p:par>
                            </p:childTnLst>
                          </p:cTn>
                        </p:par>
                        <p:par>
                          <p:cTn id="16" fill="hold">
                            <p:stCondLst>
                              <p:cond delay="9250"/>
                            </p:stCondLst>
                            <p:childTnLst>
                              <p:par>
                                <p:cTn id="17" presetID="22" presetClass="entr" presetSubtype="2" fill="hold" grpId="0" nodeType="afterEffect">
                                  <p:stCondLst>
                                    <p:cond delay="2000"/>
                                  </p:stCondLst>
                                  <p:childTnLst>
                                    <p:set>
                                      <p:cBhvr>
                                        <p:cTn id="18" dur="1" fill="hold">
                                          <p:stCondLst>
                                            <p:cond delay="0"/>
                                          </p:stCondLst>
                                        </p:cTn>
                                        <p:tgtEl>
                                          <p:spTgt spid="122"/>
                                        </p:tgtEl>
                                        <p:attrNameLst>
                                          <p:attrName>style.visibility</p:attrName>
                                        </p:attrNameLst>
                                      </p:cBhvr>
                                      <p:to>
                                        <p:strVal val="visible"/>
                                      </p:to>
                                    </p:set>
                                    <p:animEffect transition="in" filter="wipe(right)">
                                      <p:cBhvr>
                                        <p:cTn id="19" dur="1750"/>
                                        <p:tgtEl>
                                          <p:spTgt spid="122"/>
                                        </p:tgtEl>
                                      </p:cBhvr>
                                    </p:animEffect>
                                  </p:childTnLst>
                                </p:cTn>
                              </p:par>
                            </p:childTnLst>
                          </p:cTn>
                        </p:par>
                        <p:par>
                          <p:cTn id="20" fill="hold">
                            <p:stCondLst>
                              <p:cond delay="13000"/>
                            </p:stCondLst>
                            <p:childTnLst>
                              <p:par>
                                <p:cTn id="21" presetID="22" presetClass="entr" presetSubtype="2" fill="hold" grpId="0" nodeType="afterEffect">
                                  <p:stCondLst>
                                    <p:cond delay="2000"/>
                                  </p:stCondLst>
                                  <p:childTnLst>
                                    <p:set>
                                      <p:cBhvr>
                                        <p:cTn id="22" dur="1" fill="hold">
                                          <p:stCondLst>
                                            <p:cond delay="0"/>
                                          </p:stCondLst>
                                        </p:cTn>
                                        <p:tgtEl>
                                          <p:spTgt spid="24"/>
                                        </p:tgtEl>
                                        <p:attrNameLst>
                                          <p:attrName>style.visibility</p:attrName>
                                        </p:attrNameLst>
                                      </p:cBhvr>
                                      <p:to>
                                        <p:strVal val="visible"/>
                                      </p:to>
                                    </p:set>
                                    <p:animEffect transition="in" filter="wipe(right)">
                                      <p:cBhvr>
                                        <p:cTn id="23" dur="1750"/>
                                        <p:tgtEl>
                                          <p:spTgt spid="24"/>
                                        </p:tgtEl>
                                      </p:cBhvr>
                                    </p:animEffect>
                                  </p:childTnLst>
                                </p:cTn>
                              </p:par>
                            </p:childTnLst>
                          </p:cTn>
                        </p:par>
                        <p:par>
                          <p:cTn id="24" fill="hold">
                            <p:stCondLst>
                              <p:cond delay="16750"/>
                            </p:stCondLst>
                            <p:childTnLst>
                              <p:par>
                                <p:cTn id="25" presetID="63" presetClass="path" presetSubtype="0" accel="50000" decel="50000" fill="hold" nodeType="afterEffect">
                                  <p:stCondLst>
                                    <p:cond delay="0"/>
                                  </p:stCondLst>
                                  <p:childTnLst>
                                    <p:animMotion origin="layout" path="M -5E-6 -3.33333E-6 L 1.01094 -0.00833 " pathEditMode="relative" rAng="0" ptsTypes="AA">
                                      <p:cBhvr>
                                        <p:cTn id="26" dur="2000" fill="hold"/>
                                        <p:tgtEl>
                                          <p:spTgt spid="114"/>
                                        </p:tgtEl>
                                        <p:attrNameLst>
                                          <p:attrName>ppt_x</p:attrName>
                                          <p:attrName>ppt_y</p:attrName>
                                        </p:attrNameLst>
                                      </p:cBhvr>
                                      <p:rCtr x="50547" y="-41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p:bldP spid="23"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3DCBCE6-C521-49F1-B28D-739C26BF64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254" y="2377681"/>
            <a:ext cx="1963374" cy="3184919"/>
          </a:xfrm>
          <a:prstGeom prst="rect">
            <a:avLst/>
          </a:prstGeom>
        </p:spPr>
      </p:pic>
      <p:sp>
        <p:nvSpPr>
          <p:cNvPr id="24" name="TextBox 23">
            <a:extLst>
              <a:ext uri="{FF2B5EF4-FFF2-40B4-BE49-F238E27FC236}">
                <a16:creationId xmlns:a16="http://schemas.microsoft.com/office/drawing/2014/main" id="{6EFA8019-5F36-4A07-890E-E49212F0A36D}"/>
              </a:ext>
            </a:extLst>
          </p:cNvPr>
          <p:cNvSpPr txBox="1"/>
          <p:nvPr/>
        </p:nvSpPr>
        <p:spPr>
          <a:xfrm>
            <a:off x="2523888" y="4196312"/>
            <a:ext cx="5913530" cy="1077218"/>
          </a:xfrm>
          <a:prstGeom prst="rect">
            <a:avLst/>
          </a:prstGeom>
          <a:noFill/>
        </p:spPr>
        <p:txBody>
          <a:bodyPr wrap="square">
            <a:spAutoFit/>
          </a:bodyPr>
          <a:lstStyle/>
          <a:p>
            <a:r>
              <a:rPr lang="en-US" sz="3200" dirty="0">
                <a:latin typeface="Comic Sans MS" panose="030F0702030302020204" pitchFamily="66" charset="0"/>
              </a:rPr>
              <a:t>           than listening to God’s </a:t>
            </a:r>
          </a:p>
          <a:p>
            <a:pPr algn="ctr"/>
            <a:r>
              <a:rPr lang="en-US" sz="3200" dirty="0">
                <a:latin typeface="Comic Sans MS" panose="030F0702030302020204" pitchFamily="66" charset="0"/>
              </a:rPr>
              <a:t>message of Jesus’ birth.</a:t>
            </a:r>
          </a:p>
        </p:txBody>
      </p:sp>
      <p:pic>
        <p:nvPicPr>
          <p:cNvPr id="15" name="Picture 14">
            <a:extLst>
              <a:ext uri="{FF2B5EF4-FFF2-40B4-BE49-F238E27FC236}">
                <a16:creationId xmlns:a16="http://schemas.microsoft.com/office/drawing/2014/main" id="{9CB22FE6-6AC8-4F4F-B2DA-D4E2CFECEB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6829" y="2305657"/>
            <a:ext cx="1921428" cy="3262071"/>
          </a:xfrm>
          <a:prstGeom prst="rect">
            <a:avLst/>
          </a:prstGeom>
        </p:spPr>
      </p:pic>
      <p:sp>
        <p:nvSpPr>
          <p:cNvPr id="122" name="TextBox 121">
            <a:extLst>
              <a:ext uri="{FF2B5EF4-FFF2-40B4-BE49-F238E27FC236}">
                <a16:creationId xmlns:a16="http://schemas.microsoft.com/office/drawing/2014/main" id="{5527B649-6CC1-4165-AFB8-5C9B84EF3646}"/>
              </a:ext>
            </a:extLst>
          </p:cNvPr>
          <p:cNvSpPr txBox="1"/>
          <p:nvPr/>
        </p:nvSpPr>
        <p:spPr>
          <a:xfrm>
            <a:off x="2353298" y="3217238"/>
            <a:ext cx="5913529" cy="1569660"/>
          </a:xfrm>
          <a:prstGeom prst="rect">
            <a:avLst/>
          </a:prstGeom>
          <a:noFill/>
        </p:spPr>
        <p:txBody>
          <a:bodyPr wrap="square">
            <a:spAutoFit/>
          </a:bodyPr>
          <a:lstStyle/>
          <a:p>
            <a:pPr algn="ctr"/>
            <a:r>
              <a:rPr lang="en-US" sz="3200" dirty="0">
                <a:latin typeface="Comic Sans MS" panose="030F0702030302020204" pitchFamily="66" charset="0"/>
              </a:rPr>
              <a:t>But the people cared more about getting rid of the</a:t>
            </a:r>
          </a:p>
          <a:p>
            <a:r>
              <a:rPr lang="en-US" sz="3200" dirty="0">
                <a:latin typeface="Comic Sans MS" panose="030F0702030302020204" pitchFamily="66" charset="0"/>
              </a:rPr>
              <a:t>Romans,</a:t>
            </a:r>
          </a:p>
        </p:txBody>
      </p:sp>
      <p:grpSp>
        <p:nvGrpSpPr>
          <p:cNvPr id="110" name="Group 109">
            <a:extLst>
              <a:ext uri="{FF2B5EF4-FFF2-40B4-BE49-F238E27FC236}">
                <a16:creationId xmlns:a16="http://schemas.microsoft.com/office/drawing/2014/main" id="{65DAB08B-EC64-4FAD-800D-B5D9C5430136}"/>
              </a:ext>
            </a:extLst>
          </p:cNvPr>
          <p:cNvGrpSpPr/>
          <p:nvPr/>
        </p:nvGrpSpPr>
        <p:grpSpPr>
          <a:xfrm>
            <a:off x="2884220" y="189047"/>
            <a:ext cx="8129248" cy="1754053"/>
            <a:chOff x="1136171" y="270933"/>
            <a:chExt cx="9347200" cy="1274322"/>
          </a:xfrm>
        </p:grpSpPr>
        <p:sp>
          <p:nvSpPr>
            <p:cNvPr id="111" name="Speech Bubble: Rectangle with Corners Rounded 110">
              <a:extLst>
                <a:ext uri="{FF2B5EF4-FFF2-40B4-BE49-F238E27FC236}">
                  <a16:creationId xmlns:a16="http://schemas.microsoft.com/office/drawing/2014/main" id="{90CF4045-D76A-418F-9281-9A102D794683}"/>
                </a:ext>
              </a:extLst>
            </p:cNvPr>
            <p:cNvSpPr/>
            <p:nvPr/>
          </p:nvSpPr>
          <p:spPr>
            <a:xfrm>
              <a:off x="1136171" y="270933"/>
              <a:ext cx="9347200" cy="1274322"/>
            </a:xfrm>
            <a:prstGeom prst="wedgeRoundRectCallout">
              <a:avLst>
                <a:gd name="adj1" fmla="val -66799"/>
                <a:gd name="adj2" fmla="val 109262"/>
                <a:gd name="adj3" fmla="val 16667"/>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2" name="TextBox 111">
              <a:extLst>
                <a:ext uri="{FF2B5EF4-FFF2-40B4-BE49-F238E27FC236}">
                  <a16:creationId xmlns:a16="http://schemas.microsoft.com/office/drawing/2014/main" id="{3E3F5590-6FBA-4BBC-99EC-5B3E7FAD3D5F}"/>
                </a:ext>
              </a:extLst>
            </p:cNvPr>
            <p:cNvSpPr txBox="1"/>
            <p:nvPr/>
          </p:nvSpPr>
          <p:spPr>
            <a:xfrm>
              <a:off x="1136171" y="282586"/>
              <a:ext cx="9103302" cy="650590"/>
            </a:xfrm>
            <a:prstGeom prst="rect">
              <a:avLst/>
            </a:prstGeom>
            <a:noFill/>
            <a:ln>
              <a:noFill/>
            </a:ln>
          </p:spPr>
          <p:txBody>
            <a:bodyPr wrap="square" rtlCol="0">
              <a:spAutoFit/>
            </a:bodyPr>
            <a:lstStyle/>
            <a:p>
              <a:pPr algn="ctr"/>
              <a:r>
                <a:rPr lang="en-US" sz="3200" dirty="0">
                  <a:solidFill>
                    <a:srgbClr val="0000CC"/>
                  </a:solidFill>
                  <a:latin typeface="Comic Sans MS" panose="030F0702030302020204" pitchFamily="66" charset="0"/>
                </a:rPr>
                <a:t>But the prophets said that the Saviour would be born in Bethlehem.</a:t>
              </a:r>
            </a:p>
          </p:txBody>
        </p:sp>
      </p:grpSp>
      <p:grpSp>
        <p:nvGrpSpPr>
          <p:cNvPr id="119" name="Group 118">
            <a:extLst>
              <a:ext uri="{FF2B5EF4-FFF2-40B4-BE49-F238E27FC236}">
                <a16:creationId xmlns:a16="http://schemas.microsoft.com/office/drawing/2014/main" id="{7B5B1D2E-E5AA-4E03-9184-EFFD7AFE9BA2}"/>
              </a:ext>
            </a:extLst>
          </p:cNvPr>
          <p:cNvGrpSpPr/>
          <p:nvPr/>
        </p:nvGrpSpPr>
        <p:grpSpPr>
          <a:xfrm>
            <a:off x="2327565" y="2685179"/>
            <a:ext cx="5939264" cy="2588352"/>
            <a:chOff x="1136171" y="270933"/>
            <a:chExt cx="9347200" cy="1274322"/>
          </a:xfrm>
        </p:grpSpPr>
        <p:sp>
          <p:nvSpPr>
            <p:cNvPr id="120" name="Speech Bubble: Rectangle with Corners Rounded 119">
              <a:extLst>
                <a:ext uri="{FF2B5EF4-FFF2-40B4-BE49-F238E27FC236}">
                  <a16:creationId xmlns:a16="http://schemas.microsoft.com/office/drawing/2014/main" id="{268D98FB-B616-4260-AF72-29819E1FB841}"/>
                </a:ext>
              </a:extLst>
            </p:cNvPr>
            <p:cNvSpPr/>
            <p:nvPr/>
          </p:nvSpPr>
          <p:spPr>
            <a:xfrm>
              <a:off x="1136171" y="270933"/>
              <a:ext cx="9347200" cy="1274322"/>
            </a:xfrm>
            <a:prstGeom prst="wedgeRoundRectCallout">
              <a:avLst>
                <a:gd name="adj1" fmla="val 64924"/>
                <a:gd name="adj2" fmla="val -36242"/>
                <a:gd name="adj3" fmla="val 16667"/>
              </a:avLst>
            </a:prstGeom>
            <a:noFill/>
            <a:ln w="31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1" name="TextBox 120">
              <a:extLst>
                <a:ext uri="{FF2B5EF4-FFF2-40B4-BE49-F238E27FC236}">
                  <a16:creationId xmlns:a16="http://schemas.microsoft.com/office/drawing/2014/main" id="{A0421F0B-4006-4132-9EB1-59106E5F669D}"/>
                </a:ext>
              </a:extLst>
            </p:cNvPr>
            <p:cNvSpPr txBox="1"/>
            <p:nvPr/>
          </p:nvSpPr>
          <p:spPr>
            <a:xfrm>
              <a:off x="2427584" y="289058"/>
              <a:ext cx="7330157" cy="308150"/>
            </a:xfrm>
            <a:prstGeom prst="rect">
              <a:avLst/>
            </a:prstGeom>
            <a:noFill/>
          </p:spPr>
          <p:txBody>
            <a:bodyPr wrap="square" rtlCol="0">
              <a:spAutoFit/>
            </a:bodyPr>
            <a:lstStyle/>
            <a:p>
              <a:pPr algn="ctr"/>
              <a:r>
                <a:rPr lang="en-US" sz="3200" dirty="0">
                  <a:latin typeface="Comic Sans MS" panose="030F0702030302020204" pitchFamily="66" charset="0"/>
                </a:rPr>
                <a:t>You’re correct, Tom.</a:t>
              </a:r>
            </a:p>
          </p:txBody>
        </p:sp>
      </p:grpSp>
      <p:sp>
        <p:nvSpPr>
          <p:cNvPr id="23" name="TextBox 22">
            <a:extLst>
              <a:ext uri="{FF2B5EF4-FFF2-40B4-BE49-F238E27FC236}">
                <a16:creationId xmlns:a16="http://schemas.microsoft.com/office/drawing/2014/main" id="{F4A0BBA0-0773-469B-8EB4-65D079AD8B27}"/>
              </a:ext>
            </a:extLst>
          </p:cNvPr>
          <p:cNvSpPr txBox="1"/>
          <p:nvPr/>
        </p:nvSpPr>
        <p:spPr>
          <a:xfrm>
            <a:off x="2703245" y="1207510"/>
            <a:ext cx="8491198" cy="584775"/>
          </a:xfrm>
          <a:prstGeom prst="rect">
            <a:avLst/>
          </a:prstGeom>
          <a:noFill/>
        </p:spPr>
        <p:txBody>
          <a:bodyPr wrap="square" rtlCol="0">
            <a:spAutoFit/>
          </a:bodyPr>
          <a:lstStyle/>
          <a:p>
            <a:pPr algn="ctr"/>
            <a:r>
              <a:rPr lang="en-US" sz="3200" dirty="0">
                <a:solidFill>
                  <a:srgbClr val="0000CC"/>
                </a:solidFill>
                <a:latin typeface="Comic Sans MS" panose="030F0702030302020204" pitchFamily="66" charset="0"/>
              </a:rPr>
              <a:t>His mother would be a girl not a princess?</a:t>
            </a:r>
          </a:p>
        </p:txBody>
      </p:sp>
      <p:sp>
        <p:nvSpPr>
          <p:cNvPr id="100" name="Rectangle 99">
            <a:hlinkClick r:id="rId4" action="ppaction://hlinksldjump"/>
            <a:extLst>
              <a:ext uri="{FF2B5EF4-FFF2-40B4-BE49-F238E27FC236}">
                <a16:creationId xmlns:a16="http://schemas.microsoft.com/office/drawing/2014/main" id="{763D67D5-5A6E-41FE-BB71-D66E0DC73AF5}"/>
              </a:ext>
            </a:extLst>
          </p:cNvPr>
          <p:cNvSpPr/>
          <p:nvPr/>
        </p:nvSpPr>
        <p:spPr>
          <a:xfrm>
            <a:off x="-390525" y="-773737"/>
            <a:ext cx="12973050" cy="7981950"/>
          </a:xfrm>
          <a:prstGeom prst="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en-GB" dirty="0"/>
          </a:p>
        </p:txBody>
      </p:sp>
      <p:grpSp>
        <p:nvGrpSpPr>
          <p:cNvPr id="114" name="Group 113">
            <a:extLst>
              <a:ext uri="{FF2B5EF4-FFF2-40B4-BE49-F238E27FC236}">
                <a16:creationId xmlns:a16="http://schemas.microsoft.com/office/drawing/2014/main" id="{1A7D018C-C49E-46CB-8CD6-6C7385C53462}"/>
              </a:ext>
            </a:extLst>
          </p:cNvPr>
          <p:cNvGrpSpPr/>
          <p:nvPr/>
        </p:nvGrpSpPr>
        <p:grpSpPr>
          <a:xfrm>
            <a:off x="-2667000" y="5591175"/>
            <a:ext cx="2514600" cy="1276350"/>
            <a:chOff x="167020" y="5743617"/>
            <a:chExt cx="2514600" cy="1276350"/>
          </a:xfrm>
        </p:grpSpPr>
        <p:sp>
          <p:nvSpPr>
            <p:cNvPr id="115" name="Arrow: Right 114">
              <a:hlinkClick r:id="" action="ppaction://hlinkshowjump?jump=nextslide"/>
              <a:extLst>
                <a:ext uri="{FF2B5EF4-FFF2-40B4-BE49-F238E27FC236}">
                  <a16:creationId xmlns:a16="http://schemas.microsoft.com/office/drawing/2014/main" id="{79DF26D9-E4CB-4C1D-9FC0-E636A2D7D49F}"/>
                </a:ext>
              </a:extLst>
            </p:cNvPr>
            <p:cNvSpPr/>
            <p:nvPr/>
          </p:nvSpPr>
          <p:spPr>
            <a:xfrm>
              <a:off x="167020" y="5743617"/>
              <a:ext cx="2514600" cy="1276350"/>
            </a:xfrm>
            <a:prstGeom prst="rightArrow">
              <a:avLst/>
            </a:prstGeom>
            <a:solidFill>
              <a:srgbClr val="66FF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6" name="TextBox 115">
              <a:extLst>
                <a:ext uri="{FF2B5EF4-FFF2-40B4-BE49-F238E27FC236}">
                  <a16:creationId xmlns:a16="http://schemas.microsoft.com/office/drawing/2014/main" id="{035B46B7-D75D-4EB0-AB44-F1AFDE994798}"/>
                </a:ext>
              </a:extLst>
            </p:cNvPr>
            <p:cNvSpPr txBox="1"/>
            <p:nvPr/>
          </p:nvSpPr>
          <p:spPr>
            <a:xfrm>
              <a:off x="167020" y="6150959"/>
              <a:ext cx="2462534" cy="461665"/>
            </a:xfrm>
            <a:prstGeom prst="rect">
              <a:avLst/>
            </a:prstGeom>
            <a:noFill/>
          </p:spPr>
          <p:txBody>
            <a:bodyPr wrap="none" rtlCol="0">
              <a:spAutoFit/>
            </a:bodyPr>
            <a:lstStyle/>
            <a:p>
              <a:r>
                <a:rPr lang="en-US" sz="2400" dirty="0">
                  <a:latin typeface="Comic Sans MS" panose="030F0702030302020204" pitchFamily="66" charset="0"/>
                </a:rPr>
                <a:t>Go to next slide</a:t>
              </a:r>
              <a:endParaRPr lang="en-GB" sz="2400" dirty="0">
                <a:latin typeface="Comic Sans MS" panose="030F0702030302020204" pitchFamily="66" charset="0"/>
              </a:endParaRPr>
            </a:p>
          </p:txBody>
        </p:sp>
      </p:grpSp>
    </p:spTree>
    <p:extLst>
      <p:ext uri="{BB962C8B-B14F-4D97-AF65-F5344CB8AC3E}">
        <p14:creationId xmlns:p14="http://schemas.microsoft.com/office/powerpoint/2010/main" val="2286027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1750"/>
                                        <p:tgtEl>
                                          <p:spTgt spid="110"/>
                                        </p:tgtEl>
                                      </p:cBhvr>
                                    </p:animEffect>
                                  </p:childTnLst>
                                </p:cTn>
                              </p:par>
                            </p:childTnLst>
                          </p:cTn>
                        </p:par>
                        <p:par>
                          <p:cTn id="8" fill="hold">
                            <p:stCondLst>
                              <p:cond delay="2250"/>
                            </p:stCondLst>
                            <p:childTnLst>
                              <p:par>
                                <p:cTn id="9" presetID="22" presetClass="entr" presetSubtype="8" fill="hold" grpId="0" nodeType="afterEffect">
                                  <p:stCondLst>
                                    <p:cond delay="200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1750"/>
                                        <p:tgtEl>
                                          <p:spTgt spid="23"/>
                                        </p:tgtEl>
                                      </p:cBhvr>
                                    </p:animEffect>
                                  </p:childTnLst>
                                </p:cTn>
                              </p:par>
                            </p:childTnLst>
                          </p:cTn>
                        </p:par>
                        <p:par>
                          <p:cTn id="12" fill="hold">
                            <p:stCondLst>
                              <p:cond delay="6000"/>
                            </p:stCondLst>
                            <p:childTnLst>
                              <p:par>
                                <p:cTn id="13" presetID="22" presetClass="entr" presetSubtype="2" fill="hold" nodeType="afterEffect">
                                  <p:stCondLst>
                                    <p:cond delay="1500"/>
                                  </p:stCondLst>
                                  <p:childTnLst>
                                    <p:set>
                                      <p:cBhvr>
                                        <p:cTn id="14" dur="1" fill="hold">
                                          <p:stCondLst>
                                            <p:cond delay="0"/>
                                          </p:stCondLst>
                                        </p:cTn>
                                        <p:tgtEl>
                                          <p:spTgt spid="119"/>
                                        </p:tgtEl>
                                        <p:attrNameLst>
                                          <p:attrName>style.visibility</p:attrName>
                                        </p:attrNameLst>
                                      </p:cBhvr>
                                      <p:to>
                                        <p:strVal val="visible"/>
                                      </p:to>
                                    </p:set>
                                    <p:animEffect transition="in" filter="wipe(right)">
                                      <p:cBhvr>
                                        <p:cTn id="15" dur="1750"/>
                                        <p:tgtEl>
                                          <p:spTgt spid="119"/>
                                        </p:tgtEl>
                                      </p:cBhvr>
                                    </p:animEffect>
                                  </p:childTnLst>
                                </p:cTn>
                              </p:par>
                            </p:childTnLst>
                          </p:cTn>
                        </p:par>
                        <p:par>
                          <p:cTn id="16" fill="hold">
                            <p:stCondLst>
                              <p:cond delay="9250"/>
                            </p:stCondLst>
                            <p:childTnLst>
                              <p:par>
                                <p:cTn id="17" presetID="22" presetClass="entr" presetSubtype="2" fill="hold" grpId="0" nodeType="afterEffect">
                                  <p:stCondLst>
                                    <p:cond delay="2000"/>
                                  </p:stCondLst>
                                  <p:childTnLst>
                                    <p:set>
                                      <p:cBhvr>
                                        <p:cTn id="18" dur="1" fill="hold">
                                          <p:stCondLst>
                                            <p:cond delay="0"/>
                                          </p:stCondLst>
                                        </p:cTn>
                                        <p:tgtEl>
                                          <p:spTgt spid="122"/>
                                        </p:tgtEl>
                                        <p:attrNameLst>
                                          <p:attrName>style.visibility</p:attrName>
                                        </p:attrNameLst>
                                      </p:cBhvr>
                                      <p:to>
                                        <p:strVal val="visible"/>
                                      </p:to>
                                    </p:set>
                                    <p:animEffect transition="in" filter="wipe(right)">
                                      <p:cBhvr>
                                        <p:cTn id="19" dur="1750"/>
                                        <p:tgtEl>
                                          <p:spTgt spid="122"/>
                                        </p:tgtEl>
                                      </p:cBhvr>
                                    </p:animEffect>
                                  </p:childTnLst>
                                </p:cTn>
                              </p:par>
                            </p:childTnLst>
                          </p:cTn>
                        </p:par>
                        <p:par>
                          <p:cTn id="20" fill="hold">
                            <p:stCondLst>
                              <p:cond delay="13000"/>
                            </p:stCondLst>
                            <p:childTnLst>
                              <p:par>
                                <p:cTn id="21" presetID="22" presetClass="entr" presetSubtype="2" fill="hold" grpId="0" nodeType="afterEffect">
                                  <p:stCondLst>
                                    <p:cond delay="2000"/>
                                  </p:stCondLst>
                                  <p:childTnLst>
                                    <p:set>
                                      <p:cBhvr>
                                        <p:cTn id="22" dur="1" fill="hold">
                                          <p:stCondLst>
                                            <p:cond delay="0"/>
                                          </p:stCondLst>
                                        </p:cTn>
                                        <p:tgtEl>
                                          <p:spTgt spid="24"/>
                                        </p:tgtEl>
                                        <p:attrNameLst>
                                          <p:attrName>style.visibility</p:attrName>
                                        </p:attrNameLst>
                                      </p:cBhvr>
                                      <p:to>
                                        <p:strVal val="visible"/>
                                      </p:to>
                                    </p:set>
                                    <p:animEffect transition="in" filter="wipe(right)">
                                      <p:cBhvr>
                                        <p:cTn id="23" dur="1750"/>
                                        <p:tgtEl>
                                          <p:spTgt spid="24"/>
                                        </p:tgtEl>
                                      </p:cBhvr>
                                    </p:animEffect>
                                  </p:childTnLst>
                                </p:cTn>
                              </p:par>
                            </p:childTnLst>
                          </p:cTn>
                        </p:par>
                        <p:par>
                          <p:cTn id="24" fill="hold">
                            <p:stCondLst>
                              <p:cond delay="16750"/>
                            </p:stCondLst>
                            <p:childTnLst>
                              <p:par>
                                <p:cTn id="25" presetID="63" presetClass="path" presetSubtype="0" accel="50000" decel="50000" fill="hold" nodeType="afterEffect">
                                  <p:stCondLst>
                                    <p:cond delay="0"/>
                                  </p:stCondLst>
                                  <p:childTnLst>
                                    <p:animMotion origin="layout" path="M -5E-6 -3.33333E-6 L 1.01094 -0.00833 " pathEditMode="relative" rAng="0" ptsTypes="AA">
                                      <p:cBhvr>
                                        <p:cTn id="26" dur="2000" fill="hold"/>
                                        <p:tgtEl>
                                          <p:spTgt spid="114"/>
                                        </p:tgtEl>
                                        <p:attrNameLst>
                                          <p:attrName>ppt_x</p:attrName>
                                          <p:attrName>ppt_y</p:attrName>
                                        </p:attrNameLst>
                                      </p:cBhvr>
                                      <p:rCtr x="50547" y="-41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22"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3DCBCE6-C521-49F1-B28D-739C26BF64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254" y="2377681"/>
            <a:ext cx="1963374" cy="3184919"/>
          </a:xfrm>
          <a:prstGeom prst="rect">
            <a:avLst/>
          </a:prstGeom>
        </p:spPr>
      </p:pic>
      <p:sp>
        <p:nvSpPr>
          <p:cNvPr id="24" name="TextBox 23">
            <a:extLst>
              <a:ext uri="{FF2B5EF4-FFF2-40B4-BE49-F238E27FC236}">
                <a16:creationId xmlns:a16="http://schemas.microsoft.com/office/drawing/2014/main" id="{6EFA8019-5F36-4A07-890E-E49212F0A36D}"/>
              </a:ext>
            </a:extLst>
          </p:cNvPr>
          <p:cNvSpPr txBox="1"/>
          <p:nvPr/>
        </p:nvSpPr>
        <p:spPr>
          <a:xfrm>
            <a:off x="2508933" y="2989731"/>
            <a:ext cx="5716681" cy="1077218"/>
          </a:xfrm>
          <a:prstGeom prst="rect">
            <a:avLst/>
          </a:prstGeom>
          <a:noFill/>
        </p:spPr>
        <p:txBody>
          <a:bodyPr wrap="square">
            <a:spAutoFit/>
          </a:bodyPr>
          <a:lstStyle/>
          <a:p>
            <a:pPr algn="ctr"/>
            <a:r>
              <a:rPr lang="en-US" sz="3200" dirty="0">
                <a:latin typeface="Comic Sans MS" panose="030F0702030302020204" pitchFamily="66" charset="0"/>
              </a:rPr>
              <a:t>God always welcomes those that look for Him.</a:t>
            </a:r>
          </a:p>
        </p:txBody>
      </p:sp>
      <p:pic>
        <p:nvPicPr>
          <p:cNvPr id="15" name="Picture 14">
            <a:extLst>
              <a:ext uri="{FF2B5EF4-FFF2-40B4-BE49-F238E27FC236}">
                <a16:creationId xmlns:a16="http://schemas.microsoft.com/office/drawing/2014/main" id="{9CB22FE6-6AC8-4F4F-B2DA-D4E2CFECEB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6829" y="2305657"/>
            <a:ext cx="1921428" cy="3262071"/>
          </a:xfrm>
          <a:prstGeom prst="rect">
            <a:avLst/>
          </a:prstGeom>
        </p:spPr>
      </p:pic>
      <p:sp>
        <p:nvSpPr>
          <p:cNvPr id="122" name="TextBox 121">
            <a:extLst>
              <a:ext uri="{FF2B5EF4-FFF2-40B4-BE49-F238E27FC236}">
                <a16:creationId xmlns:a16="http://schemas.microsoft.com/office/drawing/2014/main" id="{5527B649-6CC1-4165-AFB8-5C9B84EF3646}"/>
              </a:ext>
            </a:extLst>
          </p:cNvPr>
          <p:cNvSpPr txBox="1"/>
          <p:nvPr/>
        </p:nvSpPr>
        <p:spPr>
          <a:xfrm>
            <a:off x="2298956" y="2070696"/>
            <a:ext cx="5913529" cy="1077218"/>
          </a:xfrm>
          <a:prstGeom prst="rect">
            <a:avLst/>
          </a:prstGeom>
          <a:noFill/>
        </p:spPr>
        <p:txBody>
          <a:bodyPr wrap="square">
            <a:spAutoFit/>
          </a:bodyPr>
          <a:lstStyle/>
          <a:p>
            <a:pPr algn="ctr"/>
            <a:r>
              <a:rPr lang="en-US" sz="3200" dirty="0">
                <a:latin typeface="Comic Sans MS" panose="030F0702030302020204" pitchFamily="66" charset="0"/>
              </a:rPr>
              <a:t>But some people are still looking hard for God.</a:t>
            </a:r>
          </a:p>
        </p:txBody>
      </p:sp>
      <p:grpSp>
        <p:nvGrpSpPr>
          <p:cNvPr id="110" name="Group 109">
            <a:extLst>
              <a:ext uri="{FF2B5EF4-FFF2-40B4-BE49-F238E27FC236}">
                <a16:creationId xmlns:a16="http://schemas.microsoft.com/office/drawing/2014/main" id="{65DAB08B-EC64-4FAD-800D-B5D9C5430136}"/>
              </a:ext>
            </a:extLst>
          </p:cNvPr>
          <p:cNvGrpSpPr/>
          <p:nvPr/>
        </p:nvGrpSpPr>
        <p:grpSpPr>
          <a:xfrm>
            <a:off x="2884220" y="189047"/>
            <a:ext cx="8129248" cy="1101225"/>
            <a:chOff x="1136171" y="270933"/>
            <a:chExt cx="9347200" cy="1274322"/>
          </a:xfrm>
        </p:grpSpPr>
        <p:sp>
          <p:nvSpPr>
            <p:cNvPr id="111" name="Speech Bubble: Rectangle with Corners Rounded 110">
              <a:extLst>
                <a:ext uri="{FF2B5EF4-FFF2-40B4-BE49-F238E27FC236}">
                  <a16:creationId xmlns:a16="http://schemas.microsoft.com/office/drawing/2014/main" id="{90CF4045-D76A-418F-9281-9A102D794683}"/>
                </a:ext>
              </a:extLst>
            </p:cNvPr>
            <p:cNvSpPr/>
            <p:nvPr/>
          </p:nvSpPr>
          <p:spPr>
            <a:xfrm>
              <a:off x="1136171" y="270933"/>
              <a:ext cx="9347200" cy="1274322"/>
            </a:xfrm>
            <a:prstGeom prst="wedgeRoundRectCallout">
              <a:avLst>
                <a:gd name="adj1" fmla="val -66565"/>
                <a:gd name="adj2" fmla="val 204406"/>
                <a:gd name="adj3" fmla="val 16667"/>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2" name="TextBox 111">
              <a:extLst>
                <a:ext uri="{FF2B5EF4-FFF2-40B4-BE49-F238E27FC236}">
                  <a16:creationId xmlns:a16="http://schemas.microsoft.com/office/drawing/2014/main" id="{3E3F5590-6FBA-4BBC-99EC-5B3E7FAD3D5F}"/>
                </a:ext>
              </a:extLst>
            </p:cNvPr>
            <p:cNvSpPr txBox="1"/>
            <p:nvPr/>
          </p:nvSpPr>
          <p:spPr>
            <a:xfrm>
              <a:off x="1136171" y="282586"/>
              <a:ext cx="9103302" cy="1246541"/>
            </a:xfrm>
            <a:prstGeom prst="rect">
              <a:avLst/>
            </a:prstGeom>
            <a:noFill/>
            <a:ln>
              <a:noFill/>
            </a:ln>
          </p:spPr>
          <p:txBody>
            <a:bodyPr wrap="square" rtlCol="0">
              <a:spAutoFit/>
            </a:bodyPr>
            <a:lstStyle/>
            <a:p>
              <a:pPr algn="ctr"/>
              <a:r>
                <a:rPr lang="en-US" sz="3200" dirty="0">
                  <a:solidFill>
                    <a:srgbClr val="0000CC"/>
                  </a:solidFill>
                  <a:latin typeface="Comic Sans MS" panose="030F0702030302020204" pitchFamily="66" charset="0"/>
                </a:rPr>
                <a:t>Lot’s of people today think more about themselves than following God’s word.</a:t>
              </a:r>
            </a:p>
          </p:txBody>
        </p:sp>
      </p:grpSp>
      <p:grpSp>
        <p:nvGrpSpPr>
          <p:cNvPr id="119" name="Group 118">
            <a:extLst>
              <a:ext uri="{FF2B5EF4-FFF2-40B4-BE49-F238E27FC236}">
                <a16:creationId xmlns:a16="http://schemas.microsoft.com/office/drawing/2014/main" id="{7B5B1D2E-E5AA-4E03-9184-EFFD7AFE9BA2}"/>
              </a:ext>
            </a:extLst>
          </p:cNvPr>
          <p:cNvGrpSpPr/>
          <p:nvPr/>
        </p:nvGrpSpPr>
        <p:grpSpPr>
          <a:xfrm>
            <a:off x="2299480" y="1478596"/>
            <a:ext cx="5939264" cy="2588353"/>
            <a:chOff x="1136171" y="270933"/>
            <a:chExt cx="9347200" cy="1274322"/>
          </a:xfrm>
        </p:grpSpPr>
        <p:sp>
          <p:nvSpPr>
            <p:cNvPr id="120" name="Speech Bubble: Rectangle with Corners Rounded 119">
              <a:extLst>
                <a:ext uri="{FF2B5EF4-FFF2-40B4-BE49-F238E27FC236}">
                  <a16:creationId xmlns:a16="http://schemas.microsoft.com/office/drawing/2014/main" id="{268D98FB-B616-4260-AF72-29819E1FB841}"/>
                </a:ext>
              </a:extLst>
            </p:cNvPr>
            <p:cNvSpPr/>
            <p:nvPr/>
          </p:nvSpPr>
          <p:spPr>
            <a:xfrm>
              <a:off x="1136171" y="270933"/>
              <a:ext cx="9347200" cy="1274322"/>
            </a:xfrm>
            <a:prstGeom prst="wedgeRoundRectCallout">
              <a:avLst>
                <a:gd name="adj1" fmla="val 65245"/>
                <a:gd name="adj2" fmla="val 10861"/>
                <a:gd name="adj3" fmla="val 16667"/>
              </a:avLst>
            </a:prstGeom>
            <a:noFill/>
            <a:ln w="31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1" name="TextBox 120">
              <a:extLst>
                <a:ext uri="{FF2B5EF4-FFF2-40B4-BE49-F238E27FC236}">
                  <a16:creationId xmlns:a16="http://schemas.microsoft.com/office/drawing/2014/main" id="{A0421F0B-4006-4132-9EB1-59106E5F669D}"/>
                </a:ext>
              </a:extLst>
            </p:cNvPr>
            <p:cNvSpPr txBox="1"/>
            <p:nvPr/>
          </p:nvSpPr>
          <p:spPr>
            <a:xfrm>
              <a:off x="1921534" y="308747"/>
              <a:ext cx="8353923" cy="287902"/>
            </a:xfrm>
            <a:prstGeom prst="rect">
              <a:avLst/>
            </a:prstGeom>
            <a:noFill/>
          </p:spPr>
          <p:txBody>
            <a:bodyPr wrap="square" rtlCol="0">
              <a:spAutoFit/>
            </a:bodyPr>
            <a:lstStyle/>
            <a:p>
              <a:pPr algn="ctr"/>
              <a:r>
                <a:rPr lang="en-US" sz="3200" dirty="0">
                  <a:latin typeface="Comic Sans MS" panose="030F0702030302020204" pitchFamily="66" charset="0"/>
                </a:rPr>
                <a:t>You’re correct again, Tom.</a:t>
              </a:r>
            </a:p>
          </p:txBody>
        </p:sp>
      </p:grpSp>
      <p:grpSp>
        <p:nvGrpSpPr>
          <p:cNvPr id="17" name="Group 16">
            <a:extLst>
              <a:ext uri="{FF2B5EF4-FFF2-40B4-BE49-F238E27FC236}">
                <a16:creationId xmlns:a16="http://schemas.microsoft.com/office/drawing/2014/main" id="{26C7C8DA-6711-4BBB-9191-C69CC1FDA62F}"/>
              </a:ext>
            </a:extLst>
          </p:cNvPr>
          <p:cNvGrpSpPr/>
          <p:nvPr/>
        </p:nvGrpSpPr>
        <p:grpSpPr>
          <a:xfrm>
            <a:off x="2327564" y="4249151"/>
            <a:ext cx="6283036" cy="1706289"/>
            <a:chOff x="1136171" y="270933"/>
            <a:chExt cx="9347200" cy="1274322"/>
          </a:xfrm>
        </p:grpSpPr>
        <p:sp>
          <p:nvSpPr>
            <p:cNvPr id="18" name="Speech Bubble: Rectangle with Corners Rounded 17">
              <a:extLst>
                <a:ext uri="{FF2B5EF4-FFF2-40B4-BE49-F238E27FC236}">
                  <a16:creationId xmlns:a16="http://schemas.microsoft.com/office/drawing/2014/main" id="{66724768-79B1-443A-85AB-27DC6C6496F5}"/>
                </a:ext>
              </a:extLst>
            </p:cNvPr>
            <p:cNvSpPr/>
            <p:nvPr/>
          </p:nvSpPr>
          <p:spPr>
            <a:xfrm>
              <a:off x="1136171" y="270933"/>
              <a:ext cx="9347200" cy="1274322"/>
            </a:xfrm>
            <a:prstGeom prst="wedgeRoundRectCallout">
              <a:avLst>
                <a:gd name="adj1" fmla="val 58557"/>
                <a:gd name="adj2" fmla="val -122198"/>
                <a:gd name="adj3" fmla="val 16667"/>
              </a:avLst>
            </a:prstGeom>
            <a:noFill/>
            <a:ln w="31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TextBox 18">
              <a:extLst>
                <a:ext uri="{FF2B5EF4-FFF2-40B4-BE49-F238E27FC236}">
                  <a16:creationId xmlns:a16="http://schemas.microsoft.com/office/drawing/2014/main" id="{82909205-E548-4E6B-B21C-BC183F3165DD}"/>
                </a:ext>
              </a:extLst>
            </p:cNvPr>
            <p:cNvSpPr txBox="1"/>
            <p:nvPr/>
          </p:nvSpPr>
          <p:spPr>
            <a:xfrm>
              <a:off x="1294077" y="308747"/>
              <a:ext cx="8981380" cy="494236"/>
            </a:xfrm>
            <a:prstGeom prst="rect">
              <a:avLst/>
            </a:prstGeom>
            <a:noFill/>
          </p:spPr>
          <p:txBody>
            <a:bodyPr wrap="square" rtlCol="0">
              <a:spAutoFit/>
            </a:bodyPr>
            <a:lstStyle/>
            <a:p>
              <a:pPr algn="ctr"/>
              <a:r>
                <a:rPr lang="en-US" sz="3200" dirty="0">
                  <a:latin typeface="Comic Sans MS" panose="030F0702030302020204" pitchFamily="66" charset="0"/>
                </a:rPr>
                <a:t>Today we are looking at people who were looking for God.</a:t>
              </a:r>
            </a:p>
          </p:txBody>
        </p:sp>
      </p:grpSp>
      <p:sp>
        <p:nvSpPr>
          <p:cNvPr id="20" name="TextBox 19">
            <a:extLst>
              <a:ext uri="{FF2B5EF4-FFF2-40B4-BE49-F238E27FC236}">
                <a16:creationId xmlns:a16="http://schemas.microsoft.com/office/drawing/2014/main" id="{BE9DAE0F-3DA9-4B98-90BC-FB5C86E65D70}"/>
              </a:ext>
            </a:extLst>
          </p:cNvPr>
          <p:cNvSpPr txBox="1"/>
          <p:nvPr/>
        </p:nvSpPr>
        <p:spPr>
          <a:xfrm>
            <a:off x="2494502" y="5342229"/>
            <a:ext cx="5716681" cy="584775"/>
          </a:xfrm>
          <a:prstGeom prst="rect">
            <a:avLst/>
          </a:prstGeom>
          <a:noFill/>
        </p:spPr>
        <p:txBody>
          <a:bodyPr wrap="square">
            <a:spAutoFit/>
          </a:bodyPr>
          <a:lstStyle/>
          <a:p>
            <a:pPr algn="ctr"/>
            <a:r>
              <a:rPr lang="en-US" sz="3200" dirty="0">
                <a:latin typeface="Comic Sans MS" panose="030F0702030302020204" pitchFamily="66" charset="0"/>
              </a:rPr>
              <a:t>Let’s sing first.</a:t>
            </a:r>
          </a:p>
        </p:txBody>
      </p:sp>
      <p:sp>
        <p:nvSpPr>
          <p:cNvPr id="100" name="Rectangle 99">
            <a:hlinkClick r:id="rId4" action="ppaction://hlinksldjump"/>
            <a:extLst>
              <a:ext uri="{FF2B5EF4-FFF2-40B4-BE49-F238E27FC236}">
                <a16:creationId xmlns:a16="http://schemas.microsoft.com/office/drawing/2014/main" id="{763D67D5-5A6E-41FE-BB71-D66E0DC73AF5}"/>
              </a:ext>
            </a:extLst>
          </p:cNvPr>
          <p:cNvSpPr/>
          <p:nvPr/>
        </p:nvSpPr>
        <p:spPr>
          <a:xfrm>
            <a:off x="-286333" y="-561975"/>
            <a:ext cx="12973050" cy="7981950"/>
          </a:xfrm>
          <a:prstGeom prst="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en-GB" dirty="0"/>
          </a:p>
        </p:txBody>
      </p:sp>
      <p:grpSp>
        <p:nvGrpSpPr>
          <p:cNvPr id="114" name="Group 113">
            <a:extLst>
              <a:ext uri="{FF2B5EF4-FFF2-40B4-BE49-F238E27FC236}">
                <a16:creationId xmlns:a16="http://schemas.microsoft.com/office/drawing/2014/main" id="{1A7D018C-C49E-46CB-8CD6-6C7385C53462}"/>
              </a:ext>
            </a:extLst>
          </p:cNvPr>
          <p:cNvGrpSpPr/>
          <p:nvPr/>
        </p:nvGrpSpPr>
        <p:grpSpPr>
          <a:xfrm>
            <a:off x="-2667000" y="5591175"/>
            <a:ext cx="2514600" cy="1276350"/>
            <a:chOff x="167020" y="5743617"/>
            <a:chExt cx="2514600" cy="1276350"/>
          </a:xfrm>
        </p:grpSpPr>
        <p:sp>
          <p:nvSpPr>
            <p:cNvPr id="115" name="Arrow: Right 114">
              <a:hlinkClick r:id="" action="ppaction://hlinkshowjump?jump=nextslide"/>
              <a:extLst>
                <a:ext uri="{FF2B5EF4-FFF2-40B4-BE49-F238E27FC236}">
                  <a16:creationId xmlns:a16="http://schemas.microsoft.com/office/drawing/2014/main" id="{79DF26D9-E4CB-4C1D-9FC0-E636A2D7D49F}"/>
                </a:ext>
              </a:extLst>
            </p:cNvPr>
            <p:cNvSpPr/>
            <p:nvPr/>
          </p:nvSpPr>
          <p:spPr>
            <a:xfrm>
              <a:off x="167020" y="5743617"/>
              <a:ext cx="2514600" cy="1276350"/>
            </a:xfrm>
            <a:prstGeom prst="rightArrow">
              <a:avLst/>
            </a:prstGeom>
            <a:solidFill>
              <a:srgbClr val="66FF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6" name="TextBox 115">
              <a:extLst>
                <a:ext uri="{FF2B5EF4-FFF2-40B4-BE49-F238E27FC236}">
                  <a16:creationId xmlns:a16="http://schemas.microsoft.com/office/drawing/2014/main" id="{035B46B7-D75D-4EB0-AB44-F1AFDE994798}"/>
                </a:ext>
              </a:extLst>
            </p:cNvPr>
            <p:cNvSpPr txBox="1"/>
            <p:nvPr/>
          </p:nvSpPr>
          <p:spPr>
            <a:xfrm>
              <a:off x="167020" y="6150959"/>
              <a:ext cx="2462534" cy="461665"/>
            </a:xfrm>
            <a:prstGeom prst="rect">
              <a:avLst/>
            </a:prstGeom>
            <a:noFill/>
          </p:spPr>
          <p:txBody>
            <a:bodyPr wrap="none" rtlCol="0">
              <a:spAutoFit/>
            </a:bodyPr>
            <a:lstStyle/>
            <a:p>
              <a:r>
                <a:rPr lang="en-US" sz="2400" dirty="0">
                  <a:latin typeface="Comic Sans MS" panose="030F0702030302020204" pitchFamily="66" charset="0"/>
                </a:rPr>
                <a:t>Go to next slide</a:t>
              </a:r>
              <a:endParaRPr lang="en-GB" sz="2400" dirty="0">
                <a:latin typeface="Comic Sans MS" panose="030F0702030302020204" pitchFamily="66" charset="0"/>
              </a:endParaRPr>
            </a:p>
          </p:txBody>
        </p:sp>
      </p:grpSp>
    </p:spTree>
    <p:extLst>
      <p:ext uri="{BB962C8B-B14F-4D97-AF65-F5344CB8AC3E}">
        <p14:creationId xmlns:p14="http://schemas.microsoft.com/office/powerpoint/2010/main" val="1829396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25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1750"/>
                                        <p:tgtEl>
                                          <p:spTgt spid="110"/>
                                        </p:tgtEl>
                                      </p:cBhvr>
                                    </p:animEffect>
                                  </p:childTnLst>
                                </p:cTn>
                              </p:par>
                            </p:childTnLst>
                          </p:cTn>
                        </p:par>
                        <p:par>
                          <p:cTn id="8" fill="hold">
                            <p:stCondLst>
                              <p:cond delay="2000"/>
                            </p:stCondLst>
                            <p:childTnLst>
                              <p:par>
                                <p:cTn id="9" presetID="22" presetClass="entr" presetSubtype="2" fill="hold" nodeType="afterEffect">
                                  <p:stCondLst>
                                    <p:cond delay="2000"/>
                                  </p:stCondLst>
                                  <p:childTnLst>
                                    <p:set>
                                      <p:cBhvr>
                                        <p:cTn id="10" dur="1" fill="hold">
                                          <p:stCondLst>
                                            <p:cond delay="0"/>
                                          </p:stCondLst>
                                        </p:cTn>
                                        <p:tgtEl>
                                          <p:spTgt spid="119"/>
                                        </p:tgtEl>
                                        <p:attrNameLst>
                                          <p:attrName>style.visibility</p:attrName>
                                        </p:attrNameLst>
                                      </p:cBhvr>
                                      <p:to>
                                        <p:strVal val="visible"/>
                                      </p:to>
                                    </p:set>
                                    <p:animEffect transition="in" filter="wipe(right)">
                                      <p:cBhvr>
                                        <p:cTn id="11" dur="1750"/>
                                        <p:tgtEl>
                                          <p:spTgt spid="119"/>
                                        </p:tgtEl>
                                      </p:cBhvr>
                                    </p:animEffect>
                                  </p:childTnLst>
                                </p:cTn>
                              </p:par>
                            </p:childTnLst>
                          </p:cTn>
                        </p:par>
                        <p:par>
                          <p:cTn id="12" fill="hold">
                            <p:stCondLst>
                              <p:cond delay="5750"/>
                            </p:stCondLst>
                            <p:childTnLst>
                              <p:par>
                                <p:cTn id="13" presetID="22" presetClass="entr" presetSubtype="2" fill="hold" grpId="0" nodeType="afterEffect">
                                  <p:stCondLst>
                                    <p:cond delay="2000"/>
                                  </p:stCondLst>
                                  <p:childTnLst>
                                    <p:set>
                                      <p:cBhvr>
                                        <p:cTn id="14" dur="1" fill="hold">
                                          <p:stCondLst>
                                            <p:cond delay="0"/>
                                          </p:stCondLst>
                                        </p:cTn>
                                        <p:tgtEl>
                                          <p:spTgt spid="122"/>
                                        </p:tgtEl>
                                        <p:attrNameLst>
                                          <p:attrName>style.visibility</p:attrName>
                                        </p:attrNameLst>
                                      </p:cBhvr>
                                      <p:to>
                                        <p:strVal val="visible"/>
                                      </p:to>
                                    </p:set>
                                    <p:animEffect transition="in" filter="wipe(right)">
                                      <p:cBhvr>
                                        <p:cTn id="15" dur="1750"/>
                                        <p:tgtEl>
                                          <p:spTgt spid="122"/>
                                        </p:tgtEl>
                                      </p:cBhvr>
                                    </p:animEffect>
                                  </p:childTnLst>
                                </p:cTn>
                              </p:par>
                            </p:childTnLst>
                          </p:cTn>
                        </p:par>
                        <p:par>
                          <p:cTn id="16" fill="hold">
                            <p:stCondLst>
                              <p:cond delay="9500"/>
                            </p:stCondLst>
                            <p:childTnLst>
                              <p:par>
                                <p:cTn id="17" presetID="22" presetClass="entr" presetSubtype="2" fill="hold" grpId="0" nodeType="afterEffect">
                                  <p:stCondLst>
                                    <p:cond delay="2000"/>
                                  </p:stCondLst>
                                  <p:childTnLst>
                                    <p:set>
                                      <p:cBhvr>
                                        <p:cTn id="18" dur="1" fill="hold">
                                          <p:stCondLst>
                                            <p:cond delay="0"/>
                                          </p:stCondLst>
                                        </p:cTn>
                                        <p:tgtEl>
                                          <p:spTgt spid="24"/>
                                        </p:tgtEl>
                                        <p:attrNameLst>
                                          <p:attrName>style.visibility</p:attrName>
                                        </p:attrNameLst>
                                      </p:cBhvr>
                                      <p:to>
                                        <p:strVal val="visible"/>
                                      </p:to>
                                    </p:set>
                                    <p:animEffect transition="in" filter="wipe(right)">
                                      <p:cBhvr>
                                        <p:cTn id="19" dur="1750"/>
                                        <p:tgtEl>
                                          <p:spTgt spid="24"/>
                                        </p:tgtEl>
                                      </p:cBhvr>
                                    </p:animEffect>
                                  </p:childTnLst>
                                </p:cTn>
                              </p:par>
                            </p:childTnLst>
                          </p:cTn>
                        </p:par>
                        <p:par>
                          <p:cTn id="20" fill="hold">
                            <p:stCondLst>
                              <p:cond delay="13250"/>
                            </p:stCondLst>
                            <p:childTnLst>
                              <p:par>
                                <p:cTn id="21" presetID="22" presetClass="entr" presetSubtype="2" fill="hold" nodeType="afterEffect">
                                  <p:stCondLst>
                                    <p:cond delay="2000"/>
                                  </p:stCondLst>
                                  <p:childTnLst>
                                    <p:set>
                                      <p:cBhvr>
                                        <p:cTn id="22" dur="1" fill="hold">
                                          <p:stCondLst>
                                            <p:cond delay="0"/>
                                          </p:stCondLst>
                                        </p:cTn>
                                        <p:tgtEl>
                                          <p:spTgt spid="17"/>
                                        </p:tgtEl>
                                        <p:attrNameLst>
                                          <p:attrName>style.visibility</p:attrName>
                                        </p:attrNameLst>
                                      </p:cBhvr>
                                      <p:to>
                                        <p:strVal val="visible"/>
                                      </p:to>
                                    </p:set>
                                    <p:animEffect transition="in" filter="wipe(right)">
                                      <p:cBhvr>
                                        <p:cTn id="23" dur="1750"/>
                                        <p:tgtEl>
                                          <p:spTgt spid="17"/>
                                        </p:tgtEl>
                                      </p:cBhvr>
                                    </p:animEffect>
                                  </p:childTnLst>
                                </p:cTn>
                              </p:par>
                            </p:childTnLst>
                          </p:cTn>
                        </p:par>
                        <p:par>
                          <p:cTn id="24" fill="hold">
                            <p:stCondLst>
                              <p:cond delay="17000"/>
                            </p:stCondLst>
                            <p:childTnLst>
                              <p:par>
                                <p:cTn id="25" presetID="22" presetClass="entr" presetSubtype="2" fill="hold" grpId="0" nodeType="afterEffect">
                                  <p:stCondLst>
                                    <p:cond delay="2000"/>
                                  </p:stCondLst>
                                  <p:childTnLst>
                                    <p:set>
                                      <p:cBhvr>
                                        <p:cTn id="26" dur="1" fill="hold">
                                          <p:stCondLst>
                                            <p:cond delay="0"/>
                                          </p:stCondLst>
                                        </p:cTn>
                                        <p:tgtEl>
                                          <p:spTgt spid="20"/>
                                        </p:tgtEl>
                                        <p:attrNameLst>
                                          <p:attrName>style.visibility</p:attrName>
                                        </p:attrNameLst>
                                      </p:cBhvr>
                                      <p:to>
                                        <p:strVal val="visible"/>
                                      </p:to>
                                    </p:set>
                                    <p:animEffect transition="in" filter="wipe(right)">
                                      <p:cBhvr>
                                        <p:cTn id="27" dur="1750"/>
                                        <p:tgtEl>
                                          <p:spTgt spid="20"/>
                                        </p:tgtEl>
                                      </p:cBhvr>
                                    </p:animEffect>
                                  </p:childTnLst>
                                </p:cTn>
                              </p:par>
                            </p:childTnLst>
                          </p:cTn>
                        </p:par>
                        <p:par>
                          <p:cTn id="28" fill="hold">
                            <p:stCondLst>
                              <p:cond delay="20750"/>
                            </p:stCondLst>
                            <p:childTnLst>
                              <p:par>
                                <p:cTn id="29" presetID="63" presetClass="path" presetSubtype="0" accel="50000" decel="50000" fill="hold" nodeType="afterEffect">
                                  <p:stCondLst>
                                    <p:cond delay="0"/>
                                  </p:stCondLst>
                                  <p:childTnLst>
                                    <p:animMotion origin="layout" path="M -5E-6 -3.33333E-6 L 1.01094 -0.00833 " pathEditMode="relative" rAng="0" ptsTypes="AA">
                                      <p:cBhvr>
                                        <p:cTn id="30" dur="2000" fill="hold"/>
                                        <p:tgtEl>
                                          <p:spTgt spid="114"/>
                                        </p:tgtEl>
                                        <p:attrNameLst>
                                          <p:attrName>ppt_x</p:attrName>
                                          <p:attrName>ppt_y</p:attrName>
                                        </p:attrNameLst>
                                      </p:cBhvr>
                                      <p:rCtr x="50547" y="-41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22"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0C2925AB-44DE-4001-8611-4E023E356C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254" y="2377681"/>
            <a:ext cx="1963374" cy="3184919"/>
          </a:xfrm>
          <a:prstGeom prst="rect">
            <a:avLst/>
          </a:prstGeom>
        </p:spPr>
      </p:pic>
      <p:sp>
        <p:nvSpPr>
          <p:cNvPr id="122" name="TextBox 121">
            <a:extLst>
              <a:ext uri="{FF2B5EF4-FFF2-40B4-BE49-F238E27FC236}">
                <a16:creationId xmlns:a16="http://schemas.microsoft.com/office/drawing/2014/main" id="{5527B649-6CC1-4165-AFB8-5C9B84EF3646}"/>
              </a:ext>
            </a:extLst>
          </p:cNvPr>
          <p:cNvSpPr txBox="1"/>
          <p:nvPr/>
        </p:nvSpPr>
        <p:spPr>
          <a:xfrm>
            <a:off x="3861991" y="666588"/>
            <a:ext cx="7300713" cy="584775"/>
          </a:xfrm>
          <a:prstGeom prst="rect">
            <a:avLst/>
          </a:prstGeom>
          <a:noFill/>
        </p:spPr>
        <p:txBody>
          <a:bodyPr wrap="square">
            <a:spAutoFit/>
          </a:bodyPr>
          <a:lstStyle/>
          <a:p>
            <a:pPr algn="ctr"/>
            <a:r>
              <a:rPr lang="en-US" sz="3200" dirty="0">
                <a:latin typeface="Comic Sans MS" panose="030F0702030302020204" pitchFamily="66" charset="0"/>
              </a:rPr>
              <a:t>What have you brought for us today?</a:t>
            </a:r>
          </a:p>
        </p:txBody>
      </p:sp>
      <p:pic>
        <p:nvPicPr>
          <p:cNvPr id="15" name="Picture 14">
            <a:extLst>
              <a:ext uri="{FF2B5EF4-FFF2-40B4-BE49-F238E27FC236}">
                <a16:creationId xmlns:a16="http://schemas.microsoft.com/office/drawing/2014/main" id="{9CB22FE6-6AC8-4F4F-B2DA-D4E2CFECEB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6829" y="2305657"/>
            <a:ext cx="1921428" cy="3262071"/>
          </a:xfrm>
          <a:prstGeom prst="rect">
            <a:avLst/>
          </a:prstGeom>
        </p:spPr>
      </p:pic>
      <p:grpSp>
        <p:nvGrpSpPr>
          <p:cNvPr id="119" name="Group 118">
            <a:extLst>
              <a:ext uri="{FF2B5EF4-FFF2-40B4-BE49-F238E27FC236}">
                <a16:creationId xmlns:a16="http://schemas.microsoft.com/office/drawing/2014/main" id="{7B5B1D2E-E5AA-4E03-9184-EFFD7AFE9BA2}"/>
              </a:ext>
            </a:extLst>
          </p:cNvPr>
          <p:cNvGrpSpPr/>
          <p:nvPr/>
        </p:nvGrpSpPr>
        <p:grpSpPr>
          <a:xfrm>
            <a:off x="3723091" y="129864"/>
            <a:ext cx="7578514" cy="1289446"/>
            <a:chOff x="1136171" y="270933"/>
            <a:chExt cx="9347200" cy="1274322"/>
          </a:xfrm>
        </p:grpSpPr>
        <p:sp>
          <p:nvSpPr>
            <p:cNvPr id="120" name="Speech Bubble: Rectangle with Corners Rounded 119">
              <a:extLst>
                <a:ext uri="{FF2B5EF4-FFF2-40B4-BE49-F238E27FC236}">
                  <a16:creationId xmlns:a16="http://schemas.microsoft.com/office/drawing/2014/main" id="{268D98FB-B616-4260-AF72-29819E1FB841}"/>
                </a:ext>
              </a:extLst>
            </p:cNvPr>
            <p:cNvSpPr/>
            <p:nvPr/>
          </p:nvSpPr>
          <p:spPr>
            <a:xfrm>
              <a:off x="1136171" y="270933"/>
              <a:ext cx="9347200" cy="1274322"/>
            </a:xfrm>
            <a:prstGeom prst="wedgeRoundRectCallout">
              <a:avLst>
                <a:gd name="adj1" fmla="val 22320"/>
                <a:gd name="adj2" fmla="val 178197"/>
                <a:gd name="adj3" fmla="val 16667"/>
              </a:avLst>
            </a:prstGeom>
            <a:noFill/>
            <a:ln w="31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1" name="TextBox 120">
              <a:extLst>
                <a:ext uri="{FF2B5EF4-FFF2-40B4-BE49-F238E27FC236}">
                  <a16:creationId xmlns:a16="http://schemas.microsoft.com/office/drawing/2014/main" id="{A0421F0B-4006-4132-9EB1-59106E5F669D}"/>
                </a:ext>
              </a:extLst>
            </p:cNvPr>
            <p:cNvSpPr txBox="1"/>
            <p:nvPr/>
          </p:nvSpPr>
          <p:spPr>
            <a:xfrm>
              <a:off x="1136171" y="309631"/>
              <a:ext cx="9347200" cy="577916"/>
            </a:xfrm>
            <a:prstGeom prst="rect">
              <a:avLst/>
            </a:prstGeom>
            <a:noFill/>
          </p:spPr>
          <p:txBody>
            <a:bodyPr wrap="square" rtlCol="0">
              <a:spAutoFit/>
            </a:bodyPr>
            <a:lstStyle/>
            <a:p>
              <a:pPr algn="ctr"/>
              <a:r>
                <a:rPr lang="en-US" sz="3200" dirty="0">
                  <a:latin typeface="Comic Sans MS" panose="030F0702030302020204" pitchFamily="66" charset="0"/>
                </a:rPr>
                <a:t>Good Morning Music Man.</a:t>
              </a:r>
            </a:p>
          </p:txBody>
        </p:sp>
      </p:grpSp>
      <p:pic>
        <p:nvPicPr>
          <p:cNvPr id="32" name="Picture 31" descr="A drawing of a cartoon character&#10;&#10;Description automatically generated">
            <a:extLst>
              <a:ext uri="{FF2B5EF4-FFF2-40B4-BE49-F238E27FC236}">
                <a16:creationId xmlns:a16="http://schemas.microsoft.com/office/drawing/2014/main" id="{54DDD4A5-959D-4445-86B9-3F1EB91652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9398" y="2366523"/>
            <a:ext cx="1921429" cy="3207234"/>
          </a:xfrm>
          <a:prstGeom prst="rect">
            <a:avLst/>
          </a:prstGeom>
        </p:spPr>
      </p:pic>
      <p:grpSp>
        <p:nvGrpSpPr>
          <p:cNvPr id="34" name="Group 33">
            <a:extLst>
              <a:ext uri="{FF2B5EF4-FFF2-40B4-BE49-F238E27FC236}">
                <a16:creationId xmlns:a16="http://schemas.microsoft.com/office/drawing/2014/main" id="{D14F8C27-1403-4B20-98A1-E3A3AAA1F117}"/>
              </a:ext>
            </a:extLst>
          </p:cNvPr>
          <p:cNvGrpSpPr/>
          <p:nvPr/>
        </p:nvGrpSpPr>
        <p:grpSpPr>
          <a:xfrm>
            <a:off x="3957895" y="1992598"/>
            <a:ext cx="4606920" cy="1569660"/>
            <a:chOff x="1136171" y="270933"/>
            <a:chExt cx="9347200" cy="1334052"/>
          </a:xfrm>
        </p:grpSpPr>
        <p:sp>
          <p:nvSpPr>
            <p:cNvPr id="35" name="Speech Bubble: Rectangle with Corners Rounded 34">
              <a:extLst>
                <a:ext uri="{FF2B5EF4-FFF2-40B4-BE49-F238E27FC236}">
                  <a16:creationId xmlns:a16="http://schemas.microsoft.com/office/drawing/2014/main" id="{FE9055CB-6E02-46B0-A6C9-162FA1EE50BF}"/>
                </a:ext>
              </a:extLst>
            </p:cNvPr>
            <p:cNvSpPr/>
            <p:nvPr/>
          </p:nvSpPr>
          <p:spPr>
            <a:xfrm>
              <a:off x="1136171" y="270933"/>
              <a:ext cx="9347200" cy="1274322"/>
            </a:xfrm>
            <a:prstGeom prst="wedgeRoundRectCallout">
              <a:avLst>
                <a:gd name="adj1" fmla="val -76103"/>
                <a:gd name="adj2" fmla="val 20111"/>
                <a:gd name="adj3" fmla="val 16667"/>
              </a:avLst>
            </a:prstGeom>
            <a:noFill/>
            <a:ln w="31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TextBox 35">
              <a:extLst>
                <a:ext uri="{FF2B5EF4-FFF2-40B4-BE49-F238E27FC236}">
                  <a16:creationId xmlns:a16="http://schemas.microsoft.com/office/drawing/2014/main" id="{FF1E5793-0D64-47B3-B5A6-32751BB383B8}"/>
                </a:ext>
              </a:extLst>
            </p:cNvPr>
            <p:cNvSpPr txBox="1"/>
            <p:nvPr/>
          </p:nvSpPr>
          <p:spPr>
            <a:xfrm>
              <a:off x="1299653" y="270933"/>
              <a:ext cx="9066018" cy="1334052"/>
            </a:xfrm>
            <a:prstGeom prst="rect">
              <a:avLst/>
            </a:prstGeom>
            <a:noFill/>
          </p:spPr>
          <p:txBody>
            <a:bodyPr wrap="square" rtlCol="0">
              <a:spAutoFit/>
            </a:bodyPr>
            <a:lstStyle/>
            <a:p>
              <a:pPr algn="ctr"/>
              <a:r>
                <a:rPr lang="en-US" sz="3200" dirty="0">
                  <a:solidFill>
                    <a:srgbClr val="0000CC"/>
                  </a:solidFill>
                  <a:latin typeface="Comic Sans MS" panose="030F0702030302020204" pitchFamily="66" charset="0"/>
                </a:rPr>
                <a:t>I have brought some songs that tell us Jesus is the Light.</a:t>
              </a:r>
            </a:p>
          </p:txBody>
        </p:sp>
      </p:grpSp>
      <p:grpSp>
        <p:nvGrpSpPr>
          <p:cNvPr id="37" name="Group 36">
            <a:extLst>
              <a:ext uri="{FF2B5EF4-FFF2-40B4-BE49-F238E27FC236}">
                <a16:creationId xmlns:a16="http://schemas.microsoft.com/office/drawing/2014/main" id="{8DF46281-D900-4669-9944-5E75DA0D2CB7}"/>
              </a:ext>
            </a:extLst>
          </p:cNvPr>
          <p:cNvGrpSpPr/>
          <p:nvPr/>
        </p:nvGrpSpPr>
        <p:grpSpPr>
          <a:xfrm>
            <a:off x="4038470" y="4301729"/>
            <a:ext cx="4171710" cy="961639"/>
            <a:chOff x="1136171" y="270933"/>
            <a:chExt cx="9429007" cy="950360"/>
          </a:xfrm>
        </p:grpSpPr>
        <p:sp>
          <p:nvSpPr>
            <p:cNvPr id="38" name="Speech Bubble: Rectangle with Corners Rounded 37">
              <a:extLst>
                <a:ext uri="{FF2B5EF4-FFF2-40B4-BE49-F238E27FC236}">
                  <a16:creationId xmlns:a16="http://schemas.microsoft.com/office/drawing/2014/main" id="{3B75FF71-25BB-445C-9620-A1B0D14800EE}"/>
                </a:ext>
              </a:extLst>
            </p:cNvPr>
            <p:cNvSpPr/>
            <p:nvPr/>
          </p:nvSpPr>
          <p:spPr>
            <a:xfrm>
              <a:off x="1136171" y="270933"/>
              <a:ext cx="9347200" cy="950360"/>
            </a:xfrm>
            <a:prstGeom prst="wedgeRoundRectCallout">
              <a:avLst>
                <a:gd name="adj1" fmla="val 75010"/>
                <a:gd name="adj2" fmla="val -177876"/>
                <a:gd name="adj3" fmla="val 16667"/>
              </a:avLst>
            </a:prstGeom>
            <a:noFill/>
            <a:ln w="31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TextBox 38">
              <a:extLst>
                <a:ext uri="{FF2B5EF4-FFF2-40B4-BE49-F238E27FC236}">
                  <a16:creationId xmlns:a16="http://schemas.microsoft.com/office/drawing/2014/main" id="{5501EE4D-555B-4D32-B2D5-0829EF992A55}"/>
                </a:ext>
              </a:extLst>
            </p:cNvPr>
            <p:cNvSpPr txBox="1"/>
            <p:nvPr/>
          </p:nvSpPr>
          <p:spPr>
            <a:xfrm>
              <a:off x="1217978" y="507793"/>
              <a:ext cx="9347200" cy="577916"/>
            </a:xfrm>
            <a:prstGeom prst="rect">
              <a:avLst/>
            </a:prstGeom>
            <a:noFill/>
          </p:spPr>
          <p:txBody>
            <a:bodyPr wrap="square" rtlCol="0">
              <a:spAutoFit/>
            </a:bodyPr>
            <a:lstStyle/>
            <a:p>
              <a:pPr algn="ctr"/>
              <a:r>
                <a:rPr lang="en-US" sz="3200" dirty="0">
                  <a:latin typeface="Comic Sans MS" panose="030F0702030302020204" pitchFamily="66" charset="0"/>
                </a:rPr>
                <a:t>Ok, that sound good.</a:t>
              </a:r>
            </a:p>
          </p:txBody>
        </p:sp>
      </p:grpSp>
      <p:sp>
        <p:nvSpPr>
          <p:cNvPr id="100" name="Rectangle 99">
            <a:hlinkClick r:id="rId5" action="ppaction://hlinksldjump"/>
            <a:extLst>
              <a:ext uri="{FF2B5EF4-FFF2-40B4-BE49-F238E27FC236}">
                <a16:creationId xmlns:a16="http://schemas.microsoft.com/office/drawing/2014/main" id="{763D67D5-5A6E-41FE-BB71-D66E0DC73AF5}"/>
              </a:ext>
            </a:extLst>
          </p:cNvPr>
          <p:cNvSpPr/>
          <p:nvPr/>
        </p:nvSpPr>
        <p:spPr>
          <a:xfrm>
            <a:off x="-227969" y="-958830"/>
            <a:ext cx="12973050" cy="7981950"/>
          </a:xfrm>
          <a:prstGeom prst="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en-GB" dirty="0"/>
          </a:p>
        </p:txBody>
      </p:sp>
      <p:grpSp>
        <p:nvGrpSpPr>
          <p:cNvPr id="40" name="Group 39">
            <a:extLst>
              <a:ext uri="{FF2B5EF4-FFF2-40B4-BE49-F238E27FC236}">
                <a16:creationId xmlns:a16="http://schemas.microsoft.com/office/drawing/2014/main" id="{F5AC8BB3-EE3C-4C08-9A5D-96F2C3CC812D}"/>
              </a:ext>
            </a:extLst>
          </p:cNvPr>
          <p:cNvGrpSpPr/>
          <p:nvPr/>
        </p:nvGrpSpPr>
        <p:grpSpPr>
          <a:xfrm>
            <a:off x="-2667000" y="5591175"/>
            <a:ext cx="2514600" cy="1276350"/>
            <a:chOff x="167020" y="5743617"/>
            <a:chExt cx="2514600" cy="1276350"/>
          </a:xfrm>
        </p:grpSpPr>
        <p:sp>
          <p:nvSpPr>
            <p:cNvPr id="41" name="Arrow: Right 40">
              <a:hlinkClick r:id="" action="ppaction://hlinkshowjump?jump=nextslide"/>
              <a:extLst>
                <a:ext uri="{FF2B5EF4-FFF2-40B4-BE49-F238E27FC236}">
                  <a16:creationId xmlns:a16="http://schemas.microsoft.com/office/drawing/2014/main" id="{BF4EC3B6-C098-40E7-AA49-9872B0B5617C}"/>
                </a:ext>
              </a:extLst>
            </p:cNvPr>
            <p:cNvSpPr/>
            <p:nvPr/>
          </p:nvSpPr>
          <p:spPr>
            <a:xfrm>
              <a:off x="167020" y="5743617"/>
              <a:ext cx="2514600" cy="1276350"/>
            </a:xfrm>
            <a:prstGeom prst="rightArrow">
              <a:avLst/>
            </a:prstGeom>
            <a:solidFill>
              <a:srgbClr val="66FF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TextBox 41">
              <a:extLst>
                <a:ext uri="{FF2B5EF4-FFF2-40B4-BE49-F238E27FC236}">
                  <a16:creationId xmlns:a16="http://schemas.microsoft.com/office/drawing/2014/main" id="{AF0F3C08-54F2-4B59-9721-13DF8420AB26}"/>
                </a:ext>
              </a:extLst>
            </p:cNvPr>
            <p:cNvSpPr txBox="1"/>
            <p:nvPr/>
          </p:nvSpPr>
          <p:spPr>
            <a:xfrm>
              <a:off x="167020" y="6150959"/>
              <a:ext cx="2462534" cy="461665"/>
            </a:xfrm>
            <a:prstGeom prst="rect">
              <a:avLst/>
            </a:prstGeom>
            <a:noFill/>
          </p:spPr>
          <p:txBody>
            <a:bodyPr wrap="none" rtlCol="0">
              <a:spAutoFit/>
            </a:bodyPr>
            <a:lstStyle/>
            <a:p>
              <a:r>
                <a:rPr lang="en-US" sz="2400" dirty="0">
                  <a:latin typeface="Comic Sans MS" panose="030F0702030302020204" pitchFamily="66" charset="0"/>
                </a:rPr>
                <a:t>Go to next slide</a:t>
              </a:r>
              <a:endParaRPr lang="en-GB" sz="2400" dirty="0">
                <a:latin typeface="Comic Sans MS" panose="030F0702030302020204" pitchFamily="66" charset="0"/>
              </a:endParaRPr>
            </a:p>
          </p:txBody>
        </p:sp>
      </p:grpSp>
    </p:spTree>
    <p:extLst>
      <p:ext uri="{BB962C8B-B14F-4D97-AF65-F5344CB8AC3E}">
        <p14:creationId xmlns:p14="http://schemas.microsoft.com/office/powerpoint/2010/main" val="4047113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afterEffect">
                                  <p:stCondLst>
                                    <p:cond delay="250"/>
                                  </p:stCondLst>
                                  <p:childTnLst>
                                    <p:animMotion origin="layout" path="M 0 0 L -0.25 0 E" pathEditMode="relative" ptsTypes="">
                                      <p:cBhvr>
                                        <p:cTn id="6" dur="1500" fill="hold"/>
                                        <p:tgtEl>
                                          <p:spTgt spid="23"/>
                                        </p:tgtEl>
                                        <p:attrNameLst>
                                          <p:attrName>ppt_x</p:attrName>
                                          <p:attrName>ppt_y</p:attrName>
                                        </p:attrNameLst>
                                      </p:cBhvr>
                                    </p:animMotion>
                                  </p:childTnLst>
                                </p:cTn>
                              </p:par>
                            </p:childTnLst>
                          </p:cTn>
                        </p:par>
                        <p:par>
                          <p:cTn id="7" fill="hold">
                            <p:stCondLst>
                              <p:cond delay="1750"/>
                            </p:stCondLst>
                            <p:childTnLst>
                              <p:par>
                                <p:cTn id="8" presetID="63" presetClass="path" presetSubtype="0" accel="50000" decel="50000" fill="hold" nodeType="afterEffect">
                                  <p:stCondLst>
                                    <p:cond delay="500"/>
                                  </p:stCondLst>
                                  <p:childTnLst>
                                    <p:animMotion origin="layout" path="M -3.95833E-6 4.81481E-6 L 0.32461 -0.00463 " pathEditMode="relative" rAng="0" ptsTypes="AA">
                                      <p:cBhvr>
                                        <p:cTn id="9" dur="1500" fill="hold"/>
                                        <p:tgtEl>
                                          <p:spTgt spid="32"/>
                                        </p:tgtEl>
                                        <p:attrNameLst>
                                          <p:attrName>ppt_x</p:attrName>
                                          <p:attrName>ppt_y</p:attrName>
                                        </p:attrNameLst>
                                      </p:cBhvr>
                                      <p:rCtr x="16224" y="-231"/>
                                    </p:animMotion>
                                  </p:childTnLst>
                                </p:cTn>
                              </p:par>
                            </p:childTnLst>
                          </p:cTn>
                        </p:par>
                        <p:par>
                          <p:cTn id="10" fill="hold">
                            <p:stCondLst>
                              <p:cond delay="3750"/>
                            </p:stCondLst>
                            <p:childTnLst>
                              <p:par>
                                <p:cTn id="11" presetID="22" presetClass="entr" presetSubtype="4" fill="hold" nodeType="afterEffect">
                                  <p:stCondLst>
                                    <p:cond delay="500"/>
                                  </p:stCondLst>
                                  <p:childTnLst>
                                    <p:set>
                                      <p:cBhvr>
                                        <p:cTn id="12" dur="1" fill="hold">
                                          <p:stCondLst>
                                            <p:cond delay="0"/>
                                          </p:stCondLst>
                                        </p:cTn>
                                        <p:tgtEl>
                                          <p:spTgt spid="119"/>
                                        </p:tgtEl>
                                        <p:attrNameLst>
                                          <p:attrName>style.visibility</p:attrName>
                                        </p:attrNameLst>
                                      </p:cBhvr>
                                      <p:to>
                                        <p:strVal val="visible"/>
                                      </p:to>
                                    </p:set>
                                    <p:animEffect transition="in" filter="wipe(down)">
                                      <p:cBhvr>
                                        <p:cTn id="13" dur="1750"/>
                                        <p:tgtEl>
                                          <p:spTgt spid="119"/>
                                        </p:tgtEl>
                                      </p:cBhvr>
                                    </p:animEffect>
                                  </p:childTnLst>
                                </p:cTn>
                              </p:par>
                            </p:childTnLst>
                          </p:cTn>
                        </p:par>
                        <p:par>
                          <p:cTn id="14" fill="hold">
                            <p:stCondLst>
                              <p:cond delay="6000"/>
                            </p:stCondLst>
                            <p:childTnLst>
                              <p:par>
                                <p:cTn id="15" presetID="22" presetClass="entr" presetSubtype="4" fill="hold" grpId="0" nodeType="afterEffect">
                                  <p:stCondLst>
                                    <p:cond delay="1500"/>
                                  </p:stCondLst>
                                  <p:childTnLst>
                                    <p:set>
                                      <p:cBhvr>
                                        <p:cTn id="16" dur="1" fill="hold">
                                          <p:stCondLst>
                                            <p:cond delay="0"/>
                                          </p:stCondLst>
                                        </p:cTn>
                                        <p:tgtEl>
                                          <p:spTgt spid="122"/>
                                        </p:tgtEl>
                                        <p:attrNameLst>
                                          <p:attrName>style.visibility</p:attrName>
                                        </p:attrNameLst>
                                      </p:cBhvr>
                                      <p:to>
                                        <p:strVal val="visible"/>
                                      </p:to>
                                    </p:set>
                                    <p:animEffect transition="in" filter="wipe(down)">
                                      <p:cBhvr>
                                        <p:cTn id="17" dur="1750"/>
                                        <p:tgtEl>
                                          <p:spTgt spid="122"/>
                                        </p:tgtEl>
                                      </p:cBhvr>
                                    </p:animEffect>
                                  </p:childTnLst>
                                </p:cTn>
                              </p:par>
                            </p:childTnLst>
                          </p:cTn>
                        </p:par>
                        <p:par>
                          <p:cTn id="18" fill="hold">
                            <p:stCondLst>
                              <p:cond delay="9250"/>
                            </p:stCondLst>
                            <p:childTnLst>
                              <p:par>
                                <p:cTn id="19" presetID="22" presetClass="entr" presetSubtype="8" fill="hold" nodeType="afterEffect">
                                  <p:stCondLst>
                                    <p:cond delay="1000"/>
                                  </p:stCondLst>
                                  <p:childTnLst>
                                    <p:set>
                                      <p:cBhvr>
                                        <p:cTn id="20" dur="1" fill="hold">
                                          <p:stCondLst>
                                            <p:cond delay="0"/>
                                          </p:stCondLst>
                                        </p:cTn>
                                        <p:tgtEl>
                                          <p:spTgt spid="34"/>
                                        </p:tgtEl>
                                        <p:attrNameLst>
                                          <p:attrName>style.visibility</p:attrName>
                                        </p:attrNameLst>
                                      </p:cBhvr>
                                      <p:to>
                                        <p:strVal val="visible"/>
                                      </p:to>
                                    </p:set>
                                    <p:animEffect transition="in" filter="wipe(left)">
                                      <p:cBhvr>
                                        <p:cTn id="21" dur="1750"/>
                                        <p:tgtEl>
                                          <p:spTgt spid="34"/>
                                        </p:tgtEl>
                                      </p:cBhvr>
                                    </p:animEffect>
                                  </p:childTnLst>
                                </p:cTn>
                              </p:par>
                            </p:childTnLst>
                          </p:cTn>
                        </p:par>
                        <p:par>
                          <p:cTn id="22" fill="hold">
                            <p:stCondLst>
                              <p:cond delay="12000"/>
                            </p:stCondLst>
                            <p:childTnLst>
                              <p:par>
                                <p:cTn id="23" presetID="22" presetClass="entr" presetSubtype="2" fill="hold" nodeType="afterEffect">
                                  <p:stCondLst>
                                    <p:cond delay="1500"/>
                                  </p:stCondLst>
                                  <p:childTnLst>
                                    <p:set>
                                      <p:cBhvr>
                                        <p:cTn id="24" dur="1" fill="hold">
                                          <p:stCondLst>
                                            <p:cond delay="0"/>
                                          </p:stCondLst>
                                        </p:cTn>
                                        <p:tgtEl>
                                          <p:spTgt spid="37"/>
                                        </p:tgtEl>
                                        <p:attrNameLst>
                                          <p:attrName>style.visibility</p:attrName>
                                        </p:attrNameLst>
                                      </p:cBhvr>
                                      <p:to>
                                        <p:strVal val="visible"/>
                                      </p:to>
                                    </p:set>
                                    <p:animEffect transition="in" filter="wipe(right)">
                                      <p:cBhvr>
                                        <p:cTn id="25" dur="1750"/>
                                        <p:tgtEl>
                                          <p:spTgt spid="37"/>
                                        </p:tgtEl>
                                      </p:cBhvr>
                                    </p:animEffect>
                                  </p:childTnLst>
                                </p:cTn>
                              </p:par>
                            </p:childTnLst>
                          </p:cTn>
                        </p:par>
                        <p:par>
                          <p:cTn id="26" fill="hold">
                            <p:stCondLst>
                              <p:cond delay="15250"/>
                            </p:stCondLst>
                            <p:childTnLst>
                              <p:par>
                                <p:cTn id="27" presetID="63" presetClass="path" presetSubtype="0" accel="50000" decel="50000" fill="hold" nodeType="afterEffect">
                                  <p:stCondLst>
                                    <p:cond delay="0"/>
                                  </p:stCondLst>
                                  <p:childTnLst>
                                    <p:animMotion origin="layout" path="M -5E-6 -3.33333E-6 L 1.01094 -0.00833 " pathEditMode="relative" rAng="0" ptsTypes="AA">
                                      <p:cBhvr>
                                        <p:cTn id="28" dur="2000" fill="hold"/>
                                        <p:tgtEl>
                                          <p:spTgt spid="40"/>
                                        </p:tgtEl>
                                        <p:attrNameLst>
                                          <p:attrName>ppt_x</p:attrName>
                                          <p:attrName>ppt_y</p:attrName>
                                        </p:attrNameLst>
                                      </p:cBhvr>
                                      <p:rCtr x="50547" y="-41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descr="A drawing of a cartoon character&#10;&#10;Description automatically generated">
            <a:extLst>
              <a:ext uri="{FF2B5EF4-FFF2-40B4-BE49-F238E27FC236}">
                <a16:creationId xmlns:a16="http://schemas.microsoft.com/office/drawing/2014/main" id="{214C242C-5DB7-475F-8C37-F0D0A11A10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1662" y="2355366"/>
            <a:ext cx="1921429" cy="3207234"/>
          </a:xfrm>
          <a:prstGeom prst="rect">
            <a:avLst/>
          </a:prstGeom>
        </p:spPr>
      </p:pic>
      <p:pic>
        <p:nvPicPr>
          <p:cNvPr id="21" name="Picture 20" descr="A picture containing sign, clock&#10;&#10;Description automatically generated">
            <a:extLst>
              <a:ext uri="{FF2B5EF4-FFF2-40B4-BE49-F238E27FC236}">
                <a16:creationId xmlns:a16="http://schemas.microsoft.com/office/drawing/2014/main" id="{87EB8F11-7C1F-4F76-9CEF-01F5CBA77C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8696" y="2226853"/>
            <a:ext cx="1967359" cy="3335747"/>
          </a:xfrm>
          <a:prstGeom prst="rect">
            <a:avLst/>
          </a:prstGeom>
        </p:spPr>
      </p:pic>
      <p:grpSp>
        <p:nvGrpSpPr>
          <p:cNvPr id="23" name="Group 22">
            <a:extLst>
              <a:ext uri="{FF2B5EF4-FFF2-40B4-BE49-F238E27FC236}">
                <a16:creationId xmlns:a16="http://schemas.microsoft.com/office/drawing/2014/main" id="{F4AB4AAE-1D5C-42F7-A71F-D19AD68D1D49}"/>
              </a:ext>
            </a:extLst>
          </p:cNvPr>
          <p:cNvGrpSpPr/>
          <p:nvPr/>
        </p:nvGrpSpPr>
        <p:grpSpPr>
          <a:xfrm>
            <a:off x="2958544" y="521816"/>
            <a:ext cx="6799778" cy="1355878"/>
            <a:chOff x="1136171" y="270933"/>
            <a:chExt cx="9347200" cy="1274322"/>
          </a:xfrm>
        </p:grpSpPr>
        <p:sp>
          <p:nvSpPr>
            <p:cNvPr id="24" name="Speech Bubble: Rectangle with Corners Rounded 23">
              <a:extLst>
                <a:ext uri="{FF2B5EF4-FFF2-40B4-BE49-F238E27FC236}">
                  <a16:creationId xmlns:a16="http://schemas.microsoft.com/office/drawing/2014/main" id="{7444F783-29EA-4DF6-941F-12A586F8FAF6}"/>
                </a:ext>
              </a:extLst>
            </p:cNvPr>
            <p:cNvSpPr/>
            <p:nvPr/>
          </p:nvSpPr>
          <p:spPr>
            <a:xfrm>
              <a:off x="1136171" y="270933"/>
              <a:ext cx="9347200" cy="1274322"/>
            </a:xfrm>
            <a:prstGeom prst="wedgeRoundRectCallout">
              <a:avLst>
                <a:gd name="adj1" fmla="val -52980"/>
                <a:gd name="adj2" fmla="val 135882"/>
                <a:gd name="adj3" fmla="val 16667"/>
              </a:avLst>
            </a:prstGeom>
            <a:noFill/>
            <a:ln w="31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TextBox 24">
              <a:extLst>
                <a:ext uri="{FF2B5EF4-FFF2-40B4-BE49-F238E27FC236}">
                  <a16:creationId xmlns:a16="http://schemas.microsoft.com/office/drawing/2014/main" id="{B40121E6-E1E7-4381-9597-7049C8899F43}"/>
                </a:ext>
              </a:extLst>
            </p:cNvPr>
            <p:cNvSpPr txBox="1"/>
            <p:nvPr/>
          </p:nvSpPr>
          <p:spPr>
            <a:xfrm>
              <a:off x="1836234" y="270933"/>
              <a:ext cx="8647136" cy="409697"/>
            </a:xfrm>
            <a:prstGeom prst="rect">
              <a:avLst/>
            </a:prstGeom>
            <a:noFill/>
          </p:spPr>
          <p:txBody>
            <a:bodyPr wrap="none" rtlCol="0">
              <a:spAutoFit/>
            </a:bodyPr>
            <a:lstStyle/>
            <a:p>
              <a:r>
                <a:rPr lang="en-US" sz="3200" dirty="0">
                  <a:solidFill>
                    <a:srgbClr val="0000CC"/>
                  </a:solidFill>
                  <a:latin typeface="Comic Sans MS" panose="030F0702030302020204" pitchFamily="66" charset="0"/>
                </a:rPr>
                <a:t>So let’s worship God by singing:</a:t>
              </a:r>
            </a:p>
          </p:txBody>
        </p:sp>
      </p:grpSp>
      <p:sp>
        <p:nvSpPr>
          <p:cNvPr id="26" name="TextBox 25">
            <a:extLst>
              <a:ext uri="{FF2B5EF4-FFF2-40B4-BE49-F238E27FC236}">
                <a16:creationId xmlns:a16="http://schemas.microsoft.com/office/drawing/2014/main" id="{332D0236-256F-48D8-B84F-16ED3DA0A2C2}"/>
              </a:ext>
            </a:extLst>
          </p:cNvPr>
          <p:cNvSpPr txBox="1"/>
          <p:nvPr/>
        </p:nvSpPr>
        <p:spPr>
          <a:xfrm>
            <a:off x="4432023" y="1093308"/>
            <a:ext cx="4362092" cy="584775"/>
          </a:xfrm>
          <a:prstGeom prst="rect">
            <a:avLst/>
          </a:prstGeom>
          <a:noFill/>
        </p:spPr>
        <p:txBody>
          <a:bodyPr wrap="none" rtlCol="0">
            <a:spAutoFit/>
          </a:bodyPr>
          <a:lstStyle/>
          <a:p>
            <a:r>
              <a:rPr lang="en-US" sz="3200" dirty="0">
                <a:solidFill>
                  <a:srgbClr val="0000CC"/>
                </a:solidFill>
                <a:latin typeface="Comic Sans MS" panose="030F0702030302020204" pitchFamily="66" charset="0"/>
              </a:rPr>
              <a:t>Click on the song title</a:t>
            </a:r>
            <a:endParaRPr lang="en-GB" sz="3200" dirty="0">
              <a:solidFill>
                <a:srgbClr val="0000CC"/>
              </a:solidFill>
              <a:latin typeface="Comic Sans MS" panose="030F0702030302020204" pitchFamily="66" charset="0"/>
            </a:endParaRPr>
          </a:p>
        </p:txBody>
      </p:sp>
      <p:pic>
        <p:nvPicPr>
          <p:cNvPr id="15" name="Picture 14">
            <a:extLst>
              <a:ext uri="{FF2B5EF4-FFF2-40B4-BE49-F238E27FC236}">
                <a16:creationId xmlns:a16="http://schemas.microsoft.com/office/drawing/2014/main" id="{9CB22FE6-6AC8-4F4F-B2DA-D4E2CFECEB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66829" y="2305657"/>
            <a:ext cx="1921428" cy="3262071"/>
          </a:xfrm>
          <a:prstGeom prst="rect">
            <a:avLst/>
          </a:prstGeom>
        </p:spPr>
      </p:pic>
      <p:sp>
        <p:nvSpPr>
          <p:cNvPr id="100" name="Rectangle 99">
            <a:hlinkClick r:id="rId5" action="ppaction://hlinksldjump"/>
            <a:extLst>
              <a:ext uri="{FF2B5EF4-FFF2-40B4-BE49-F238E27FC236}">
                <a16:creationId xmlns:a16="http://schemas.microsoft.com/office/drawing/2014/main" id="{763D67D5-5A6E-41FE-BB71-D66E0DC73AF5}"/>
              </a:ext>
            </a:extLst>
          </p:cNvPr>
          <p:cNvSpPr/>
          <p:nvPr/>
        </p:nvSpPr>
        <p:spPr>
          <a:xfrm>
            <a:off x="-390525" y="-669030"/>
            <a:ext cx="12973050" cy="7981950"/>
          </a:xfrm>
          <a:prstGeom prst="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en-GB" dirty="0"/>
          </a:p>
        </p:txBody>
      </p:sp>
      <p:sp>
        <p:nvSpPr>
          <p:cNvPr id="27" name="TextBox 26">
            <a:hlinkClick r:id="rId6"/>
            <a:extLst>
              <a:ext uri="{FF2B5EF4-FFF2-40B4-BE49-F238E27FC236}">
                <a16:creationId xmlns:a16="http://schemas.microsoft.com/office/drawing/2014/main" id="{AF045D50-5EE3-409A-8E1F-4F189757CC99}"/>
              </a:ext>
            </a:extLst>
          </p:cNvPr>
          <p:cNvSpPr txBox="1"/>
          <p:nvPr/>
        </p:nvSpPr>
        <p:spPr>
          <a:xfrm>
            <a:off x="4581057" y="2614059"/>
            <a:ext cx="4064024" cy="707886"/>
          </a:xfrm>
          <a:prstGeom prst="rect">
            <a:avLst/>
          </a:prstGeom>
          <a:noFill/>
        </p:spPr>
        <p:txBody>
          <a:bodyPr wrap="square" rtlCol="0">
            <a:spAutoFit/>
          </a:bodyPr>
          <a:lstStyle/>
          <a:p>
            <a:pPr algn="ctr"/>
            <a:r>
              <a:rPr lang="en-GB" sz="4000" b="1" dirty="0">
                <a:solidFill>
                  <a:srgbClr val="0000CC"/>
                </a:solidFill>
              </a:rPr>
              <a:t>My Lighthouse</a:t>
            </a:r>
          </a:p>
        </p:txBody>
      </p:sp>
      <p:grpSp>
        <p:nvGrpSpPr>
          <p:cNvPr id="114" name="Group 113">
            <a:extLst>
              <a:ext uri="{FF2B5EF4-FFF2-40B4-BE49-F238E27FC236}">
                <a16:creationId xmlns:a16="http://schemas.microsoft.com/office/drawing/2014/main" id="{1A7D018C-C49E-46CB-8CD6-6C7385C53462}"/>
              </a:ext>
            </a:extLst>
          </p:cNvPr>
          <p:cNvGrpSpPr/>
          <p:nvPr/>
        </p:nvGrpSpPr>
        <p:grpSpPr>
          <a:xfrm>
            <a:off x="-2667000" y="5591175"/>
            <a:ext cx="2514600" cy="1276350"/>
            <a:chOff x="167020" y="5743617"/>
            <a:chExt cx="2514600" cy="1276350"/>
          </a:xfrm>
        </p:grpSpPr>
        <p:sp>
          <p:nvSpPr>
            <p:cNvPr id="115" name="Arrow: Right 114">
              <a:hlinkClick r:id="" action="ppaction://hlinkshowjump?jump=nextslide"/>
              <a:extLst>
                <a:ext uri="{FF2B5EF4-FFF2-40B4-BE49-F238E27FC236}">
                  <a16:creationId xmlns:a16="http://schemas.microsoft.com/office/drawing/2014/main" id="{79DF26D9-E4CB-4C1D-9FC0-E636A2D7D49F}"/>
                </a:ext>
              </a:extLst>
            </p:cNvPr>
            <p:cNvSpPr/>
            <p:nvPr/>
          </p:nvSpPr>
          <p:spPr>
            <a:xfrm>
              <a:off x="167020" y="5743617"/>
              <a:ext cx="2514600" cy="1276350"/>
            </a:xfrm>
            <a:prstGeom prst="rightArrow">
              <a:avLst/>
            </a:prstGeom>
            <a:solidFill>
              <a:srgbClr val="66FF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6" name="TextBox 115">
              <a:extLst>
                <a:ext uri="{FF2B5EF4-FFF2-40B4-BE49-F238E27FC236}">
                  <a16:creationId xmlns:a16="http://schemas.microsoft.com/office/drawing/2014/main" id="{035B46B7-D75D-4EB0-AB44-F1AFDE994798}"/>
                </a:ext>
              </a:extLst>
            </p:cNvPr>
            <p:cNvSpPr txBox="1"/>
            <p:nvPr/>
          </p:nvSpPr>
          <p:spPr>
            <a:xfrm>
              <a:off x="167020" y="6150959"/>
              <a:ext cx="2462534" cy="461665"/>
            </a:xfrm>
            <a:prstGeom prst="rect">
              <a:avLst/>
            </a:prstGeom>
            <a:noFill/>
          </p:spPr>
          <p:txBody>
            <a:bodyPr wrap="none" rtlCol="0">
              <a:spAutoFit/>
            </a:bodyPr>
            <a:lstStyle/>
            <a:p>
              <a:r>
                <a:rPr lang="en-US" sz="2400" dirty="0">
                  <a:latin typeface="Comic Sans MS" panose="030F0702030302020204" pitchFamily="66" charset="0"/>
                </a:rPr>
                <a:t>Go to next slide</a:t>
              </a:r>
              <a:endParaRPr lang="en-GB" sz="2400" dirty="0">
                <a:latin typeface="Comic Sans MS" panose="030F0702030302020204" pitchFamily="66" charset="0"/>
              </a:endParaRPr>
            </a:p>
          </p:txBody>
        </p:sp>
      </p:grpSp>
      <p:sp>
        <p:nvSpPr>
          <p:cNvPr id="16" name="TextBox 15">
            <a:hlinkClick r:id="rId7"/>
            <a:extLst>
              <a:ext uri="{FF2B5EF4-FFF2-40B4-BE49-F238E27FC236}">
                <a16:creationId xmlns:a16="http://schemas.microsoft.com/office/drawing/2014/main" id="{C5BF2734-A8DF-4568-9CF4-65B57D976B9B}"/>
              </a:ext>
            </a:extLst>
          </p:cNvPr>
          <p:cNvSpPr txBox="1"/>
          <p:nvPr/>
        </p:nvSpPr>
        <p:spPr>
          <a:xfrm>
            <a:off x="5557522" y="4316867"/>
            <a:ext cx="4319237" cy="707886"/>
          </a:xfrm>
          <a:prstGeom prst="rect">
            <a:avLst/>
          </a:prstGeom>
          <a:noFill/>
        </p:spPr>
        <p:txBody>
          <a:bodyPr wrap="square" rtlCol="0">
            <a:spAutoFit/>
          </a:bodyPr>
          <a:lstStyle/>
          <a:p>
            <a:pPr algn="ctr"/>
            <a:r>
              <a:rPr lang="en-GB" sz="4000" b="1" u="sng" dirty="0">
                <a:solidFill>
                  <a:srgbClr val="0000FF"/>
                </a:solidFill>
              </a:rPr>
              <a:t>Light of the World</a:t>
            </a:r>
          </a:p>
        </p:txBody>
      </p:sp>
    </p:spTree>
    <p:extLst>
      <p:ext uri="{BB962C8B-B14F-4D97-AF65-F5344CB8AC3E}">
        <p14:creationId xmlns:p14="http://schemas.microsoft.com/office/powerpoint/2010/main" val="3604262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afterEffect">
                                  <p:stCondLst>
                                    <p:cond delay="0"/>
                                  </p:stCondLst>
                                  <p:childTnLst>
                                    <p:animMotion origin="layout" path="M -8.33333E-7 -2.59259E-6 L 0.32917 0.00394 " pathEditMode="relative" rAng="0" ptsTypes="AA">
                                      <p:cBhvr>
                                        <p:cTn id="6" dur="2000" fill="hold"/>
                                        <p:tgtEl>
                                          <p:spTgt spid="15"/>
                                        </p:tgtEl>
                                        <p:attrNameLst>
                                          <p:attrName>ppt_x</p:attrName>
                                          <p:attrName>ppt_y</p:attrName>
                                        </p:attrNameLst>
                                      </p:cBhvr>
                                      <p:rCtr x="16458" y="185"/>
                                    </p:animMotion>
                                  </p:childTnLst>
                                </p:cTn>
                              </p:par>
                            </p:childTnLst>
                          </p:cTn>
                        </p:par>
                        <p:par>
                          <p:cTn id="7" fill="hold">
                            <p:stCondLst>
                              <p:cond delay="2000"/>
                            </p:stCondLst>
                            <p:childTnLst>
                              <p:par>
                                <p:cTn id="8" presetID="1" presetClass="entr" presetSubtype="0" fill="hold" nodeType="afterEffect">
                                  <p:stCondLst>
                                    <p:cond delay="0"/>
                                  </p:stCondLst>
                                  <p:childTnLst>
                                    <p:set>
                                      <p:cBhvr>
                                        <p:cTn id="9" dur="1" fill="hold">
                                          <p:stCondLst>
                                            <p:cond delay="0"/>
                                          </p:stCondLst>
                                        </p:cTn>
                                        <p:tgtEl>
                                          <p:spTgt spid="21"/>
                                        </p:tgtEl>
                                        <p:attrNameLst>
                                          <p:attrName>style.visibility</p:attrName>
                                        </p:attrNameLst>
                                      </p:cBhvr>
                                      <p:to>
                                        <p:strVal val="visible"/>
                                      </p:to>
                                    </p:set>
                                  </p:childTnLst>
                                </p:cTn>
                              </p:par>
                            </p:childTnLst>
                          </p:cTn>
                        </p:par>
                        <p:par>
                          <p:cTn id="10" fill="hold">
                            <p:stCondLst>
                              <p:cond delay="2000"/>
                            </p:stCondLst>
                            <p:childTnLst>
                              <p:par>
                                <p:cTn id="11" presetID="1" presetClass="exit" presetSubtype="0" fill="hold" nodeType="afterEffect">
                                  <p:stCondLst>
                                    <p:cond delay="0"/>
                                  </p:stCondLst>
                                  <p:childTnLst>
                                    <p:set>
                                      <p:cBhvr>
                                        <p:cTn id="12" dur="1" fill="hold">
                                          <p:stCondLst>
                                            <p:cond delay="0"/>
                                          </p:stCondLst>
                                        </p:cTn>
                                        <p:tgtEl>
                                          <p:spTgt spid="31"/>
                                        </p:tgtEl>
                                        <p:attrNameLst>
                                          <p:attrName>style.visibility</p:attrName>
                                        </p:attrNameLst>
                                      </p:cBhvr>
                                      <p:to>
                                        <p:strVal val="hidden"/>
                                      </p:to>
                                    </p:set>
                                  </p:childTnLst>
                                </p:cTn>
                              </p:par>
                            </p:childTnLst>
                          </p:cTn>
                        </p:par>
                        <p:par>
                          <p:cTn id="13" fill="hold">
                            <p:stCondLst>
                              <p:cond delay="2000"/>
                            </p:stCondLst>
                            <p:childTnLst>
                              <p:par>
                                <p:cTn id="14" presetID="22" presetClass="entr" presetSubtype="8" fill="hold"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left)">
                                      <p:cBhvr>
                                        <p:cTn id="16" dur="1750"/>
                                        <p:tgtEl>
                                          <p:spTgt spid="23"/>
                                        </p:tgtEl>
                                      </p:cBhvr>
                                    </p:animEffect>
                                  </p:childTnLst>
                                </p:cTn>
                              </p:par>
                            </p:childTnLst>
                          </p:cTn>
                        </p:par>
                        <p:par>
                          <p:cTn id="17" fill="hold">
                            <p:stCondLst>
                              <p:cond delay="3750"/>
                            </p:stCondLst>
                            <p:childTnLst>
                              <p:par>
                                <p:cTn id="18" presetID="26" presetClass="entr" presetSubtype="0"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wipe(down)">
                                      <p:cBhvr>
                                        <p:cTn id="20" dur="580">
                                          <p:stCondLst>
                                            <p:cond delay="0"/>
                                          </p:stCondLst>
                                        </p:cTn>
                                        <p:tgtEl>
                                          <p:spTgt spid="27"/>
                                        </p:tgtEl>
                                      </p:cBhvr>
                                    </p:animEffect>
                                    <p:anim calcmode="lin" valueType="num">
                                      <p:cBhvr>
                                        <p:cTn id="21"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26" dur="26">
                                          <p:stCondLst>
                                            <p:cond delay="650"/>
                                          </p:stCondLst>
                                        </p:cTn>
                                        <p:tgtEl>
                                          <p:spTgt spid="27"/>
                                        </p:tgtEl>
                                      </p:cBhvr>
                                      <p:to x="100000" y="60000"/>
                                    </p:animScale>
                                    <p:animScale>
                                      <p:cBhvr>
                                        <p:cTn id="27" dur="166" decel="50000">
                                          <p:stCondLst>
                                            <p:cond delay="676"/>
                                          </p:stCondLst>
                                        </p:cTn>
                                        <p:tgtEl>
                                          <p:spTgt spid="27"/>
                                        </p:tgtEl>
                                      </p:cBhvr>
                                      <p:to x="100000" y="100000"/>
                                    </p:animScale>
                                    <p:animScale>
                                      <p:cBhvr>
                                        <p:cTn id="28" dur="26">
                                          <p:stCondLst>
                                            <p:cond delay="1312"/>
                                          </p:stCondLst>
                                        </p:cTn>
                                        <p:tgtEl>
                                          <p:spTgt spid="27"/>
                                        </p:tgtEl>
                                      </p:cBhvr>
                                      <p:to x="100000" y="80000"/>
                                    </p:animScale>
                                    <p:animScale>
                                      <p:cBhvr>
                                        <p:cTn id="29" dur="166" decel="50000">
                                          <p:stCondLst>
                                            <p:cond delay="1338"/>
                                          </p:stCondLst>
                                        </p:cTn>
                                        <p:tgtEl>
                                          <p:spTgt spid="27"/>
                                        </p:tgtEl>
                                      </p:cBhvr>
                                      <p:to x="100000" y="100000"/>
                                    </p:animScale>
                                    <p:animScale>
                                      <p:cBhvr>
                                        <p:cTn id="30" dur="26">
                                          <p:stCondLst>
                                            <p:cond delay="1642"/>
                                          </p:stCondLst>
                                        </p:cTn>
                                        <p:tgtEl>
                                          <p:spTgt spid="27"/>
                                        </p:tgtEl>
                                      </p:cBhvr>
                                      <p:to x="100000" y="90000"/>
                                    </p:animScale>
                                    <p:animScale>
                                      <p:cBhvr>
                                        <p:cTn id="31" dur="166" decel="50000">
                                          <p:stCondLst>
                                            <p:cond delay="1668"/>
                                          </p:stCondLst>
                                        </p:cTn>
                                        <p:tgtEl>
                                          <p:spTgt spid="27"/>
                                        </p:tgtEl>
                                      </p:cBhvr>
                                      <p:to x="100000" y="100000"/>
                                    </p:animScale>
                                    <p:animScale>
                                      <p:cBhvr>
                                        <p:cTn id="32" dur="26">
                                          <p:stCondLst>
                                            <p:cond delay="1808"/>
                                          </p:stCondLst>
                                        </p:cTn>
                                        <p:tgtEl>
                                          <p:spTgt spid="27"/>
                                        </p:tgtEl>
                                      </p:cBhvr>
                                      <p:to x="100000" y="95000"/>
                                    </p:animScale>
                                    <p:animScale>
                                      <p:cBhvr>
                                        <p:cTn id="33" dur="166" decel="50000">
                                          <p:stCondLst>
                                            <p:cond delay="1834"/>
                                          </p:stCondLst>
                                        </p:cTn>
                                        <p:tgtEl>
                                          <p:spTgt spid="27"/>
                                        </p:tgtEl>
                                      </p:cBhvr>
                                      <p:to x="100000" y="100000"/>
                                    </p:animScale>
                                  </p:childTnLst>
                                </p:cTn>
                              </p:par>
                            </p:childTnLst>
                          </p:cTn>
                        </p:par>
                        <p:par>
                          <p:cTn id="34" fill="hold">
                            <p:stCondLst>
                              <p:cond delay="5750"/>
                            </p:stCondLst>
                            <p:childTnLst>
                              <p:par>
                                <p:cTn id="35" presetID="26"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down)">
                                      <p:cBhvr>
                                        <p:cTn id="37" dur="580">
                                          <p:stCondLst>
                                            <p:cond delay="0"/>
                                          </p:stCondLst>
                                        </p:cTn>
                                        <p:tgtEl>
                                          <p:spTgt spid="16"/>
                                        </p:tgtEl>
                                      </p:cBhvr>
                                    </p:animEffect>
                                    <p:anim calcmode="lin" valueType="num">
                                      <p:cBhvr>
                                        <p:cTn id="3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43" dur="26">
                                          <p:stCondLst>
                                            <p:cond delay="650"/>
                                          </p:stCondLst>
                                        </p:cTn>
                                        <p:tgtEl>
                                          <p:spTgt spid="16"/>
                                        </p:tgtEl>
                                      </p:cBhvr>
                                      <p:to x="100000" y="60000"/>
                                    </p:animScale>
                                    <p:animScale>
                                      <p:cBhvr>
                                        <p:cTn id="44" dur="166" decel="50000">
                                          <p:stCondLst>
                                            <p:cond delay="676"/>
                                          </p:stCondLst>
                                        </p:cTn>
                                        <p:tgtEl>
                                          <p:spTgt spid="16"/>
                                        </p:tgtEl>
                                      </p:cBhvr>
                                      <p:to x="100000" y="100000"/>
                                    </p:animScale>
                                    <p:animScale>
                                      <p:cBhvr>
                                        <p:cTn id="45" dur="26">
                                          <p:stCondLst>
                                            <p:cond delay="1312"/>
                                          </p:stCondLst>
                                        </p:cTn>
                                        <p:tgtEl>
                                          <p:spTgt spid="16"/>
                                        </p:tgtEl>
                                      </p:cBhvr>
                                      <p:to x="100000" y="80000"/>
                                    </p:animScale>
                                    <p:animScale>
                                      <p:cBhvr>
                                        <p:cTn id="46" dur="166" decel="50000">
                                          <p:stCondLst>
                                            <p:cond delay="1338"/>
                                          </p:stCondLst>
                                        </p:cTn>
                                        <p:tgtEl>
                                          <p:spTgt spid="16"/>
                                        </p:tgtEl>
                                      </p:cBhvr>
                                      <p:to x="100000" y="100000"/>
                                    </p:animScale>
                                    <p:animScale>
                                      <p:cBhvr>
                                        <p:cTn id="47" dur="26">
                                          <p:stCondLst>
                                            <p:cond delay="1642"/>
                                          </p:stCondLst>
                                        </p:cTn>
                                        <p:tgtEl>
                                          <p:spTgt spid="16"/>
                                        </p:tgtEl>
                                      </p:cBhvr>
                                      <p:to x="100000" y="90000"/>
                                    </p:animScale>
                                    <p:animScale>
                                      <p:cBhvr>
                                        <p:cTn id="48" dur="166" decel="50000">
                                          <p:stCondLst>
                                            <p:cond delay="1668"/>
                                          </p:stCondLst>
                                        </p:cTn>
                                        <p:tgtEl>
                                          <p:spTgt spid="16"/>
                                        </p:tgtEl>
                                      </p:cBhvr>
                                      <p:to x="100000" y="100000"/>
                                    </p:animScale>
                                    <p:animScale>
                                      <p:cBhvr>
                                        <p:cTn id="49" dur="26">
                                          <p:stCondLst>
                                            <p:cond delay="1808"/>
                                          </p:stCondLst>
                                        </p:cTn>
                                        <p:tgtEl>
                                          <p:spTgt spid="16"/>
                                        </p:tgtEl>
                                      </p:cBhvr>
                                      <p:to x="100000" y="95000"/>
                                    </p:animScale>
                                    <p:animScale>
                                      <p:cBhvr>
                                        <p:cTn id="50" dur="166" decel="50000">
                                          <p:stCondLst>
                                            <p:cond delay="1834"/>
                                          </p:stCondLst>
                                        </p:cTn>
                                        <p:tgtEl>
                                          <p:spTgt spid="16"/>
                                        </p:tgtEl>
                                      </p:cBhvr>
                                      <p:to x="100000" y="100000"/>
                                    </p:animScale>
                                  </p:childTnLst>
                                </p:cTn>
                              </p:par>
                            </p:childTnLst>
                          </p:cTn>
                        </p:par>
                        <p:par>
                          <p:cTn id="51" fill="hold">
                            <p:stCondLst>
                              <p:cond delay="7750"/>
                            </p:stCondLst>
                            <p:childTnLst>
                              <p:par>
                                <p:cTn id="52" presetID="14" presetClass="entr" presetSubtype="10"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randombar(horizontal)">
                                      <p:cBhvr>
                                        <p:cTn id="54" dur="1750"/>
                                        <p:tgtEl>
                                          <p:spTgt spid="26"/>
                                        </p:tgtEl>
                                      </p:cBhvr>
                                    </p:animEffect>
                                  </p:childTnLst>
                                </p:cTn>
                              </p:par>
                            </p:childTnLst>
                          </p:cTn>
                        </p:par>
                        <p:par>
                          <p:cTn id="55" fill="hold">
                            <p:stCondLst>
                              <p:cond delay="9500"/>
                            </p:stCondLst>
                            <p:childTnLst>
                              <p:par>
                                <p:cTn id="56" presetID="63" presetClass="path" presetSubtype="0" accel="50000" decel="50000" fill="hold" nodeType="afterEffect">
                                  <p:stCondLst>
                                    <p:cond delay="0"/>
                                  </p:stCondLst>
                                  <p:childTnLst>
                                    <p:animMotion origin="layout" path="M -5E-6 -3.33333E-6 L 1.01094 -0.00833 " pathEditMode="relative" rAng="0" ptsTypes="AA">
                                      <p:cBhvr>
                                        <p:cTn id="57" dur="2000" fill="hold"/>
                                        <p:tgtEl>
                                          <p:spTgt spid="114"/>
                                        </p:tgtEl>
                                        <p:attrNameLst>
                                          <p:attrName>ppt_x</p:attrName>
                                          <p:attrName>ppt_y</p:attrName>
                                        </p:attrNameLst>
                                      </p:cBhvr>
                                      <p:rCtr x="50547" y="-41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21463</TotalTime>
  <Words>1703</Words>
  <Application>Microsoft Office PowerPoint</Application>
  <PresentationFormat>Widescreen</PresentationFormat>
  <Paragraphs>212</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Calibri Light</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 Hancock</dc:creator>
  <cp:lastModifiedBy>Bryan Hancock</cp:lastModifiedBy>
  <cp:revision>853</cp:revision>
  <dcterms:created xsi:type="dcterms:W3CDTF">2020-08-25T07:54:05Z</dcterms:created>
  <dcterms:modified xsi:type="dcterms:W3CDTF">2020-12-15T10:32:40Z</dcterms:modified>
</cp:coreProperties>
</file>