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70" r:id="rId2"/>
    <p:sldId id="256" r:id="rId3"/>
    <p:sldId id="67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54" y="6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56002-D269-4936-A0E5-F4501362A9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1DD1B0-404F-4837-A710-A40A5051C0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8DD89-555A-4F43-A0DE-FE08FEA80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BE3E9-7A70-4AC8-B9B1-7F752C05AA25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5D5EE-8476-4A07-A9F8-4E914C0D9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81CAB-5B7E-49B3-8B8B-77DD457FC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B3082-C26E-4401-87FD-4793FE73CC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20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272FA-6BEC-4978-9BBD-8F84DE1FD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A98FA5-0472-4E60-967A-F826129163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A5C2B-C9C3-4C6A-B73B-1C006CDBB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BE3E9-7A70-4AC8-B9B1-7F752C05AA25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F682AA-6F28-4B34-8E2B-C1461F54D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4E960C-A87C-4BB2-B56B-AD6F78BD6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B3082-C26E-4401-87FD-4793FE73CC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90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CADC0C-FF8E-4651-89FA-6366AF1E4F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096A98-2C6C-4B34-8ABA-D2D527CB3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44C40-6169-4BDE-BA7A-93F8DCD54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BE3E9-7A70-4AC8-B9B1-7F752C05AA25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C93BB-9A4F-4F92-AA13-FC6CFFDD5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4C0F9-7542-4CD8-B9A2-FA70A9E26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B3082-C26E-4401-87FD-4793FE73CC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140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A1FEC-BD7B-4B19-943A-383D5AF69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965BC8-AED9-4DAF-BFAB-484E9E96E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314C9-67A7-4E2A-9E49-D511C19B7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BE3E9-7A70-4AC8-B9B1-7F752C05AA25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093D7-2417-4530-8775-C8C846581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82AA0-9815-4A54-AB57-7154234E1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B3082-C26E-4401-87FD-4793FE73CC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025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67A85-F7F1-4E5B-820A-2DEF3E296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4F4909-0536-4787-A8EC-6ABC38C2B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E764C-ABC5-4049-9829-42DE08479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BE3E9-7A70-4AC8-B9B1-7F752C05AA25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0469F-2588-4E20-BBA8-A3ACC9314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12977-9BE2-4B6A-889A-7E73B90E5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B3082-C26E-4401-87FD-4793FE73CC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913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00D5F-1D58-40C7-84B0-F0BE378E6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9304E-DDC9-4EF0-B472-7F21ADE405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82A096-DE69-4051-A2D8-DC52B8A153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A728FC-3D91-4372-8BA6-88FACB93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BE3E9-7A70-4AC8-B9B1-7F752C05AA25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592550-6D7E-4281-8740-C67598A29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750A6-A4F5-4426-83E7-10A5BD693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B3082-C26E-4401-87FD-4793FE73CC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03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490EB-26C9-4B7D-A170-0BEFAA86F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CCE404-C1AE-4801-AA56-78B3151B2A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5E467F-78C3-4654-A8D8-65EC3BDD0C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0D4E93-221B-43DE-BBE8-76050308CB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BAFCBA-6819-476F-B1AA-84675BF7F9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F82043-A66F-492A-8A06-9CC4D6A05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BE3E9-7A70-4AC8-B9B1-7F752C05AA25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C132FF-7B7D-4434-BB1A-3B8B5BEDF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95BE97-80F5-47FB-8D13-1B72E1BAE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B3082-C26E-4401-87FD-4793FE73CC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023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FD3FE-CE09-4B68-AF3E-24929B9F7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2C8E19-B8DC-4089-AF78-A1F8B9104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BE3E9-7A70-4AC8-B9B1-7F752C05AA25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E7DAFE-E59B-41B7-AD41-A32A1334E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FDF2E8-1122-47E4-AE66-CC03C39FE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B3082-C26E-4401-87FD-4793FE73CC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057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13B30C-EA19-42BA-8D58-CDE3FF011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BE3E9-7A70-4AC8-B9B1-7F752C05AA25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43D07E-F163-4565-B9B8-9A6D4A362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AAF760-5C51-43A4-8456-4E9512E94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B3082-C26E-4401-87FD-4793FE73CC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100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0E0E1-8D04-435F-ABCC-6D8DA2E20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F71B2-949B-4ECF-A9C7-A517F4B3D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7CEA6-2415-4C66-A925-E33F3118C3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7D5627-5656-4336-A89B-7F07B1622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BE3E9-7A70-4AC8-B9B1-7F752C05AA25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F1E39-1192-4D41-8A66-4657D9BDB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BDCBC0-BD61-4CE2-8EEB-D768CBB54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B3082-C26E-4401-87FD-4793FE73CC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475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36CFB-C694-445B-905C-75D8ECB40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97D84C-32DD-4061-B3D3-349D288C8F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49E5CF-9186-4547-9261-2541D666F9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FC2E0E-872A-4269-8D40-8D736ED5F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BE3E9-7A70-4AC8-B9B1-7F752C05AA25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B5E3A5-16F2-4484-A3C7-22F9E9B1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598929-7D6F-437B-9D60-DAA74BF2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B3082-C26E-4401-87FD-4793FE73CC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758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4318BA-10E1-4732-9EEA-E2912EFA7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17E064-B8A3-4C23-988A-1D30CDCAB9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EE8488-E72B-4540-9EA1-146A02AF40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BE3E9-7A70-4AC8-B9B1-7F752C05AA25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3D021-40B6-48D6-8FF1-F663EBA41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22C40-D924-4374-A782-26C8467419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B3082-C26E-4401-87FD-4793FE73CC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699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sundayschoolcurriculum.weebly.com/uploads/1/2/5/0/12503916/lesson_35_through_the_red_sea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sundayschoolcurriculum.weebly.com/uploads/1/2/5/0/12503916/lesson_35_through_the_red_sea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8101A6C-865C-4427-9C2B-5504E4318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7422" y="1369539"/>
            <a:ext cx="9154732" cy="2990786"/>
          </a:xfrm>
        </p:spPr>
        <p:txBody>
          <a:bodyPr>
            <a:normAutofit fontScale="90000"/>
          </a:bodyPr>
          <a:lstStyle/>
          <a:p>
            <a:pPr algn="ctr">
              <a:lnSpc>
                <a:spcPct val="200000"/>
              </a:lnSpc>
            </a:pPr>
            <a:r>
              <a:rPr lang="en-US" dirty="0">
                <a:latin typeface="Comic Sans MS" panose="030F0702030302020204" pitchFamily="66" charset="0"/>
              </a:rPr>
              <a:t>Please click on the “slide show” tab on the top bar and “From Beginning” tab to start the Activity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" name="Rectangle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E27CFD1-1658-4166-820E-6477E10A2CF8}"/>
              </a:ext>
            </a:extLst>
          </p:cNvPr>
          <p:cNvSpPr/>
          <p:nvPr/>
        </p:nvSpPr>
        <p:spPr>
          <a:xfrm>
            <a:off x="-233966" y="-207836"/>
            <a:ext cx="12659932" cy="7273671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3E3104D-6F9F-4E66-813E-D2144360D439}"/>
              </a:ext>
            </a:extLst>
          </p:cNvPr>
          <p:cNvSpPr/>
          <p:nvPr/>
        </p:nvSpPr>
        <p:spPr>
          <a:xfrm>
            <a:off x="1940608" y="190291"/>
            <a:ext cx="8568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160">
                  <a:solidFill>
                    <a:srgbClr val="FF0000"/>
                  </a:solidFill>
                  <a:prstDash val="solid"/>
                </a:ln>
                <a:solidFill>
                  <a:srgbClr val="FF99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</a:rPr>
              <a:t>SPOT THE DIFFERENCE</a:t>
            </a:r>
            <a:endParaRPr lang="en-GB" sz="5400" b="1" cap="none" spc="0" dirty="0">
              <a:ln w="10160">
                <a:solidFill>
                  <a:srgbClr val="FF0000"/>
                </a:solidFill>
                <a:prstDash val="solid"/>
              </a:ln>
              <a:solidFill>
                <a:srgbClr val="FF99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1008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D7831FA-D39F-4494-904B-E82ED3D736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138" y="722434"/>
            <a:ext cx="7416800" cy="541313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A780B1F-E444-45BD-AE34-392F9A69E065}"/>
              </a:ext>
            </a:extLst>
          </p:cNvPr>
          <p:cNvSpPr txBox="1"/>
          <p:nvPr/>
        </p:nvSpPr>
        <p:spPr>
          <a:xfrm>
            <a:off x="3926862" y="47551"/>
            <a:ext cx="40334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mic Sans MS" panose="030F0702030302020204" pitchFamily="66" charset="0"/>
              </a:rPr>
              <a:t>THROUGH THE RED SEA</a:t>
            </a:r>
          </a:p>
          <a:p>
            <a:pPr algn="ctr"/>
            <a:r>
              <a:rPr lang="en-US" sz="1600" dirty="0">
                <a:latin typeface="Comic Sans MS" panose="030F0702030302020204" pitchFamily="66" charset="0"/>
              </a:rPr>
              <a:t>Exodus 14 v1-31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E0568E-BDD8-4F8C-B40A-6DA7B36258DA}"/>
              </a:ext>
            </a:extLst>
          </p:cNvPr>
          <p:cNvSpPr txBox="1"/>
          <p:nvPr/>
        </p:nvSpPr>
        <p:spPr>
          <a:xfrm>
            <a:off x="1957532" y="6307826"/>
            <a:ext cx="71256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omic Sans MS" panose="030F0702030302020204" pitchFamily="66" charset="0"/>
              </a:rPr>
              <a:t>Original image: </a:t>
            </a:r>
            <a:r>
              <a:rPr lang="en-GB" sz="1000" dirty="0">
                <a:hlinkClick r:id="rId3"/>
              </a:rPr>
              <a:t>https://freesundayschoolcurriculum.weebly.com/uploads/1/2/5/0/12503916/lesson_35_through_the_red_sea.pdf</a:t>
            </a:r>
            <a:endParaRPr lang="en-GB" sz="1000" dirty="0">
              <a:latin typeface="Comic Sans MS" panose="030F0702030302020204" pitchFamily="66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D08BCB0-105A-4400-B861-E2D81A34057C}"/>
              </a:ext>
            </a:extLst>
          </p:cNvPr>
          <p:cNvSpPr/>
          <p:nvPr/>
        </p:nvSpPr>
        <p:spPr>
          <a:xfrm>
            <a:off x="5246071" y="847530"/>
            <a:ext cx="897467" cy="82973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CBAFC4C-8ADB-4F96-9A0B-6DDD7913EA87}"/>
              </a:ext>
            </a:extLst>
          </p:cNvPr>
          <p:cNvSpPr/>
          <p:nvPr/>
        </p:nvSpPr>
        <p:spPr>
          <a:xfrm>
            <a:off x="6346737" y="834332"/>
            <a:ext cx="897467" cy="82973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60C4974-B7BD-4D51-A488-16FFC099BDE4}"/>
              </a:ext>
            </a:extLst>
          </p:cNvPr>
          <p:cNvSpPr/>
          <p:nvPr/>
        </p:nvSpPr>
        <p:spPr>
          <a:xfrm>
            <a:off x="7845337" y="834332"/>
            <a:ext cx="897467" cy="82973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835B085-F3E2-4AFF-AC9B-3575936C3D35}"/>
              </a:ext>
            </a:extLst>
          </p:cNvPr>
          <p:cNvSpPr/>
          <p:nvPr/>
        </p:nvSpPr>
        <p:spPr>
          <a:xfrm>
            <a:off x="6870484" y="1659206"/>
            <a:ext cx="897467" cy="82973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2F48D14-5CCC-4E3C-B11F-7AFD093B4864}"/>
              </a:ext>
            </a:extLst>
          </p:cNvPr>
          <p:cNvSpPr/>
          <p:nvPr/>
        </p:nvSpPr>
        <p:spPr>
          <a:xfrm>
            <a:off x="6161910" y="2714850"/>
            <a:ext cx="897467" cy="82973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6983CDD-B992-48FF-BADB-F01DC35F4FC2}"/>
              </a:ext>
            </a:extLst>
          </p:cNvPr>
          <p:cNvSpPr/>
          <p:nvPr/>
        </p:nvSpPr>
        <p:spPr>
          <a:xfrm>
            <a:off x="6342672" y="3422736"/>
            <a:ext cx="897467" cy="82973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8D6457B-56D8-4E68-862B-C69B336C4EEC}"/>
              </a:ext>
            </a:extLst>
          </p:cNvPr>
          <p:cNvSpPr/>
          <p:nvPr/>
        </p:nvSpPr>
        <p:spPr>
          <a:xfrm>
            <a:off x="6947021" y="3470287"/>
            <a:ext cx="897467" cy="82973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B28F4D-79EB-4321-9884-B4ADD8EF0B5C}"/>
              </a:ext>
            </a:extLst>
          </p:cNvPr>
          <p:cNvSpPr/>
          <p:nvPr/>
        </p:nvSpPr>
        <p:spPr>
          <a:xfrm>
            <a:off x="7885804" y="3731897"/>
            <a:ext cx="897467" cy="82973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256C61C-0E0E-495E-979B-A3745F256B4F}"/>
              </a:ext>
            </a:extLst>
          </p:cNvPr>
          <p:cNvSpPr/>
          <p:nvPr/>
        </p:nvSpPr>
        <p:spPr>
          <a:xfrm>
            <a:off x="6193482" y="4500817"/>
            <a:ext cx="897467" cy="82973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BB815EA-9BB3-42A4-A79C-B4B2C47D1648}"/>
              </a:ext>
            </a:extLst>
          </p:cNvPr>
          <p:cNvSpPr/>
          <p:nvPr/>
        </p:nvSpPr>
        <p:spPr>
          <a:xfrm>
            <a:off x="7494899" y="5003920"/>
            <a:ext cx="897467" cy="82973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hlinkClick r:id="rId4" action="ppaction://hlinksldjump"/>
            <a:extLst>
              <a:ext uri="{FF2B5EF4-FFF2-40B4-BE49-F238E27FC236}">
                <a16:creationId xmlns:a16="http://schemas.microsoft.com/office/drawing/2014/main" id="{249120B1-B62D-46FE-9E28-D6A48E9FC020}"/>
              </a:ext>
            </a:extLst>
          </p:cNvPr>
          <p:cNvSpPr/>
          <p:nvPr/>
        </p:nvSpPr>
        <p:spPr>
          <a:xfrm>
            <a:off x="-145079" y="-96789"/>
            <a:ext cx="12382500" cy="7039049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D3031AF-1D45-44B4-9216-6D1F10AE97A0}"/>
              </a:ext>
            </a:extLst>
          </p:cNvPr>
          <p:cNvSpPr/>
          <p:nvPr/>
        </p:nvSpPr>
        <p:spPr>
          <a:xfrm>
            <a:off x="5415913" y="993017"/>
            <a:ext cx="630258" cy="560234"/>
          </a:xfrm>
          <a:prstGeom prst="rect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7FEE0C7-1306-4C26-BDD9-DC96965750CE}"/>
              </a:ext>
            </a:extLst>
          </p:cNvPr>
          <p:cNvSpPr/>
          <p:nvPr/>
        </p:nvSpPr>
        <p:spPr>
          <a:xfrm>
            <a:off x="6472297" y="982053"/>
            <a:ext cx="630258" cy="560234"/>
          </a:xfrm>
          <a:prstGeom prst="rect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0D44541-4D59-41C3-97F2-D4288CF65639}"/>
              </a:ext>
            </a:extLst>
          </p:cNvPr>
          <p:cNvSpPr/>
          <p:nvPr/>
        </p:nvSpPr>
        <p:spPr>
          <a:xfrm>
            <a:off x="8019408" y="969082"/>
            <a:ext cx="630258" cy="560234"/>
          </a:xfrm>
          <a:prstGeom prst="rect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B681BB3-F81D-4704-892E-496E4B46C725}"/>
              </a:ext>
            </a:extLst>
          </p:cNvPr>
          <p:cNvSpPr/>
          <p:nvPr/>
        </p:nvSpPr>
        <p:spPr>
          <a:xfrm>
            <a:off x="7004088" y="1813829"/>
            <a:ext cx="630258" cy="560234"/>
          </a:xfrm>
          <a:prstGeom prst="rect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D403830-91D4-4A74-AE0E-8857D8213F4E}"/>
              </a:ext>
            </a:extLst>
          </p:cNvPr>
          <p:cNvSpPr/>
          <p:nvPr/>
        </p:nvSpPr>
        <p:spPr>
          <a:xfrm>
            <a:off x="6373830" y="2767416"/>
            <a:ext cx="630258" cy="560234"/>
          </a:xfrm>
          <a:prstGeom prst="rect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49D1011-A966-410C-90C3-CEF53113804A}"/>
              </a:ext>
            </a:extLst>
          </p:cNvPr>
          <p:cNvSpPr/>
          <p:nvPr/>
        </p:nvSpPr>
        <p:spPr>
          <a:xfrm>
            <a:off x="6449688" y="3576231"/>
            <a:ext cx="630258" cy="560234"/>
          </a:xfrm>
          <a:prstGeom prst="rect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D62D380-B6DF-448C-9870-43858D9FAE03}"/>
              </a:ext>
            </a:extLst>
          </p:cNvPr>
          <p:cNvSpPr/>
          <p:nvPr/>
        </p:nvSpPr>
        <p:spPr>
          <a:xfrm>
            <a:off x="7198227" y="3619684"/>
            <a:ext cx="630258" cy="560234"/>
          </a:xfrm>
          <a:prstGeom prst="rect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9BCD92A-6F15-4C3B-A660-38D11CBACDEC}"/>
              </a:ext>
            </a:extLst>
          </p:cNvPr>
          <p:cNvSpPr/>
          <p:nvPr/>
        </p:nvSpPr>
        <p:spPr>
          <a:xfrm>
            <a:off x="8050899" y="3804853"/>
            <a:ext cx="630258" cy="560234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1D53423-6FC3-43BE-88BA-B50C4D94675F}"/>
              </a:ext>
            </a:extLst>
          </p:cNvPr>
          <p:cNvSpPr/>
          <p:nvPr/>
        </p:nvSpPr>
        <p:spPr>
          <a:xfrm>
            <a:off x="6317863" y="4635567"/>
            <a:ext cx="630258" cy="560234"/>
          </a:xfrm>
          <a:prstGeom prst="rect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7B73E3A-DB8D-4A65-94D6-6E696AB90498}"/>
              </a:ext>
            </a:extLst>
          </p:cNvPr>
          <p:cNvSpPr/>
          <p:nvPr/>
        </p:nvSpPr>
        <p:spPr>
          <a:xfrm>
            <a:off x="7639588" y="5132053"/>
            <a:ext cx="630258" cy="560234"/>
          </a:xfrm>
          <a:prstGeom prst="rect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 descr="A picture containing toy&#10;&#10;Description automatically generated">
            <a:extLst>
              <a:ext uri="{FF2B5EF4-FFF2-40B4-BE49-F238E27FC236}">
                <a16:creationId xmlns:a16="http://schemas.microsoft.com/office/drawing/2014/main" id="{68E0C4B6-BD20-44FB-BA96-1226E9CAE32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707" y="3830334"/>
            <a:ext cx="1375229" cy="2073146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AA51EF3F-114E-4186-83E3-DF71D5DE7B61}"/>
              </a:ext>
            </a:extLst>
          </p:cNvPr>
          <p:cNvGrpSpPr/>
          <p:nvPr/>
        </p:nvGrpSpPr>
        <p:grpSpPr>
          <a:xfrm>
            <a:off x="9197071" y="708793"/>
            <a:ext cx="2741644" cy="2103556"/>
            <a:chOff x="7548076" y="4811712"/>
            <a:chExt cx="3162354" cy="1553111"/>
          </a:xfrm>
        </p:grpSpPr>
        <p:sp>
          <p:nvSpPr>
            <p:cNvPr id="32" name="Speech Bubble: Rectangle with Corners Rounded 31">
              <a:extLst>
                <a:ext uri="{FF2B5EF4-FFF2-40B4-BE49-F238E27FC236}">
                  <a16:creationId xmlns:a16="http://schemas.microsoft.com/office/drawing/2014/main" id="{E90CB1C6-BCA8-4391-A0C8-88411950FE90}"/>
                </a:ext>
              </a:extLst>
            </p:cNvPr>
            <p:cNvSpPr/>
            <p:nvPr/>
          </p:nvSpPr>
          <p:spPr>
            <a:xfrm>
              <a:off x="7548076" y="4811712"/>
              <a:ext cx="3162354" cy="1530658"/>
            </a:xfrm>
            <a:prstGeom prst="wedgeRoundRectCallout">
              <a:avLst>
                <a:gd name="adj1" fmla="val 16075"/>
                <a:gd name="adj2" fmla="val 128442"/>
                <a:gd name="adj3" fmla="val 16667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25206F28-E895-4649-98BB-388610B539AB}"/>
                </a:ext>
              </a:extLst>
            </p:cNvPr>
            <p:cNvSpPr txBox="1"/>
            <p:nvPr/>
          </p:nvSpPr>
          <p:spPr>
            <a:xfrm>
              <a:off x="7574257" y="4865042"/>
              <a:ext cx="3012600" cy="14997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Can you spot 10 differences between the first picture and the second one. </a:t>
              </a:r>
            </a:p>
            <a:p>
              <a:pPr algn="ctr"/>
              <a:r>
                <a:rPr lang="en-US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Click on the differences in the second picture.</a:t>
              </a:r>
              <a:endParaRPr lang="en-GB" b="1" dirty="0">
                <a:solidFill>
                  <a:srgbClr val="FF0000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34" name="Arrow: Right 3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86D644A-3657-49DB-85DF-D9F7B3E287DD}"/>
              </a:ext>
            </a:extLst>
          </p:cNvPr>
          <p:cNvSpPr/>
          <p:nvPr/>
        </p:nvSpPr>
        <p:spPr>
          <a:xfrm>
            <a:off x="-1920240" y="5507401"/>
            <a:ext cx="1939290" cy="1350599"/>
          </a:xfrm>
          <a:prstGeom prst="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for answers</a:t>
            </a:r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641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4.79167E-6 1.11111E-6 L 1 -0.0013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3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D7831FA-D39F-4494-904B-E82ED3D736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138" y="722434"/>
            <a:ext cx="7416800" cy="541313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A780B1F-E444-45BD-AE34-392F9A69E065}"/>
              </a:ext>
            </a:extLst>
          </p:cNvPr>
          <p:cNvSpPr txBox="1"/>
          <p:nvPr/>
        </p:nvSpPr>
        <p:spPr>
          <a:xfrm>
            <a:off x="3926862" y="47551"/>
            <a:ext cx="40334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mic Sans MS" panose="030F0702030302020204" pitchFamily="66" charset="0"/>
              </a:rPr>
              <a:t>THROUGH THE RED SEA</a:t>
            </a:r>
          </a:p>
          <a:p>
            <a:pPr algn="ctr"/>
            <a:r>
              <a:rPr lang="en-US" sz="1600" dirty="0">
                <a:latin typeface="Comic Sans MS" panose="030F0702030302020204" pitchFamily="66" charset="0"/>
              </a:rPr>
              <a:t>Exodus 14 v1-31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E0568E-BDD8-4F8C-B40A-6DA7B36258DA}"/>
              </a:ext>
            </a:extLst>
          </p:cNvPr>
          <p:cNvSpPr txBox="1"/>
          <p:nvPr/>
        </p:nvSpPr>
        <p:spPr>
          <a:xfrm>
            <a:off x="1957703" y="6345797"/>
            <a:ext cx="71256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omic Sans MS" panose="030F0702030302020204" pitchFamily="66" charset="0"/>
              </a:rPr>
              <a:t>Original image: </a:t>
            </a:r>
            <a:r>
              <a:rPr lang="en-GB" sz="1000" dirty="0">
                <a:hlinkClick r:id="rId3"/>
              </a:rPr>
              <a:t>https://freesundayschoolcurriculum.weebly.com/uploads/1/2/5/0/12503916/lesson_35_through_the_red_sea.pdf</a:t>
            </a:r>
            <a:endParaRPr lang="en-GB" sz="1000" dirty="0">
              <a:latin typeface="Comic Sans MS" panose="030F0702030302020204" pitchFamily="66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D08BCB0-105A-4400-B861-E2D81A34057C}"/>
              </a:ext>
            </a:extLst>
          </p:cNvPr>
          <p:cNvSpPr/>
          <p:nvPr/>
        </p:nvSpPr>
        <p:spPr>
          <a:xfrm>
            <a:off x="5246071" y="847530"/>
            <a:ext cx="897467" cy="82973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CBAFC4C-8ADB-4F96-9A0B-6DDD7913EA87}"/>
              </a:ext>
            </a:extLst>
          </p:cNvPr>
          <p:cNvSpPr/>
          <p:nvPr/>
        </p:nvSpPr>
        <p:spPr>
          <a:xfrm>
            <a:off x="6346737" y="834332"/>
            <a:ext cx="897467" cy="82973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60C4974-B7BD-4D51-A488-16FFC099BDE4}"/>
              </a:ext>
            </a:extLst>
          </p:cNvPr>
          <p:cNvSpPr/>
          <p:nvPr/>
        </p:nvSpPr>
        <p:spPr>
          <a:xfrm>
            <a:off x="7845337" y="834332"/>
            <a:ext cx="897467" cy="82973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835B085-F3E2-4AFF-AC9B-3575936C3D35}"/>
              </a:ext>
            </a:extLst>
          </p:cNvPr>
          <p:cNvSpPr/>
          <p:nvPr/>
        </p:nvSpPr>
        <p:spPr>
          <a:xfrm>
            <a:off x="6870484" y="1659206"/>
            <a:ext cx="897467" cy="82973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2F48D14-5CCC-4E3C-B11F-7AFD093B4864}"/>
              </a:ext>
            </a:extLst>
          </p:cNvPr>
          <p:cNvSpPr/>
          <p:nvPr/>
        </p:nvSpPr>
        <p:spPr>
          <a:xfrm>
            <a:off x="6161910" y="2714850"/>
            <a:ext cx="897467" cy="82973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6983CDD-B992-48FF-BADB-F01DC35F4FC2}"/>
              </a:ext>
            </a:extLst>
          </p:cNvPr>
          <p:cNvSpPr/>
          <p:nvPr/>
        </p:nvSpPr>
        <p:spPr>
          <a:xfrm>
            <a:off x="6342672" y="3422736"/>
            <a:ext cx="897467" cy="82973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8D6457B-56D8-4E68-862B-C69B336C4EEC}"/>
              </a:ext>
            </a:extLst>
          </p:cNvPr>
          <p:cNvSpPr/>
          <p:nvPr/>
        </p:nvSpPr>
        <p:spPr>
          <a:xfrm>
            <a:off x="6947021" y="3470287"/>
            <a:ext cx="897467" cy="82973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BB28F4D-79EB-4321-9884-B4ADD8EF0B5C}"/>
              </a:ext>
            </a:extLst>
          </p:cNvPr>
          <p:cNvSpPr/>
          <p:nvPr/>
        </p:nvSpPr>
        <p:spPr>
          <a:xfrm>
            <a:off x="7885804" y="3731897"/>
            <a:ext cx="897467" cy="82973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256C61C-0E0E-495E-979B-A3745F256B4F}"/>
              </a:ext>
            </a:extLst>
          </p:cNvPr>
          <p:cNvSpPr/>
          <p:nvPr/>
        </p:nvSpPr>
        <p:spPr>
          <a:xfrm>
            <a:off x="6193482" y="4500817"/>
            <a:ext cx="897467" cy="82973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BB815EA-9BB3-42A4-A79C-B4B2C47D1648}"/>
              </a:ext>
            </a:extLst>
          </p:cNvPr>
          <p:cNvSpPr/>
          <p:nvPr/>
        </p:nvSpPr>
        <p:spPr>
          <a:xfrm>
            <a:off x="7494899" y="5003920"/>
            <a:ext cx="897467" cy="829734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hlinkClick r:id="" action="ppaction://hlinkshowjump?jump=endshow"/>
            <a:extLst>
              <a:ext uri="{FF2B5EF4-FFF2-40B4-BE49-F238E27FC236}">
                <a16:creationId xmlns:a16="http://schemas.microsoft.com/office/drawing/2014/main" id="{249120B1-B62D-46FE-9E28-D6A48E9FC020}"/>
              </a:ext>
            </a:extLst>
          </p:cNvPr>
          <p:cNvSpPr/>
          <p:nvPr/>
        </p:nvSpPr>
        <p:spPr>
          <a:xfrm>
            <a:off x="-96015" y="-142297"/>
            <a:ext cx="12515850" cy="7130065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 descr="A picture containing toy&#10;&#10;Description automatically generated">
            <a:extLst>
              <a:ext uri="{FF2B5EF4-FFF2-40B4-BE49-F238E27FC236}">
                <a16:creationId xmlns:a16="http://schemas.microsoft.com/office/drawing/2014/main" id="{68E0C4B6-BD20-44FB-BA96-1226E9CAE3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707" y="3830334"/>
            <a:ext cx="1375229" cy="2073146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AA51EF3F-114E-4186-83E3-DF71D5DE7B61}"/>
              </a:ext>
            </a:extLst>
          </p:cNvPr>
          <p:cNvGrpSpPr/>
          <p:nvPr/>
        </p:nvGrpSpPr>
        <p:grpSpPr>
          <a:xfrm>
            <a:off x="9197071" y="708792"/>
            <a:ext cx="2741644" cy="2073145"/>
            <a:chOff x="7548076" y="4811712"/>
            <a:chExt cx="3162354" cy="1530658"/>
          </a:xfrm>
        </p:grpSpPr>
        <p:sp>
          <p:nvSpPr>
            <p:cNvPr id="32" name="Speech Bubble: Rectangle with Corners Rounded 31">
              <a:extLst>
                <a:ext uri="{FF2B5EF4-FFF2-40B4-BE49-F238E27FC236}">
                  <a16:creationId xmlns:a16="http://schemas.microsoft.com/office/drawing/2014/main" id="{E90CB1C6-BCA8-4391-A0C8-88411950FE90}"/>
                </a:ext>
              </a:extLst>
            </p:cNvPr>
            <p:cNvSpPr/>
            <p:nvPr/>
          </p:nvSpPr>
          <p:spPr>
            <a:xfrm>
              <a:off x="7548076" y="4811712"/>
              <a:ext cx="3162354" cy="1530658"/>
            </a:xfrm>
            <a:prstGeom prst="wedgeRoundRectCallout">
              <a:avLst>
                <a:gd name="adj1" fmla="val 16075"/>
                <a:gd name="adj2" fmla="val 128442"/>
                <a:gd name="adj3" fmla="val 16667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25206F28-E895-4649-98BB-388610B539AB}"/>
                </a:ext>
              </a:extLst>
            </p:cNvPr>
            <p:cNvSpPr txBox="1"/>
            <p:nvPr/>
          </p:nvSpPr>
          <p:spPr>
            <a:xfrm>
              <a:off x="7566397" y="4846151"/>
              <a:ext cx="3012600" cy="1431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Here are the 10 differences between the first picture and the second one.</a:t>
              </a:r>
            </a:p>
            <a:p>
              <a:pPr algn="ctr"/>
              <a:r>
                <a:rPr lang="en-US" sz="1200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 </a:t>
              </a:r>
            </a:p>
            <a:p>
              <a:pPr algn="ctr"/>
              <a:r>
                <a:rPr lang="en-US" b="1" dirty="0">
                  <a:solidFill>
                    <a:srgbClr val="FF0000"/>
                  </a:solidFill>
                  <a:latin typeface="Comic Sans MS" panose="030F0702030302020204" pitchFamily="66" charset="0"/>
                </a:rPr>
                <a:t>Well done if you spotted them all.</a:t>
              </a:r>
              <a:endParaRPr lang="en-GB" b="1" dirty="0">
                <a:solidFill>
                  <a:srgbClr val="FF0000"/>
                </a:solidFill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15563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146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Office Theme</vt:lpstr>
      <vt:lpstr>Please click on the “slide show” tab on the top bar and “From Beginning” tab to start the Activity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8</cp:revision>
  <dcterms:created xsi:type="dcterms:W3CDTF">2020-09-07T15:24:17Z</dcterms:created>
  <dcterms:modified xsi:type="dcterms:W3CDTF">2020-09-09T18:03:34Z</dcterms:modified>
</cp:coreProperties>
</file>