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64" r:id="rId5"/>
    <p:sldId id="259" r:id="rId6"/>
    <p:sldId id="260" r:id="rId7"/>
    <p:sldId id="265" r:id="rId8"/>
    <p:sldId id="268" r:id="rId9"/>
    <p:sldId id="267" r:id="rId10"/>
    <p:sldId id="266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62" r:id="rId24"/>
    <p:sldId id="26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90" y="654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971187F-840D-43EB-827D-D2B6EA5D4A09}"/>
              </a:ext>
            </a:extLst>
          </p:cNvPr>
          <p:cNvSpPr/>
          <p:nvPr userDrawn="1"/>
        </p:nvSpPr>
        <p:spPr>
          <a:xfrm>
            <a:off x="0" y="166240"/>
            <a:ext cx="1202198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     EXODUS 20 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131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6B278-41C9-4C72-8553-AED54706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4996A-AA60-42EF-AFBE-609528D97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D7E5-7F58-4CB7-B028-B1FCB9787E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A78D3-44C2-4DA3-BEE1-5847AA08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954E4-C855-4E9E-B88C-45E6A014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60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28A54-0176-49C7-BD74-A63B20582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E768E-C23D-4C0E-A3BF-91EBB2048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61315-14CA-42C6-8074-2DA79837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9D089-65A6-4681-A99D-A9BBDB95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F927-3467-4F86-A0A3-BE7A1B59A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85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69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EF388-33CD-4D4D-AB5D-F921BE499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609ED-4587-478D-943B-B6AE24118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A062F-8B1F-4C85-9D7E-D462E128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34569-C4F8-4263-93BD-000252FD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8CF9C-EB29-417B-9B44-E7880064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06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959B-4146-49B0-A150-AF3CD8656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ED078-E645-4616-84EE-672A5084B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7D26A-F8DE-4968-BA60-04B3B9406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99436-E587-4656-9AB3-DF9F6F7A09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EBEA9-09B4-4688-A543-83E570227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D1BDD-0380-4BC8-9B89-410DBB95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16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4222-2B44-4420-8FC2-469737696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6D1EA-6385-4504-8017-04497EA97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2C4E0-337B-43B9-B14B-4DDAB1263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9E67F-0261-465C-B1A4-545D1DF0A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E37271-F4C8-41D9-ACB3-BDE32D798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C4966-DE3E-4B0D-9305-3F9618FA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DBEAEF-A017-4B08-8F3D-4BFA4B8B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2114B5-5A5E-493C-9669-D7D113FA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8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4A6F-1730-4526-80FA-18CB792E8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371F7-52C8-4FE7-AD1A-5ACAEF38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A3DFA-E4A8-4A2B-B3A3-33313653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388FB1-BC95-45E3-9866-B55787842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3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9B9D0-08A6-4D10-A4C0-D3E2770FF0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D86AB-F808-4461-8331-00123FD42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A8E2D-3E15-4005-8608-C4E7DEB8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1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B12B-E6F3-4560-9BE3-CE1600F21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9199E-4043-45D9-97B6-979E9306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8A44D-1C76-4825-B62C-8E8CD7594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DD244-B158-4A7B-BE99-1147F6701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3D032-1130-4DB5-B4AE-E06A672AE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73E65-5BAC-421D-9DFB-28A02646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85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94A4-27E5-4CCD-9765-204C2F53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887470-19F8-4EC2-8B53-21BB56250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90E50-40CA-49F8-952A-B79A3925E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E5E7F2-AE8C-4E35-91DD-9C630431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53454-2F8A-4A6B-A0E1-DD731EF63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B2EAE-F0D1-4D45-B55C-4A51E9F3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6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292C72-7563-46C5-8931-39BC578460B3}"/>
              </a:ext>
            </a:extLst>
          </p:cNvPr>
          <p:cNvSpPr/>
          <p:nvPr userDrawn="1"/>
        </p:nvSpPr>
        <p:spPr>
          <a:xfrm>
            <a:off x="170340" y="136525"/>
            <a:ext cx="1185132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ADVENT QUIZ  </a:t>
            </a:r>
            <a:r>
              <a:rPr lang="en-US" sz="4400" b="1" cap="none" spc="0" dirty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Matthew 1 26-38</a:t>
            </a:r>
            <a:endParaRPr lang="en-GB" sz="4400" b="1" cap="none" spc="0" dirty="0">
              <a:ln w="13462">
                <a:solidFill>
                  <a:srgbClr val="0000FF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51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3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9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WMF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3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BD163BE-E470-46F1-8ACD-B3DE84FE8DE5}"/>
              </a:ext>
            </a:extLst>
          </p:cNvPr>
          <p:cNvSpPr txBox="1"/>
          <p:nvPr/>
        </p:nvSpPr>
        <p:spPr>
          <a:xfrm>
            <a:off x="167425" y="1761812"/>
            <a:ext cx="11565228" cy="1667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7" name="Rectangle 6">
            <a:hlinkClick r:id="rId2" action="ppaction://hlinksldjump"/>
            <a:extLst>
              <a:ext uri="{FF2B5EF4-FFF2-40B4-BE49-F238E27FC236}">
                <a16:creationId xmlns:a16="http://schemas.microsoft.com/office/drawing/2014/main" id="{F732D598-A7A9-4BB3-95D9-AC7CEA4FC163}"/>
              </a:ext>
            </a:extLst>
          </p:cNvPr>
          <p:cNvSpPr/>
          <p:nvPr/>
        </p:nvSpPr>
        <p:spPr>
          <a:xfrm>
            <a:off x="-15870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698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B98BC5F2-E48B-41D1-A37D-AE93F9EDFF3A}"/>
              </a:ext>
            </a:extLst>
          </p:cNvPr>
          <p:cNvSpPr txBox="1">
            <a:spLocks/>
          </p:cNvSpPr>
          <p:nvPr/>
        </p:nvSpPr>
        <p:spPr>
          <a:xfrm>
            <a:off x="722462" y="1652810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Joseph not want to do to Mary in public?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C1A86179-932E-42DC-B32E-2DD9934A57B0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Disgrace her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0A203A8D-42AC-4AD0-94D5-B13FE6DB7946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Thank her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D2DA0A46-01BB-448C-843E-7D4123F03277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Forgive her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71D0CBD-000A-43FA-8BA7-2E5E3336DE37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376245" y="381027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Joseph was a good man and didn’t want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DISGRACE </a:t>
            </a:r>
            <a:r>
              <a:rPr lang="en-US" sz="2800" b="1" dirty="0">
                <a:latin typeface="Comic Sans MS" panose="030F0702030302020204" pitchFamily="66" charset="0"/>
              </a:rPr>
              <a:t>Mary in public.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32BCB8A4-9A06-4259-88E9-A040D2830287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765828" y="1779954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Joseph plan to do with Mary?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7B7FD5D-310D-4D1E-9017-319D20F10B84}"/>
              </a:ext>
            </a:extLst>
          </p:cNvPr>
          <p:cNvSpPr/>
          <p:nvPr/>
        </p:nvSpPr>
        <p:spPr>
          <a:xfrm>
            <a:off x="-781050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Forgive her politely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Send her away quickly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Divorce her secretly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0AE08B68-6E64-4FC0-AD63-67276979A474}"/>
              </a:ext>
            </a:extLst>
          </p:cNvPr>
          <p:cNvSpPr txBox="1">
            <a:spLocks/>
          </p:cNvSpPr>
          <p:nvPr/>
        </p:nvSpPr>
        <p:spPr>
          <a:xfrm>
            <a:off x="765828" y="1779954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Joseph plan to do with Mary?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25B2C4D1-449F-4F45-9811-2D65BBF853A6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Forgive her politely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9545E13B-8233-40D9-AB78-ED403B1855F9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Send her away quickly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8E7CF4A6-DB50-44AB-A67A-1F81DDCD264B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Divorce her secretly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Joseph was a good man and wanted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DIVORCE </a:t>
            </a:r>
            <a:r>
              <a:rPr lang="en-US" sz="2800" b="1" dirty="0">
                <a:latin typeface="Comic Sans MS" panose="030F0702030302020204" pitchFamily="66" charset="0"/>
              </a:rPr>
              <a:t>Mary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SECRETLY.</a:t>
            </a:r>
            <a:endParaRPr lang="en-US" sz="2800" b="1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FE8FA6-0F78-4769-A598-79D35E0E3EF8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A68867EB-AE38-480B-AF9A-32BA2D78EA19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3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C68A5544-7FC9-4D99-8D41-ABE5F755B37C}"/>
              </a:ext>
            </a:extLst>
          </p:cNvPr>
          <p:cNvSpPr/>
          <p:nvPr/>
        </p:nvSpPr>
        <p:spPr>
          <a:xfrm>
            <a:off x="-390526" y="-252971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a chariot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a dream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a storm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805D2AD-7AFA-44A5-B193-85FD2A48BEDD}"/>
              </a:ext>
            </a:extLst>
          </p:cNvPr>
          <p:cNvSpPr txBox="1">
            <a:spLocks/>
          </p:cNvSpPr>
          <p:nvPr/>
        </p:nvSpPr>
        <p:spPr>
          <a:xfrm>
            <a:off x="699624" y="1654388"/>
            <a:ext cx="109686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How did the Angel visit Joseph?</a:t>
            </a:r>
            <a:endParaRPr lang="en-GB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374BEE8F-EF3E-4673-9261-4AD25EB30D5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a chariot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FB4EE62D-276F-45AB-A03C-67030CD78F47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a dream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1788AFB9-EF41-4065-AE73-5E00AB57A776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a storm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1C0D07F1-6DFE-4567-96F4-FB73A1164648}"/>
              </a:ext>
            </a:extLst>
          </p:cNvPr>
          <p:cNvSpPr txBox="1">
            <a:spLocks/>
          </p:cNvSpPr>
          <p:nvPr/>
        </p:nvSpPr>
        <p:spPr>
          <a:xfrm>
            <a:off x="699624" y="1654388"/>
            <a:ext cx="109686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How did the Angel visit Joseph?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angel visited Joseph in a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DREAM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9DB65C72-C016-4093-B33B-986F902ADEBF}"/>
              </a:ext>
            </a:extLst>
          </p:cNvPr>
          <p:cNvSpPr/>
          <p:nvPr/>
        </p:nvSpPr>
        <p:spPr>
          <a:xfrm>
            <a:off x="-428625" y="-255668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did Joseph feel when he saw the angel?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33C393A-FFA3-46D8-9AA0-D1B77245F98E}"/>
              </a:ext>
            </a:extLst>
          </p:cNvPr>
          <p:cNvSpPr/>
          <p:nvPr/>
        </p:nvSpPr>
        <p:spPr>
          <a:xfrm>
            <a:off x="-428625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Annoyed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Afraid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Sleepy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07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436E93BA-FF4A-4C41-8F80-0298F824BD2B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did Joseph feel when he saw the angel?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101FF0E8-112F-4547-8C74-3C824155C9E6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Annoyed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4843F98A-2097-4EB3-BDD1-213B802D5D08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Afraid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88A062D7-5781-4DAF-84DA-DEE87A0FC838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Sleepy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Spot on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Joseph was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AFRAID </a:t>
            </a:r>
            <a:r>
              <a:rPr lang="en-US" sz="2800" b="1" dirty="0">
                <a:latin typeface="Comic Sans MS" panose="030F0702030302020204" pitchFamily="66" charset="0"/>
              </a:rPr>
              <a:t>when he saw the angel.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FDED7B2A-ACB8-4ABF-9A91-150E2B6A29C3}"/>
              </a:ext>
            </a:extLst>
          </p:cNvPr>
          <p:cNvSpPr/>
          <p:nvPr/>
        </p:nvSpPr>
        <p:spPr>
          <a:xfrm>
            <a:off x="-4286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8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Angel say Joseph should do?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FD47DEF1-4E4F-40A0-810F-45EA3A633F57}"/>
              </a:ext>
            </a:extLst>
          </p:cNvPr>
          <p:cNvSpPr/>
          <p:nvPr/>
        </p:nvSpPr>
        <p:spPr>
          <a:xfrm>
            <a:off x="-4286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Move to Bethlehem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Divorce Mary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Marry Mary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43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E04AFF4E-964D-434F-9DD5-C928BE5FF142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Angel say Joseph should do?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281E24A1-3D52-41F1-9BCC-0A93A4726BC9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Move to Bethlehem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B13BB2B4-76C4-4DA4-AC72-908D15D46340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Divorce Mary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AEAF4437-EA25-4317-9F72-637DFB72E87B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Marry Mary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892325" y="3735307"/>
            <a:ext cx="7775934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angel told Joseph that he should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MARRY </a:t>
            </a:r>
            <a:r>
              <a:rPr lang="en-US" sz="2800" b="1" dirty="0">
                <a:latin typeface="Comic Sans MS" panose="030F0702030302020204" pitchFamily="66" charset="0"/>
              </a:rPr>
              <a:t>Mary.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4FCB5CC8-140D-475F-B982-4FAE7843D278}"/>
              </a:ext>
            </a:extLst>
          </p:cNvPr>
          <p:cNvSpPr/>
          <p:nvPr/>
        </p:nvSpPr>
        <p:spPr>
          <a:xfrm>
            <a:off x="-494830" y="-691321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50435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name did the angel say Joseph should give the baby?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A332AED-B80A-4D70-9A3A-9801EF63CF31}"/>
              </a:ext>
            </a:extLst>
          </p:cNvPr>
          <p:cNvSpPr/>
          <p:nvPr/>
        </p:nvSpPr>
        <p:spPr>
          <a:xfrm>
            <a:off x="-299100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Joshua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Jesus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Joseph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EA1190-E725-44B1-8F66-AF66A5C25B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408" y="2653522"/>
            <a:ext cx="2226747" cy="37407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EA6A1C0-2AAF-46EB-9693-586663286194}"/>
              </a:ext>
            </a:extLst>
          </p:cNvPr>
          <p:cNvGrpSpPr/>
          <p:nvPr/>
        </p:nvGrpSpPr>
        <p:grpSpPr>
          <a:xfrm>
            <a:off x="5241507" y="1017158"/>
            <a:ext cx="6156295" cy="3567721"/>
            <a:chOff x="2240730" y="3361113"/>
            <a:chExt cx="4172989" cy="5469774"/>
          </a:xfrm>
        </p:grpSpPr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16F4AB52-2326-4BF0-8577-094905FB4405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555"/>
                <a:gd name="adj2" fmla="val 18381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2E890BD-815F-4BD7-BEBC-9E30019F8965}"/>
                </a:ext>
              </a:extLst>
            </p:cNvPr>
            <p:cNvSpPr txBox="1"/>
            <p:nvPr/>
          </p:nvSpPr>
          <p:spPr>
            <a:xfrm>
              <a:off x="2371810" y="3505820"/>
              <a:ext cx="3969737" cy="5001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the Angel visiting Joseph in Matthew chapter 1 v 18 - 25 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3" action="ppaction://hlinksldjump"/>
            <a:extLst>
              <a:ext uri="{FF2B5EF4-FFF2-40B4-BE49-F238E27FC236}">
                <a16:creationId xmlns:a16="http://schemas.microsoft.com/office/drawing/2014/main" id="{63545BED-F3CD-43DC-B426-4B8FE7FFB6CD}"/>
              </a:ext>
            </a:extLst>
          </p:cNvPr>
          <p:cNvSpPr/>
          <p:nvPr/>
        </p:nvSpPr>
        <p:spPr>
          <a:xfrm>
            <a:off x="-708200" y="-233306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rId4" action="ppaction://hlinksldjump"/>
            <a:extLst>
              <a:ext uri="{FF2B5EF4-FFF2-40B4-BE49-F238E27FC236}">
                <a16:creationId xmlns:a16="http://schemas.microsoft.com/office/drawing/2014/main" id="{500260B8-0206-43F4-AE30-E680CF4D6656}"/>
              </a:ext>
            </a:extLst>
          </p:cNvPr>
          <p:cNvSpPr/>
          <p:nvPr/>
        </p:nvSpPr>
        <p:spPr>
          <a:xfrm>
            <a:off x="7471017" y="514793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8B65D3A-FFD8-4AFB-BBC4-0B250DDF53B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91" y="463752"/>
            <a:ext cx="3090160" cy="2943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249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5B6DAE83-9624-4324-A164-8B6021893E5A}"/>
              </a:ext>
            </a:extLst>
          </p:cNvPr>
          <p:cNvSpPr txBox="1">
            <a:spLocks/>
          </p:cNvSpPr>
          <p:nvPr/>
        </p:nvSpPr>
        <p:spPr>
          <a:xfrm>
            <a:off x="908232" y="150435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name did the angel say Joseph should give the baby?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80A9D36C-EDFF-4CB2-8A7F-AF3CE08D8513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Joshua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3F95D79A-B445-4CE5-AFE4-B2F62BAD3A18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Jesus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9F8DB996-2BC7-440A-A637-44A52B060FBF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Joseph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E4C84C-0D96-41BB-AF89-D29AF76F3029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7288" y="3709405"/>
            <a:ext cx="749550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angel told Joseph to call the baby 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JESUS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B543D283-614D-4609-B1DD-24E4462F61AD}"/>
              </a:ext>
            </a:extLst>
          </p:cNvPr>
          <p:cNvSpPr/>
          <p:nvPr/>
        </p:nvSpPr>
        <p:spPr>
          <a:xfrm>
            <a:off x="-428625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96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528034" y="1680029"/>
            <a:ext cx="1096434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angel say the name Immanuel meant?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DDC6D321-488F-402E-9E48-15EA6071997D}"/>
              </a:ext>
            </a:extLst>
          </p:cNvPr>
          <p:cNvSpPr/>
          <p:nvPr/>
        </p:nvSpPr>
        <p:spPr>
          <a:xfrm>
            <a:off x="-264571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God with 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God our Saviour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God our creator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BF786B9F-C6B3-4FF2-8D09-270BDEB06395}"/>
              </a:ext>
            </a:extLst>
          </p:cNvPr>
          <p:cNvSpPr txBox="1">
            <a:spLocks/>
          </p:cNvSpPr>
          <p:nvPr/>
        </p:nvSpPr>
        <p:spPr>
          <a:xfrm>
            <a:off x="528034" y="1680029"/>
            <a:ext cx="1096434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angel say the name Immanuel meant?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A525B1BF-C046-4710-AF98-8C041B1FFB90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God with 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A9EEABA0-3977-424F-9ABE-3D3DEAD12673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God our Saviour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DC25C98F-D052-48F7-81A5-2A7B9AE1880B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God our creator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F3D61BE-895D-4735-B993-1A0A74910B55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376245" y="3640308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the right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Immanuel means: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GOD WITH US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197B0D0E-F36B-4858-B56A-E136AC3D1B6B}"/>
              </a:ext>
            </a:extLst>
          </p:cNvPr>
          <p:cNvSpPr/>
          <p:nvPr/>
        </p:nvSpPr>
        <p:spPr>
          <a:xfrm>
            <a:off x="-476320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86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628BAAA-70F5-4F96-B4DA-ADD9C73ABB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91" y="463752"/>
            <a:ext cx="3090160" cy="294363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27505212-E188-416C-8C34-269280778717}"/>
              </a:ext>
            </a:extLst>
          </p:cNvPr>
          <p:cNvGrpSpPr/>
          <p:nvPr/>
        </p:nvGrpSpPr>
        <p:grpSpPr>
          <a:xfrm>
            <a:off x="6768611" y="1935617"/>
            <a:ext cx="4899133" cy="3422072"/>
            <a:chOff x="2240730" y="3361113"/>
            <a:chExt cx="4172989" cy="5469774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C71A9DEB-794F-44D0-AFB7-2B619DE941C0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80667"/>
                <a:gd name="adj2" fmla="val -23312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E35999B-5D39-4E96-BD83-CF6D1A1CC9A3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2" name="Rectangle 1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35C0A40-DD1B-498B-811B-0C5BC778C98B}"/>
              </a:ext>
            </a:extLst>
          </p:cNvPr>
          <p:cNvSpPr/>
          <p:nvPr/>
        </p:nvSpPr>
        <p:spPr>
          <a:xfrm>
            <a:off x="-428625" y="-713232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4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0BD0863-3313-444E-A601-8E612A5735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91" y="463752"/>
            <a:ext cx="3090160" cy="294363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E2B266D-C176-42B7-866C-025BABF3C999}"/>
              </a:ext>
            </a:extLst>
          </p:cNvPr>
          <p:cNvGrpSpPr/>
          <p:nvPr/>
        </p:nvGrpSpPr>
        <p:grpSpPr>
          <a:xfrm>
            <a:off x="7100421" y="128369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B898C1AE-1A45-48AC-9E2F-AC15056D3F56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94675"/>
                <a:gd name="adj2" fmla="val 5607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BE656E-D906-43A8-987A-D012C3BFAF7E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B23ACE7F-CB8C-4C8F-AEBE-8E2476A241D4}"/>
              </a:ext>
            </a:extLst>
          </p:cNvPr>
          <p:cNvSpPr/>
          <p:nvPr/>
        </p:nvSpPr>
        <p:spPr>
          <a:xfrm>
            <a:off x="-287494" y="-583592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A7E6C067-1A52-4104-843F-FAA447880138}"/>
              </a:ext>
            </a:extLst>
          </p:cNvPr>
          <p:cNvSpPr/>
          <p:nvPr/>
        </p:nvSpPr>
        <p:spPr>
          <a:xfrm flipH="1">
            <a:off x="455924" y="5528327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01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6543D00-79ED-482F-96AF-4B2880E85F39}"/>
              </a:ext>
            </a:extLst>
          </p:cNvPr>
          <p:cNvSpPr txBox="1">
            <a:spLocks/>
          </p:cNvSpPr>
          <p:nvPr/>
        </p:nvSpPr>
        <p:spPr>
          <a:xfrm>
            <a:off x="2654807" y="1617065"/>
            <a:ext cx="688238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 was Joseph engaged to?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BD6BCB4-828B-46D1-AABB-9FC1A2F5D5AE}"/>
              </a:ext>
            </a:extLst>
          </p:cNvPr>
          <p:cNvSpPr/>
          <p:nvPr/>
        </p:nvSpPr>
        <p:spPr>
          <a:xfrm>
            <a:off x="-61357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Martha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Mary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33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btitle 2">
            <a:extLst>
              <a:ext uri="{FF2B5EF4-FFF2-40B4-BE49-F238E27FC236}">
                <a16:creationId xmlns:a16="http://schemas.microsoft.com/office/drawing/2014/main" id="{806DE344-733D-41C6-BB38-B3A9156AE7FC}"/>
              </a:ext>
            </a:extLst>
          </p:cNvPr>
          <p:cNvSpPr txBox="1">
            <a:spLocks/>
          </p:cNvSpPr>
          <p:nvPr/>
        </p:nvSpPr>
        <p:spPr>
          <a:xfrm>
            <a:off x="2654807" y="1617065"/>
            <a:ext cx="688238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 was Joseph engaged to?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38401D09-AFD4-4F9D-8B1C-A86ACFBC1D2A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Martha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0161E7E7-C12A-49E7-BA79-55A01DCAB950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Mary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3EA760BC-CD3B-4A50-93A3-AADC21940F8C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4DBF8F-A998-45BF-8BAA-3ECBF7FD415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Joseph was engaged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MARY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 16">
            <a:hlinkClick r:id="rId3" action="ppaction://hlinksldjump"/>
            <a:extLst>
              <a:ext uri="{FF2B5EF4-FFF2-40B4-BE49-F238E27FC236}">
                <a16:creationId xmlns:a16="http://schemas.microsoft.com/office/drawing/2014/main" id="{E24960EA-4062-4F55-A749-9087E07C2466}"/>
              </a:ext>
            </a:extLst>
          </p:cNvPr>
          <p:cNvSpPr/>
          <p:nvPr/>
        </p:nvSpPr>
        <p:spPr>
          <a:xfrm>
            <a:off x="-428625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78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699624" y="175917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Which King was Joseph descended from?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 10">
            <a:hlinkClick r:id="rId2" action="ppaction://hlinksldjump"/>
            <a:extLst>
              <a:ext uri="{FF2B5EF4-FFF2-40B4-BE49-F238E27FC236}">
                <a16:creationId xmlns:a16="http://schemas.microsoft.com/office/drawing/2014/main" id="{86956D30-0126-4BC3-AFC5-22E950CF5DFE}"/>
              </a:ext>
            </a:extLst>
          </p:cNvPr>
          <p:cNvSpPr/>
          <p:nvPr/>
        </p:nvSpPr>
        <p:spPr>
          <a:xfrm>
            <a:off x="-428625" y="-69983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Saul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Solomon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David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8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8CF0F30B-686A-4998-ADBA-8FE7F55F46FE}"/>
              </a:ext>
            </a:extLst>
          </p:cNvPr>
          <p:cNvSpPr txBox="1">
            <a:spLocks/>
          </p:cNvSpPr>
          <p:nvPr/>
        </p:nvSpPr>
        <p:spPr>
          <a:xfrm>
            <a:off x="699624" y="1759172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Which king was Joseph descended from?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D59F2114-7117-40D6-8538-69B2428A8776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Saul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F8CA2EB1-71A0-43BC-A32C-909671662674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Solomon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BC4B9227-99CC-4BD8-A785-2E036224E8C4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David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4DBF8F-A998-45BF-8BAA-3ECBF7FD415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Joseph was descended from King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DAVID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 11">
            <a:hlinkClick r:id="rId3" action="ppaction://hlinksldjump"/>
            <a:extLst>
              <a:ext uri="{FF2B5EF4-FFF2-40B4-BE49-F238E27FC236}">
                <a16:creationId xmlns:a16="http://schemas.microsoft.com/office/drawing/2014/main" id="{6089BB2E-52DD-4CF6-9F5A-13E19579B8DB}"/>
              </a:ext>
            </a:extLst>
          </p:cNvPr>
          <p:cNvSpPr/>
          <p:nvPr/>
        </p:nvSpPr>
        <p:spPr>
          <a:xfrm>
            <a:off x="-287494" y="-255668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9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1370046" y="1719123"/>
            <a:ext cx="9375707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had happened to Mary to upset Joseph?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888AE0C-0245-43A0-97F3-28C010E5B141}"/>
              </a:ext>
            </a:extLst>
          </p:cNvPr>
          <p:cNvSpPr/>
          <p:nvPr/>
        </p:nvSpPr>
        <p:spPr>
          <a:xfrm>
            <a:off x="-494830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She was pregnant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She was unwell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She had gone away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41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DA754D85-57D6-4621-A7B3-5DB386C1C3B4}"/>
              </a:ext>
            </a:extLst>
          </p:cNvPr>
          <p:cNvSpPr txBox="1">
            <a:spLocks/>
          </p:cNvSpPr>
          <p:nvPr/>
        </p:nvSpPr>
        <p:spPr>
          <a:xfrm>
            <a:off x="1370046" y="1719123"/>
            <a:ext cx="9375707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had happened to Mary to upset Joseph?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65344C97-24AF-4590-9689-93E43CD215DD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She was pregnant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DDCD695C-0977-4610-82EC-88DC703716D3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She was unwell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673604FA-04C8-4B44-A6FC-C0C54998200D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She had gone away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DD0FA9-71EC-43EA-B602-DACB8D0DB37F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Joseph was upset because Mary was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PREGNANT.</a:t>
            </a:r>
            <a:endParaRPr lang="en-US" sz="2800" b="1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6ABD28E4-DF76-430E-8AE4-0FE72E9EB7C4}"/>
              </a:ext>
            </a:extLst>
          </p:cNvPr>
          <p:cNvSpPr/>
          <p:nvPr/>
        </p:nvSpPr>
        <p:spPr>
          <a:xfrm>
            <a:off x="-494830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68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722462" y="1652810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Joseph not want to do to Mary in public?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115609" y="3973166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53E2C066-72FD-4D55-88E6-B52C0BA317AE}"/>
              </a:ext>
            </a:extLst>
          </p:cNvPr>
          <p:cNvSpPr/>
          <p:nvPr/>
        </p:nvSpPr>
        <p:spPr>
          <a:xfrm>
            <a:off x="-390526" y="-654697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Disgrace her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Thank her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Forgive her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6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706</Words>
  <Application>Microsoft Office PowerPoint</Application>
  <PresentationFormat>Widescreen</PresentationFormat>
  <Paragraphs>166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34</cp:revision>
  <dcterms:created xsi:type="dcterms:W3CDTF">2020-11-16T15:34:11Z</dcterms:created>
  <dcterms:modified xsi:type="dcterms:W3CDTF">2020-12-02T11:59:17Z</dcterms:modified>
</cp:coreProperties>
</file>