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2" r:id="rId2"/>
    <p:sldId id="447" r:id="rId3"/>
    <p:sldId id="448" r:id="rId4"/>
    <p:sldId id="449" r:id="rId5"/>
    <p:sldId id="432" r:id="rId6"/>
    <p:sldId id="451" r:id="rId7"/>
    <p:sldId id="453" r:id="rId8"/>
    <p:sldId id="426" r:id="rId9"/>
    <p:sldId id="440" r:id="rId10"/>
    <p:sldId id="454" r:id="rId11"/>
    <p:sldId id="455" r:id="rId12"/>
    <p:sldId id="456" r:id="rId13"/>
    <p:sldId id="457" r:id="rId14"/>
    <p:sldId id="443" r:id="rId15"/>
    <p:sldId id="458" r:id="rId16"/>
    <p:sldId id="459" r:id="rId17"/>
    <p:sldId id="452" r:id="rId18"/>
    <p:sldId id="460" r:id="rId19"/>
    <p:sldId id="288" r:id="rId20"/>
    <p:sldId id="433" r:id="rId21"/>
    <p:sldId id="292" r:id="rId22"/>
    <p:sldId id="359" r:id="rId23"/>
    <p:sldId id="291" r:id="rId24"/>
    <p:sldId id="3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4" userDrawn="1">
          <p15:clr>
            <a:srgbClr val="A4A3A4"/>
          </p15:clr>
        </p15:guide>
        <p15:guide id="2" pos="38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Hancock" initials="BH" lastIdx="1" clrIdx="0">
    <p:extLst>
      <p:ext uri="{19B8F6BF-5375-455C-9EA6-DF929625EA0E}">
        <p15:presenceInfo xmlns:p15="http://schemas.microsoft.com/office/powerpoint/2012/main" userId="263410b705b923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9900"/>
    <a:srgbClr val="66FF33"/>
    <a:srgbClr val="008000"/>
    <a:srgbClr val="FF9933"/>
    <a:srgbClr val="6600FF"/>
    <a:srgbClr val="CC66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showGuides="1">
      <p:cViewPr varScale="1">
        <p:scale>
          <a:sx n="77" d="100"/>
          <a:sy n="77" d="100"/>
        </p:scale>
        <p:origin x="126" y="612"/>
      </p:cViewPr>
      <p:guideLst>
        <p:guide orient="horz" pos="3504"/>
        <p:guide pos="3888"/>
      </p:guideLst>
    </p:cSldViewPr>
  </p:slid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C3538-72A8-4B0B-8FD9-04FC172891AA}"/>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16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E3D4-BAC7-4B16-8724-CF9B5525D5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FB228A-5D68-4CC9-AE3D-8D673AC8BF0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0B79D0-825E-4679-9634-A24EE422A4A2}"/>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03/12/2020</a:t>
            </a:fld>
            <a:endParaRPr lang="en-GB"/>
          </a:p>
        </p:txBody>
      </p:sp>
      <p:sp>
        <p:nvSpPr>
          <p:cNvPr id="5" name="Footer Placeholder 4">
            <a:extLst>
              <a:ext uri="{FF2B5EF4-FFF2-40B4-BE49-F238E27FC236}">
                <a16:creationId xmlns:a16="http://schemas.microsoft.com/office/drawing/2014/main" id="{942EF279-43AE-43FB-9F34-90ABF2B8850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12A93EA-A25D-4566-86FF-0BA1B1767673}"/>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90068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F4F3D3-AE9A-4698-B4F2-371E86CEAC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0EB81E-2AC3-4E70-BDA8-4B3FE34B343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C613A2-75B4-437F-939C-185689BA58B5}"/>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03/12/2020</a:t>
            </a:fld>
            <a:endParaRPr lang="en-GB"/>
          </a:p>
        </p:txBody>
      </p:sp>
      <p:sp>
        <p:nvSpPr>
          <p:cNvPr id="5" name="Footer Placeholder 4">
            <a:extLst>
              <a:ext uri="{FF2B5EF4-FFF2-40B4-BE49-F238E27FC236}">
                <a16:creationId xmlns:a16="http://schemas.microsoft.com/office/drawing/2014/main" id="{79C919A0-BD5D-402F-AE88-3ADB33BE8A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FE415BE-0289-4598-84AD-9F2E7003F18C}"/>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65369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64B3-C57A-44E8-B312-F7028BB01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4EDE52-3F48-4D23-8D10-539A9DA44BA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7EF7F4-BDA6-40DE-9B2C-19665B2256B9}"/>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03/12/2020</a:t>
            </a:fld>
            <a:endParaRPr lang="en-GB"/>
          </a:p>
        </p:txBody>
      </p:sp>
      <p:sp>
        <p:nvSpPr>
          <p:cNvPr id="5" name="Footer Placeholder 4">
            <a:extLst>
              <a:ext uri="{FF2B5EF4-FFF2-40B4-BE49-F238E27FC236}">
                <a16:creationId xmlns:a16="http://schemas.microsoft.com/office/drawing/2014/main" id="{3D2F275E-D009-4FE5-9E1A-1D26B0C8CD3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D610F85-84B0-4EF9-92C0-279A3A3A76A4}"/>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69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9001-C0C4-4505-B639-54CAEF9CED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53F096-22A4-4CE8-AE70-6FDB8AADEE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2D0124-BEF6-4D51-9276-52E2443D5D5C}"/>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03/12/2020</a:t>
            </a:fld>
            <a:endParaRPr lang="en-GB"/>
          </a:p>
        </p:txBody>
      </p:sp>
      <p:sp>
        <p:nvSpPr>
          <p:cNvPr id="5" name="Footer Placeholder 4">
            <a:extLst>
              <a:ext uri="{FF2B5EF4-FFF2-40B4-BE49-F238E27FC236}">
                <a16:creationId xmlns:a16="http://schemas.microsoft.com/office/drawing/2014/main" id="{94ECF894-29B6-400B-BAE2-63C5D668FC3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D86FDCF-5A8C-4688-B418-8B6E5A62EF04}"/>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03090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7759-C8F7-4F00-885E-4FE297A623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637070-8677-407A-99ED-40E0C185971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C6774A-3694-4E3D-A04E-13BC8ACB700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15A998-D6EC-469D-892B-5C763679CBDD}"/>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03/12/2020</a:t>
            </a:fld>
            <a:endParaRPr lang="en-GB"/>
          </a:p>
        </p:txBody>
      </p:sp>
      <p:sp>
        <p:nvSpPr>
          <p:cNvPr id="6" name="Footer Placeholder 5">
            <a:extLst>
              <a:ext uri="{FF2B5EF4-FFF2-40B4-BE49-F238E27FC236}">
                <a16:creationId xmlns:a16="http://schemas.microsoft.com/office/drawing/2014/main" id="{AA304D52-DAD3-43B7-84C5-2DAA8530FF2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91C380C-D04F-4743-BE82-980C647655BD}"/>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82731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48F5-9971-4B77-9FB6-6732DC3C65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609093-9D26-4C56-BBA6-987CF4A640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F60BD9-EEAF-4CED-B90B-F1D02A2B975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1D28C6-6B1D-4082-B133-94E49CD91A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249E9-14E1-4291-9172-C6B2661C50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C1966D-A124-4FE4-82DE-8DD339C8B945}"/>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03/12/2020</a:t>
            </a:fld>
            <a:endParaRPr lang="en-GB"/>
          </a:p>
        </p:txBody>
      </p:sp>
      <p:sp>
        <p:nvSpPr>
          <p:cNvPr id="8" name="Footer Placeholder 7">
            <a:extLst>
              <a:ext uri="{FF2B5EF4-FFF2-40B4-BE49-F238E27FC236}">
                <a16:creationId xmlns:a16="http://schemas.microsoft.com/office/drawing/2014/main" id="{9EB1579E-E395-4E3F-96F1-D9721BBF5FF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342D989-73AE-46BC-B906-E777FAAC06CC}"/>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11698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2628-C0B6-452C-AC41-3C5BE02ABA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897B27-73DE-4064-986A-1BD2BA574710}"/>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03/12/2020</a:t>
            </a:fld>
            <a:endParaRPr lang="en-GB"/>
          </a:p>
        </p:txBody>
      </p:sp>
      <p:sp>
        <p:nvSpPr>
          <p:cNvPr id="4" name="Footer Placeholder 3">
            <a:extLst>
              <a:ext uri="{FF2B5EF4-FFF2-40B4-BE49-F238E27FC236}">
                <a16:creationId xmlns:a16="http://schemas.microsoft.com/office/drawing/2014/main" id="{0635399E-631A-4F95-8034-FB060AA4BE3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F5B45C9-2B27-4CBF-B17F-CAD1D8266416}"/>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58690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E60E8-C914-4FEA-907B-4E8A986C7288}"/>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03/12/2020</a:t>
            </a:fld>
            <a:endParaRPr lang="en-GB"/>
          </a:p>
        </p:txBody>
      </p:sp>
      <p:sp>
        <p:nvSpPr>
          <p:cNvPr id="3" name="Footer Placeholder 2">
            <a:extLst>
              <a:ext uri="{FF2B5EF4-FFF2-40B4-BE49-F238E27FC236}">
                <a16:creationId xmlns:a16="http://schemas.microsoft.com/office/drawing/2014/main" id="{62B8C619-3890-4344-9854-41B9E5DE7A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0F9E073-6797-4C7C-8FE3-3E8A481AE340}"/>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13891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C441-30A6-41BF-B7B9-3D92D89A12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548AA8-ADC2-460C-B2D7-EB13536B38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F566AB-1991-49B0-98B0-8E55E74D5F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69CEB-5B63-4EE8-99E7-730D7DD21C90}"/>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03/12/2020</a:t>
            </a:fld>
            <a:endParaRPr lang="en-GB"/>
          </a:p>
        </p:txBody>
      </p:sp>
      <p:sp>
        <p:nvSpPr>
          <p:cNvPr id="6" name="Footer Placeholder 5">
            <a:extLst>
              <a:ext uri="{FF2B5EF4-FFF2-40B4-BE49-F238E27FC236}">
                <a16:creationId xmlns:a16="http://schemas.microsoft.com/office/drawing/2014/main" id="{4CD8FC25-651F-41AE-88CF-1FCC9F48DFF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68F43E5-9ECE-4F9A-9D4A-AE6B9428C900}"/>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293710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451F-08D4-459E-8C0C-1D6D94ED9E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A4B275-1492-4BF7-9400-A363764EDC6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CB61AD-5E32-4110-BCDA-39F7A5DB2C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6DBA42-AB58-4B45-A6AB-D629C819E81D}"/>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03/12/2020</a:t>
            </a:fld>
            <a:endParaRPr lang="en-GB"/>
          </a:p>
        </p:txBody>
      </p:sp>
      <p:sp>
        <p:nvSpPr>
          <p:cNvPr id="6" name="Footer Placeholder 5">
            <a:extLst>
              <a:ext uri="{FF2B5EF4-FFF2-40B4-BE49-F238E27FC236}">
                <a16:creationId xmlns:a16="http://schemas.microsoft.com/office/drawing/2014/main" id="{D7C4BD99-C918-4403-9E6D-FFED38F86C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BA8A217-14B6-45F3-B40F-54318F17E712}"/>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06051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AAF87-6B29-43BD-9475-7FEE0E55D271}"/>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63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youtu.be/XkEypzmHwCI?t=102" TargetMode="Externa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s://youtu.be/KhsKKlgIx7c" TargetMode="Externa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18.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slide" Target="slide2.xml"/><Relationship Id="rId2" Type="http://schemas.openxmlformats.org/officeDocument/2006/relationships/audio" Target="../media/audio1.wav"/><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hyperlink" Target="https://jigex.com/KRJH" TargetMode="External"/><Relationship Id="rId5" Type="http://schemas.openxmlformats.org/officeDocument/2006/relationships/hyperlink" Target="https://thewordsearch.com/puzzle/1698936/" TargetMode="External"/><Relationship Id="rId4" Type="http://schemas.openxmlformats.org/officeDocument/2006/relationships/hyperlink" Target="https://jigex.com/MKi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6.png"/><Relationship Id="rId12"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png"/><Relationship Id="rId5" Type="http://schemas.openxmlformats.org/officeDocument/2006/relationships/image" Target="../media/image21.png"/><Relationship Id="rId1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1.pn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hyperlink" Target="https://youtu.be/1FY4C930M2Y"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youtu.be/32onYUCR5UE?t=1" TargetMode="External"/><Relationship Id="rId5" Type="http://schemas.openxmlformats.org/officeDocument/2006/relationships/hyperlink" Target="https://youtu.be/fzoOmdZxrx8?list=PLzSwkR28Y857krP9PVUByXDxcrdbNKano&amp;t=2"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8C427AC-F3F4-4A6A-B626-9BC272EB1CB2}"/>
              </a:ext>
            </a:extLst>
          </p:cNvPr>
          <p:cNvSpPr txBox="1"/>
          <p:nvPr/>
        </p:nvSpPr>
        <p:spPr>
          <a:xfrm>
            <a:off x="4136062" y="2560838"/>
            <a:ext cx="6832282"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Did you make the first part of </a:t>
            </a:r>
          </a:p>
          <a:p>
            <a:pPr algn="ctr">
              <a:lnSpc>
                <a:spcPts val="4000"/>
              </a:lnSpc>
            </a:pPr>
            <a:r>
              <a:rPr lang="en-US" sz="3200" dirty="0">
                <a:latin typeface="Comic Sans MS" panose="030F0702030302020204" pitchFamily="66" charset="0"/>
              </a:rPr>
              <a:t>the Nativity craft?</a:t>
            </a:r>
          </a:p>
        </p:txBody>
      </p:sp>
      <p:pic>
        <p:nvPicPr>
          <p:cNvPr id="19" name="Picture 18">
            <a:extLst>
              <a:ext uri="{FF2B5EF4-FFF2-40B4-BE49-F238E27FC236}">
                <a16:creationId xmlns:a16="http://schemas.microsoft.com/office/drawing/2014/main" id="{C25B590B-BAD6-4945-82F8-49D80BD5F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84" y="2313014"/>
            <a:ext cx="1921428" cy="3262071"/>
          </a:xfrm>
          <a:prstGeom prst="rect">
            <a:avLst/>
          </a:prstGeom>
        </p:spPr>
      </p:pic>
      <p:sp>
        <p:nvSpPr>
          <p:cNvPr id="17" name="Rectangle 16">
            <a:extLst>
              <a:ext uri="{FF2B5EF4-FFF2-40B4-BE49-F238E27FC236}">
                <a16:creationId xmlns:a16="http://schemas.microsoft.com/office/drawing/2014/main" id="{B5357932-4DF3-4818-B789-9A047A4FBCF8}"/>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grpSp>
        <p:nvGrpSpPr>
          <p:cNvPr id="26" name="Group 25">
            <a:extLst>
              <a:ext uri="{FF2B5EF4-FFF2-40B4-BE49-F238E27FC236}">
                <a16:creationId xmlns:a16="http://schemas.microsoft.com/office/drawing/2014/main" id="{65EF43FA-CD33-4561-9E00-DEC881E8FE6C}"/>
              </a:ext>
            </a:extLst>
          </p:cNvPr>
          <p:cNvGrpSpPr/>
          <p:nvPr/>
        </p:nvGrpSpPr>
        <p:grpSpPr>
          <a:xfrm>
            <a:off x="4287196" y="298605"/>
            <a:ext cx="6020767" cy="1419859"/>
            <a:chOff x="1136171" y="270933"/>
            <a:chExt cx="9347200" cy="1274322"/>
          </a:xfrm>
        </p:grpSpPr>
        <p:sp>
          <p:nvSpPr>
            <p:cNvPr id="27" name="Speech Bubble: Rectangle with Corners Rounded 26">
              <a:extLst>
                <a:ext uri="{FF2B5EF4-FFF2-40B4-BE49-F238E27FC236}">
                  <a16:creationId xmlns:a16="http://schemas.microsoft.com/office/drawing/2014/main" id="{73B343CB-0763-4162-A395-E50CC97E0023}"/>
                </a:ext>
              </a:extLst>
            </p:cNvPr>
            <p:cNvSpPr/>
            <p:nvPr/>
          </p:nvSpPr>
          <p:spPr>
            <a:xfrm>
              <a:off x="1136171" y="270933"/>
              <a:ext cx="9347200" cy="1274322"/>
            </a:xfrm>
            <a:prstGeom prst="wedgeRoundRectCallout">
              <a:avLst>
                <a:gd name="adj1" fmla="val -92815"/>
                <a:gd name="adj2" fmla="val 143829"/>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D0571633-47B5-47C6-8231-31A4E30751B2}"/>
                </a:ext>
              </a:extLst>
            </p:cNvPr>
            <p:cNvSpPr txBox="1"/>
            <p:nvPr/>
          </p:nvSpPr>
          <p:spPr>
            <a:xfrm>
              <a:off x="2525645" y="312569"/>
              <a:ext cx="6568252" cy="981017"/>
            </a:xfrm>
            <a:prstGeom prst="rect">
              <a:avLst/>
            </a:prstGeom>
            <a:noFill/>
          </p:spPr>
          <p:txBody>
            <a:bodyPr wrap="none" rtlCol="0">
              <a:spAutoFit/>
            </a:bodyPr>
            <a:lstStyle/>
            <a:p>
              <a:pPr algn="ctr">
                <a:lnSpc>
                  <a:spcPts val="4000"/>
                </a:lnSpc>
              </a:pPr>
              <a:r>
                <a:rPr lang="en-US" sz="3200" dirty="0">
                  <a:latin typeface="Comic Sans MS" panose="030F0702030302020204" pitchFamily="66" charset="0"/>
                </a:rPr>
                <a:t>Good Morning and welcome to</a:t>
              </a:r>
            </a:p>
            <a:p>
              <a:pPr algn="ctr">
                <a:lnSpc>
                  <a:spcPts val="4000"/>
                </a:lnSpc>
              </a:pPr>
              <a:r>
                <a:rPr lang="en-US" sz="3200" dirty="0" err="1">
                  <a:latin typeface="Comic Sans MS" panose="030F0702030302020204" pitchFamily="66" charset="0"/>
                </a:rPr>
                <a:t>Hillcliffe</a:t>
              </a:r>
              <a:r>
                <a:rPr lang="en-US" sz="3200" dirty="0">
                  <a:latin typeface="Comic Sans MS" panose="030F0702030302020204" pitchFamily="66" charset="0"/>
                </a:rPr>
                <a:t> Junior Church Online</a:t>
              </a:r>
            </a:p>
          </p:txBody>
        </p:sp>
      </p:grpSp>
      <p:grpSp>
        <p:nvGrpSpPr>
          <p:cNvPr id="30" name="Group 29">
            <a:extLst>
              <a:ext uri="{FF2B5EF4-FFF2-40B4-BE49-F238E27FC236}">
                <a16:creationId xmlns:a16="http://schemas.microsoft.com/office/drawing/2014/main" id="{067115D4-DD52-4D9F-8445-3C983407A7BE}"/>
              </a:ext>
            </a:extLst>
          </p:cNvPr>
          <p:cNvGrpSpPr/>
          <p:nvPr/>
        </p:nvGrpSpPr>
        <p:grpSpPr>
          <a:xfrm>
            <a:off x="3909988" y="2007984"/>
            <a:ext cx="7441199" cy="1724822"/>
            <a:chOff x="1136171" y="270933"/>
            <a:chExt cx="9347200" cy="1274322"/>
          </a:xfrm>
        </p:grpSpPr>
        <p:sp>
          <p:nvSpPr>
            <p:cNvPr id="31" name="Speech Bubble: Rectangle with Corners Rounded 30">
              <a:extLst>
                <a:ext uri="{FF2B5EF4-FFF2-40B4-BE49-F238E27FC236}">
                  <a16:creationId xmlns:a16="http://schemas.microsoft.com/office/drawing/2014/main" id="{7E632CC1-C270-4F52-86C6-CF55E256454B}"/>
                </a:ext>
              </a:extLst>
            </p:cNvPr>
            <p:cNvSpPr/>
            <p:nvPr/>
          </p:nvSpPr>
          <p:spPr>
            <a:xfrm>
              <a:off x="1136171" y="270933"/>
              <a:ext cx="9347200" cy="1274322"/>
            </a:xfrm>
            <a:prstGeom prst="wedgeRoundRectCallout">
              <a:avLst>
                <a:gd name="adj1" fmla="val -79623"/>
                <a:gd name="adj2" fmla="val 9137"/>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4E44652-C1F1-4136-8450-46C8376EF1C9}"/>
                </a:ext>
              </a:extLst>
            </p:cNvPr>
            <p:cNvSpPr txBox="1"/>
            <p:nvPr/>
          </p:nvSpPr>
          <p:spPr>
            <a:xfrm>
              <a:off x="1151331" y="288172"/>
              <a:ext cx="9119956" cy="428582"/>
            </a:xfrm>
            <a:prstGeom prst="rect">
              <a:avLst/>
            </a:prstGeom>
            <a:noFill/>
          </p:spPr>
          <p:txBody>
            <a:bodyPr wrap="square" rtlCol="0">
              <a:spAutoFit/>
            </a:bodyPr>
            <a:lstStyle/>
            <a:p>
              <a:pPr algn="ctr">
                <a:lnSpc>
                  <a:spcPts val="4000"/>
                </a:lnSpc>
              </a:pPr>
              <a:r>
                <a:rPr lang="en-US" sz="3200" dirty="0">
                  <a:latin typeface="Comic Sans MS" panose="030F0702030302020204" pitchFamily="66" charset="0"/>
                </a:rPr>
                <a:t>This is week 2 of our Advent series.</a:t>
              </a:r>
            </a:p>
          </p:txBody>
        </p:sp>
      </p:grpSp>
      <p:grpSp>
        <p:nvGrpSpPr>
          <p:cNvPr id="33" name="Group 32">
            <a:extLst>
              <a:ext uri="{FF2B5EF4-FFF2-40B4-BE49-F238E27FC236}">
                <a16:creationId xmlns:a16="http://schemas.microsoft.com/office/drawing/2014/main" id="{250E4C90-0C96-4E47-966F-7C738CB7A299}"/>
              </a:ext>
            </a:extLst>
          </p:cNvPr>
          <p:cNvGrpSpPr/>
          <p:nvPr/>
        </p:nvGrpSpPr>
        <p:grpSpPr>
          <a:xfrm>
            <a:off x="4918143" y="4119753"/>
            <a:ext cx="4758872" cy="1000759"/>
            <a:chOff x="1136171" y="270933"/>
            <a:chExt cx="9347200" cy="1274322"/>
          </a:xfrm>
        </p:grpSpPr>
        <p:sp>
          <p:nvSpPr>
            <p:cNvPr id="34" name="Speech Bubble: Rectangle with Corners Rounded 33">
              <a:extLst>
                <a:ext uri="{FF2B5EF4-FFF2-40B4-BE49-F238E27FC236}">
                  <a16:creationId xmlns:a16="http://schemas.microsoft.com/office/drawing/2014/main" id="{2A60B975-591B-4FB6-81F0-2B45E626ABDE}"/>
                </a:ext>
              </a:extLst>
            </p:cNvPr>
            <p:cNvSpPr/>
            <p:nvPr/>
          </p:nvSpPr>
          <p:spPr>
            <a:xfrm>
              <a:off x="1136171" y="270933"/>
              <a:ext cx="9347200" cy="1274322"/>
            </a:xfrm>
            <a:prstGeom prst="wedgeRoundRectCallout">
              <a:avLst>
                <a:gd name="adj1" fmla="val -117842"/>
                <a:gd name="adj2" fmla="val -156026"/>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BA58B507-B7B5-44C7-8808-36BCB82A22B5}"/>
                </a:ext>
              </a:extLst>
            </p:cNvPr>
            <p:cNvSpPr txBox="1"/>
            <p:nvPr/>
          </p:nvSpPr>
          <p:spPr>
            <a:xfrm>
              <a:off x="2827435" y="537058"/>
              <a:ext cx="5964683" cy="738667"/>
            </a:xfrm>
            <a:prstGeom prst="rect">
              <a:avLst/>
            </a:prstGeom>
            <a:noFill/>
          </p:spPr>
          <p:txBody>
            <a:bodyPr wrap="none" rtlCol="0">
              <a:spAutoFit/>
            </a:bodyPr>
            <a:lstStyle/>
            <a:p>
              <a:pPr algn="ctr">
                <a:lnSpc>
                  <a:spcPts val="4000"/>
                </a:lnSpc>
              </a:pPr>
              <a:r>
                <a:rPr lang="en-US" sz="3200" dirty="0">
                  <a:latin typeface="Comic Sans MS" panose="030F0702030302020204" pitchFamily="66" charset="0"/>
                </a:rPr>
                <a:t>Are you ready to start?</a:t>
              </a:r>
            </a:p>
          </p:txBody>
        </p:sp>
      </p:grpSp>
      <p:pic>
        <p:nvPicPr>
          <p:cNvPr id="18" name="Picture 17">
            <a:extLst>
              <a:ext uri="{FF2B5EF4-FFF2-40B4-BE49-F238E27FC236}">
                <a16:creationId xmlns:a16="http://schemas.microsoft.com/office/drawing/2014/main" id="{BE6F184B-91D8-4F26-8DB5-C513340EA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7035" y="-1824019"/>
            <a:ext cx="1921428" cy="3262071"/>
          </a:xfrm>
          <a:prstGeom prst="rect">
            <a:avLst/>
          </a:prstGeom>
        </p:spPr>
      </p:pic>
      <p:sp>
        <p:nvSpPr>
          <p:cNvPr id="16" name="Rectangle 15">
            <a:hlinkClick r:id="rId3" action="ppaction://hlinksldjump"/>
            <a:extLst>
              <a:ext uri="{FF2B5EF4-FFF2-40B4-BE49-F238E27FC236}">
                <a16:creationId xmlns:a16="http://schemas.microsoft.com/office/drawing/2014/main" id="{77B9C11A-F007-4D03-9B63-0D6A5C30856B}"/>
              </a:ext>
            </a:extLst>
          </p:cNvPr>
          <p:cNvSpPr/>
          <p:nvPr/>
        </p:nvSpPr>
        <p:spPr>
          <a:xfrm>
            <a:off x="-204876"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93362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500"/>
                                        <p:tgtEl>
                                          <p:spTgt spid="17"/>
                                        </p:tgtEl>
                                      </p:cBhvr>
                                    </p:animEffect>
                                  </p:childTnLst>
                                </p:cTn>
                              </p:par>
                            </p:childTnLst>
                          </p:cTn>
                        </p:par>
                        <p:par>
                          <p:cTn id="8" fill="hold">
                            <p:stCondLst>
                              <p:cond delay="1500"/>
                            </p:stCondLst>
                            <p:childTnLst>
                              <p:par>
                                <p:cTn id="9" presetID="35" presetClass="path" presetSubtype="0" accel="50000" decel="50000" fill="hold" nodeType="afterEffect">
                                  <p:stCondLst>
                                    <p:cond delay="250"/>
                                  </p:stCondLst>
                                  <p:childTnLst>
                                    <p:animMotion origin="layout" path="M -1.66667E-6 -7.40741E-7 L -0.9582 0.60324 " pathEditMode="relative" rAng="0" ptsTypes="AA">
                                      <p:cBhvr>
                                        <p:cTn id="10" dur="4000" fill="hold"/>
                                        <p:tgtEl>
                                          <p:spTgt spid="18"/>
                                        </p:tgtEl>
                                        <p:attrNameLst>
                                          <p:attrName>ppt_x</p:attrName>
                                          <p:attrName>ppt_y</p:attrName>
                                        </p:attrNameLst>
                                      </p:cBhvr>
                                      <p:rCtr x="-47917" y="30162"/>
                                    </p:animMotion>
                                  </p:childTnLst>
                                </p:cTn>
                              </p:par>
                              <p:par>
                                <p:cTn id="11" presetID="53" presetClass="entr" presetSubtype="16" fill="hold" nodeType="withEffect">
                                  <p:stCondLst>
                                    <p:cond delay="250"/>
                                  </p:stCondLst>
                                  <p:childTnLst>
                                    <p:set>
                                      <p:cBhvr>
                                        <p:cTn id="12" dur="1" fill="hold">
                                          <p:stCondLst>
                                            <p:cond delay="0"/>
                                          </p:stCondLst>
                                        </p:cTn>
                                        <p:tgtEl>
                                          <p:spTgt spid="18"/>
                                        </p:tgtEl>
                                        <p:attrNameLst>
                                          <p:attrName>style.visibility</p:attrName>
                                        </p:attrNameLst>
                                      </p:cBhvr>
                                      <p:to>
                                        <p:strVal val="visible"/>
                                      </p:to>
                                    </p:set>
                                    <p:anim calcmode="lin" valueType="num">
                                      <p:cBhvr>
                                        <p:cTn id="13" dur="4000" fill="hold"/>
                                        <p:tgtEl>
                                          <p:spTgt spid="18"/>
                                        </p:tgtEl>
                                        <p:attrNameLst>
                                          <p:attrName>ppt_w</p:attrName>
                                        </p:attrNameLst>
                                      </p:cBhvr>
                                      <p:tavLst>
                                        <p:tav tm="0">
                                          <p:val>
                                            <p:fltVal val="0"/>
                                          </p:val>
                                        </p:tav>
                                        <p:tav tm="100000">
                                          <p:val>
                                            <p:strVal val="#ppt_w"/>
                                          </p:val>
                                        </p:tav>
                                      </p:tavLst>
                                    </p:anim>
                                    <p:anim calcmode="lin" valueType="num">
                                      <p:cBhvr>
                                        <p:cTn id="14" dur="4000" fill="hold"/>
                                        <p:tgtEl>
                                          <p:spTgt spid="18"/>
                                        </p:tgtEl>
                                        <p:attrNameLst>
                                          <p:attrName>ppt_h</p:attrName>
                                        </p:attrNameLst>
                                      </p:cBhvr>
                                      <p:tavLst>
                                        <p:tav tm="0">
                                          <p:val>
                                            <p:fltVal val="0"/>
                                          </p:val>
                                        </p:tav>
                                        <p:tav tm="100000">
                                          <p:val>
                                            <p:strVal val="#ppt_h"/>
                                          </p:val>
                                        </p:tav>
                                      </p:tavLst>
                                    </p:anim>
                                    <p:animEffect transition="in" filter="fade">
                                      <p:cBhvr>
                                        <p:cTn id="15" dur="4000"/>
                                        <p:tgtEl>
                                          <p:spTgt spid="18"/>
                                        </p:tgtEl>
                                      </p:cBhvr>
                                    </p:animEffect>
                                  </p:childTnLst>
                                </p:cTn>
                              </p:par>
                            </p:childTnLst>
                          </p:cTn>
                        </p:par>
                        <p:par>
                          <p:cTn id="16" fill="hold">
                            <p:stCondLst>
                              <p:cond delay="5750"/>
                            </p:stCondLst>
                            <p:childTnLst>
                              <p:par>
                                <p:cTn id="17" presetID="1"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5750"/>
                            </p:stCondLst>
                            <p:childTnLst>
                              <p:par>
                                <p:cTn id="20" presetID="1" presetClass="exit" presetSubtype="0" fill="hold" nodeType="afterEffect">
                                  <p:stCondLst>
                                    <p:cond delay="0"/>
                                  </p:stCondLst>
                                  <p:childTnLst>
                                    <p:set>
                                      <p:cBhvr>
                                        <p:cTn id="21" dur="1" fill="hold">
                                          <p:stCondLst>
                                            <p:cond delay="0"/>
                                          </p:stCondLst>
                                        </p:cTn>
                                        <p:tgtEl>
                                          <p:spTgt spid="18"/>
                                        </p:tgtEl>
                                        <p:attrNameLst>
                                          <p:attrName>style.visibility</p:attrName>
                                        </p:attrNameLst>
                                      </p:cBhvr>
                                      <p:to>
                                        <p:strVal val="hidden"/>
                                      </p:to>
                                    </p:set>
                                  </p:childTnLst>
                                </p:cTn>
                              </p:par>
                            </p:childTnLst>
                          </p:cTn>
                        </p:par>
                        <p:par>
                          <p:cTn id="22" fill="hold">
                            <p:stCondLst>
                              <p:cond delay="5750"/>
                            </p:stCondLst>
                            <p:childTnLst>
                              <p:par>
                                <p:cTn id="23" presetID="22" presetClass="entr" presetSubtype="8" fill="hold" nodeType="afterEffect">
                                  <p:stCondLst>
                                    <p:cond delay="50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750"/>
                                        <p:tgtEl>
                                          <p:spTgt spid="26"/>
                                        </p:tgtEl>
                                      </p:cBhvr>
                                    </p:animEffect>
                                  </p:childTnLst>
                                </p:cTn>
                              </p:par>
                            </p:childTnLst>
                          </p:cTn>
                        </p:par>
                        <p:par>
                          <p:cTn id="26" fill="hold">
                            <p:stCondLst>
                              <p:cond delay="8000"/>
                            </p:stCondLst>
                            <p:childTnLst>
                              <p:par>
                                <p:cTn id="27" presetID="22" presetClass="entr" presetSubtype="8" fill="hold" nodeType="afterEffect">
                                  <p:stCondLst>
                                    <p:cond delay="200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1750"/>
                                        <p:tgtEl>
                                          <p:spTgt spid="30"/>
                                        </p:tgtEl>
                                      </p:cBhvr>
                                    </p:animEffect>
                                  </p:childTnLst>
                                </p:cTn>
                              </p:par>
                            </p:childTnLst>
                          </p:cTn>
                        </p:par>
                        <p:par>
                          <p:cTn id="30" fill="hold">
                            <p:stCondLst>
                              <p:cond delay="11750"/>
                            </p:stCondLst>
                            <p:childTnLst>
                              <p:par>
                                <p:cTn id="31" presetID="22" presetClass="entr" presetSubtype="8" fill="hold" grpId="0" nodeType="afterEffect">
                                  <p:stCondLst>
                                    <p:cond delay="150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1750"/>
                                        <p:tgtEl>
                                          <p:spTgt spid="22"/>
                                        </p:tgtEl>
                                      </p:cBhvr>
                                    </p:animEffect>
                                  </p:childTnLst>
                                </p:cTn>
                              </p:par>
                            </p:childTnLst>
                          </p:cTn>
                        </p:par>
                        <p:par>
                          <p:cTn id="34" fill="hold">
                            <p:stCondLst>
                              <p:cond delay="15000"/>
                            </p:stCondLst>
                            <p:childTnLst>
                              <p:par>
                                <p:cTn id="35" presetID="22" presetClass="entr" presetSubtype="8" fill="hold" nodeType="afterEffect">
                                  <p:stCondLst>
                                    <p:cond delay="200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1750"/>
                                        <p:tgtEl>
                                          <p:spTgt spid="33"/>
                                        </p:tgtEl>
                                      </p:cBhvr>
                                    </p:animEffect>
                                  </p:childTnLst>
                                </p:cTn>
                              </p:par>
                            </p:childTnLst>
                          </p:cTn>
                        </p:par>
                        <p:par>
                          <p:cTn id="38" fill="hold">
                            <p:stCondLst>
                              <p:cond delay="18750"/>
                            </p:stCondLst>
                            <p:childTnLst>
                              <p:par>
                                <p:cTn id="39" presetID="63" presetClass="path" presetSubtype="0" accel="50000" decel="50000" fill="hold" nodeType="afterEffect">
                                  <p:stCondLst>
                                    <p:cond delay="1000"/>
                                  </p:stCondLst>
                                  <p:childTnLst>
                                    <p:animMotion origin="layout" path="M -5E-6 -3.33333E-6 L 1.01094 -0.00833 " pathEditMode="relative" rAng="0" ptsTypes="AA">
                                      <p:cBhvr>
                                        <p:cTn id="40"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toy&#10;&#10;Description automatically generated">
            <a:extLst>
              <a:ext uri="{FF2B5EF4-FFF2-40B4-BE49-F238E27FC236}">
                <a16:creationId xmlns:a16="http://schemas.microsoft.com/office/drawing/2014/main" id="{D1F16907-DCDE-4B3A-9A4F-F4BAC25DD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602" y="2355366"/>
            <a:ext cx="1883539" cy="3207234"/>
          </a:xfrm>
          <a:prstGeom prst="rect">
            <a:avLst/>
          </a:prstGeom>
        </p:spPr>
      </p:pic>
      <p:grpSp>
        <p:nvGrpSpPr>
          <p:cNvPr id="27" name="Group 26">
            <a:extLst>
              <a:ext uri="{FF2B5EF4-FFF2-40B4-BE49-F238E27FC236}">
                <a16:creationId xmlns:a16="http://schemas.microsoft.com/office/drawing/2014/main" id="{3E8BDE27-21F8-493B-83F4-A39F10A3EFEC}"/>
              </a:ext>
            </a:extLst>
          </p:cNvPr>
          <p:cNvGrpSpPr/>
          <p:nvPr/>
        </p:nvGrpSpPr>
        <p:grpSpPr>
          <a:xfrm>
            <a:off x="2336353" y="2770013"/>
            <a:ext cx="7668663" cy="1646630"/>
            <a:chOff x="1136171" y="269929"/>
            <a:chExt cx="9347203" cy="1198543"/>
          </a:xfrm>
        </p:grpSpPr>
        <p:sp>
          <p:nvSpPr>
            <p:cNvPr id="29" name="TextBox 28">
              <a:extLst>
                <a:ext uri="{FF2B5EF4-FFF2-40B4-BE49-F238E27FC236}">
                  <a16:creationId xmlns:a16="http://schemas.microsoft.com/office/drawing/2014/main" id="{8691CFBE-0DAD-445C-8EF8-7C4A978C2AE8}"/>
                </a:ext>
              </a:extLst>
            </p:cNvPr>
            <p:cNvSpPr txBox="1"/>
            <p:nvPr/>
          </p:nvSpPr>
          <p:spPr>
            <a:xfrm>
              <a:off x="1136171" y="269929"/>
              <a:ext cx="9347203" cy="1104333"/>
            </a:xfrm>
            <a:prstGeom prst="rect">
              <a:avLst/>
            </a:prstGeom>
            <a:noFill/>
          </p:spPr>
          <p:txBody>
            <a:bodyPr wrap="square" rtlCol="0">
              <a:spAutoFit/>
            </a:bodyPr>
            <a:lstStyle/>
            <a:p>
              <a:pPr algn="ctr"/>
              <a:r>
                <a:rPr lang="en-US" sz="3200" dirty="0">
                  <a:solidFill>
                    <a:srgbClr val="FF0000"/>
                  </a:solidFill>
                  <a:latin typeface="Comic Sans MS" panose="030F0702030302020204" pitchFamily="66" charset="0"/>
                </a:rPr>
                <a:t>The angel tells Joseph the same things as Mary and tells him that the baby will save his people from their sins.</a:t>
              </a:r>
            </a:p>
          </p:txBody>
        </p:sp>
        <p:sp>
          <p:nvSpPr>
            <p:cNvPr id="28" name="Speech Bubble: Rectangle with Corners Rounded 27">
              <a:extLst>
                <a:ext uri="{FF2B5EF4-FFF2-40B4-BE49-F238E27FC236}">
                  <a16:creationId xmlns:a16="http://schemas.microsoft.com/office/drawing/2014/main" id="{EB1B5AF1-6F14-4884-8FA0-9FFC6B9F3C0A}"/>
                </a:ext>
              </a:extLst>
            </p:cNvPr>
            <p:cNvSpPr/>
            <p:nvPr/>
          </p:nvSpPr>
          <p:spPr>
            <a:xfrm>
              <a:off x="1136171" y="270934"/>
              <a:ext cx="9347200" cy="1197538"/>
            </a:xfrm>
            <a:prstGeom prst="wedgeRoundRectCallout">
              <a:avLst>
                <a:gd name="adj1" fmla="val 65221"/>
                <a:gd name="adj2" fmla="val -31982"/>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TextBox 54">
            <a:extLst>
              <a:ext uri="{FF2B5EF4-FFF2-40B4-BE49-F238E27FC236}">
                <a16:creationId xmlns:a16="http://schemas.microsoft.com/office/drawing/2014/main" id="{CA6586A5-132A-458B-A313-000501158937}"/>
              </a:ext>
            </a:extLst>
          </p:cNvPr>
          <p:cNvSpPr txBox="1"/>
          <p:nvPr/>
        </p:nvSpPr>
        <p:spPr>
          <a:xfrm>
            <a:off x="2232704" y="1465960"/>
            <a:ext cx="8208946" cy="1077218"/>
          </a:xfrm>
          <a:prstGeom prst="rect">
            <a:avLst/>
          </a:prstGeom>
          <a:noFill/>
        </p:spPr>
        <p:txBody>
          <a:bodyPr wrap="square">
            <a:spAutoFit/>
          </a:bodyPr>
          <a:lstStyle/>
          <a:p>
            <a:pPr algn="ctr"/>
            <a:r>
              <a:rPr lang="en-US" sz="3200" dirty="0">
                <a:latin typeface="Comic Sans MS" panose="030F0702030302020204" pitchFamily="66" charset="0"/>
              </a:rPr>
              <a:t>The Bible tells us that Joseph was a good man and wanted the best for Mary.</a:t>
            </a:r>
          </a:p>
        </p:txBody>
      </p:sp>
      <p:sp>
        <p:nvSpPr>
          <p:cNvPr id="17" name="Rectangle 16">
            <a:extLst>
              <a:ext uri="{FF2B5EF4-FFF2-40B4-BE49-F238E27FC236}">
                <a16:creationId xmlns:a16="http://schemas.microsoft.com/office/drawing/2014/main" id="{B5357932-4DF3-4818-B789-9A047A4FBCF8}"/>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pic>
        <p:nvPicPr>
          <p:cNvPr id="48" name="Picture 47">
            <a:extLst>
              <a:ext uri="{FF2B5EF4-FFF2-40B4-BE49-F238E27FC236}">
                <a16:creationId xmlns:a16="http://schemas.microsoft.com/office/drawing/2014/main" id="{45701131-B90B-4687-9E3B-38C457F78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12" y="2310207"/>
            <a:ext cx="1921428" cy="3262071"/>
          </a:xfrm>
          <a:prstGeom prst="rect">
            <a:avLst/>
          </a:prstGeom>
        </p:spPr>
      </p:pic>
      <p:grpSp>
        <p:nvGrpSpPr>
          <p:cNvPr id="52" name="Group 51">
            <a:extLst>
              <a:ext uri="{FF2B5EF4-FFF2-40B4-BE49-F238E27FC236}">
                <a16:creationId xmlns:a16="http://schemas.microsoft.com/office/drawing/2014/main" id="{A4368606-946E-415B-8453-9D392868B2C3}"/>
              </a:ext>
            </a:extLst>
          </p:cNvPr>
          <p:cNvGrpSpPr/>
          <p:nvPr/>
        </p:nvGrpSpPr>
        <p:grpSpPr>
          <a:xfrm>
            <a:off x="2232704" y="1001065"/>
            <a:ext cx="8416246" cy="1565341"/>
            <a:chOff x="335467" y="4249519"/>
            <a:chExt cx="10866154" cy="1274322"/>
          </a:xfrm>
        </p:grpSpPr>
        <p:sp>
          <p:nvSpPr>
            <p:cNvPr id="53" name="Speech Bubble: Rectangle with Corners Rounded 52">
              <a:extLst>
                <a:ext uri="{FF2B5EF4-FFF2-40B4-BE49-F238E27FC236}">
                  <a16:creationId xmlns:a16="http://schemas.microsoft.com/office/drawing/2014/main" id="{D9616F83-E90E-49BC-B3B7-61C851110860}"/>
                </a:ext>
              </a:extLst>
            </p:cNvPr>
            <p:cNvSpPr/>
            <p:nvPr/>
          </p:nvSpPr>
          <p:spPr>
            <a:xfrm>
              <a:off x="335467" y="4249519"/>
              <a:ext cx="10866154" cy="1274322"/>
            </a:xfrm>
            <a:prstGeom prst="wedgeRoundRectCallout">
              <a:avLst>
                <a:gd name="adj1" fmla="val -57760"/>
                <a:gd name="adj2" fmla="val 82103"/>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A2514BDD-D6C1-434B-9C58-D79C5E3AF6DC}"/>
                </a:ext>
              </a:extLst>
            </p:cNvPr>
            <p:cNvSpPr txBox="1"/>
            <p:nvPr/>
          </p:nvSpPr>
          <p:spPr>
            <a:xfrm>
              <a:off x="469288" y="4266228"/>
              <a:ext cx="10598510" cy="409676"/>
            </a:xfrm>
            <a:prstGeom prst="rect">
              <a:avLst/>
            </a:prstGeom>
            <a:noFill/>
          </p:spPr>
          <p:txBody>
            <a:bodyPr wrap="square" rtlCol="0">
              <a:spAutoFit/>
            </a:bodyPr>
            <a:lstStyle/>
            <a:p>
              <a:pPr algn="ctr"/>
              <a:r>
                <a:rPr lang="en-US" sz="3200" dirty="0">
                  <a:latin typeface="Comic Sans MS" panose="030F0702030302020204" pitchFamily="66" charset="0"/>
                </a:rPr>
                <a:t>That’s right.</a:t>
              </a:r>
            </a:p>
          </p:txBody>
        </p:sp>
      </p:grpSp>
      <p:grpSp>
        <p:nvGrpSpPr>
          <p:cNvPr id="56" name="Group 55">
            <a:extLst>
              <a:ext uri="{FF2B5EF4-FFF2-40B4-BE49-F238E27FC236}">
                <a16:creationId xmlns:a16="http://schemas.microsoft.com/office/drawing/2014/main" id="{F715DB63-BCAF-4F3B-9CB5-70CE0EFAAF19}"/>
              </a:ext>
            </a:extLst>
          </p:cNvPr>
          <p:cNvGrpSpPr/>
          <p:nvPr/>
        </p:nvGrpSpPr>
        <p:grpSpPr>
          <a:xfrm>
            <a:off x="1212990" y="238911"/>
            <a:ext cx="9985278" cy="1118277"/>
            <a:chOff x="1136171" y="270933"/>
            <a:chExt cx="9428149" cy="2140854"/>
          </a:xfrm>
        </p:grpSpPr>
        <p:sp>
          <p:nvSpPr>
            <p:cNvPr id="57" name="Speech Bubble: Rectangle with Corners Rounded 56">
              <a:extLst>
                <a:ext uri="{FF2B5EF4-FFF2-40B4-BE49-F238E27FC236}">
                  <a16:creationId xmlns:a16="http://schemas.microsoft.com/office/drawing/2014/main" id="{2A9753D9-44CC-41A2-8DC9-F5848033E2F0}"/>
                </a:ext>
              </a:extLst>
            </p:cNvPr>
            <p:cNvSpPr/>
            <p:nvPr/>
          </p:nvSpPr>
          <p:spPr>
            <a:xfrm>
              <a:off x="1136171" y="270933"/>
              <a:ext cx="9347200" cy="1274322"/>
            </a:xfrm>
            <a:prstGeom prst="wedgeRoundRectCallout">
              <a:avLst>
                <a:gd name="adj1" fmla="val 50549"/>
                <a:gd name="adj2" fmla="val 376163"/>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6168D787-8765-4A89-A1AA-8F434DCF274C}"/>
                </a:ext>
              </a:extLst>
            </p:cNvPr>
            <p:cNvSpPr txBox="1"/>
            <p:nvPr/>
          </p:nvSpPr>
          <p:spPr>
            <a:xfrm>
              <a:off x="1217120" y="349537"/>
              <a:ext cx="9347200" cy="2062250"/>
            </a:xfrm>
            <a:prstGeom prst="rect">
              <a:avLst/>
            </a:prstGeom>
            <a:noFill/>
          </p:spPr>
          <p:txBody>
            <a:bodyPr wrap="square" rtlCol="0">
              <a:spAutoFit/>
            </a:bodyPr>
            <a:lstStyle/>
            <a:p>
              <a:pPr algn="ctr"/>
              <a:r>
                <a:rPr lang="en-US" sz="3200" dirty="0">
                  <a:solidFill>
                    <a:srgbClr val="FF0000"/>
                  </a:solidFill>
                  <a:latin typeface="Comic Sans MS" panose="030F0702030302020204" pitchFamily="66" charset="0"/>
                </a:rPr>
                <a:t>So an angel went to Joseph, Mary’s husband too.</a:t>
              </a:r>
            </a:p>
          </p:txBody>
        </p:sp>
      </p:grpSp>
      <p:sp>
        <p:nvSpPr>
          <p:cNvPr id="22" name="TextBox 21">
            <a:extLst>
              <a:ext uri="{FF2B5EF4-FFF2-40B4-BE49-F238E27FC236}">
                <a16:creationId xmlns:a16="http://schemas.microsoft.com/office/drawing/2014/main" id="{099B3ED1-3333-4AD7-AF4E-3DF6BE7045F5}"/>
              </a:ext>
            </a:extLst>
          </p:cNvPr>
          <p:cNvSpPr txBox="1"/>
          <p:nvPr/>
        </p:nvSpPr>
        <p:spPr>
          <a:xfrm>
            <a:off x="2419215" y="5455077"/>
            <a:ext cx="7155959" cy="1077218"/>
          </a:xfrm>
          <a:prstGeom prst="rect">
            <a:avLst/>
          </a:prstGeom>
          <a:noFill/>
        </p:spPr>
        <p:txBody>
          <a:bodyPr wrap="square">
            <a:spAutoFit/>
          </a:bodyPr>
          <a:lstStyle/>
          <a:p>
            <a:pPr algn="ctr"/>
            <a:r>
              <a:rPr lang="en-US" sz="3200" dirty="0">
                <a:latin typeface="Comic Sans MS" panose="030F0702030302020204" pitchFamily="66" charset="0"/>
              </a:rPr>
              <a:t>The angel also said the baby would be called </a:t>
            </a:r>
            <a:r>
              <a:rPr lang="en-US" sz="3200" b="1" i="1" dirty="0">
                <a:latin typeface="Comic Sans MS" panose="030F0702030302020204" pitchFamily="66" charset="0"/>
              </a:rPr>
              <a:t>Immanuel.</a:t>
            </a:r>
          </a:p>
        </p:txBody>
      </p:sp>
      <p:grpSp>
        <p:nvGrpSpPr>
          <p:cNvPr id="23" name="Group 22">
            <a:extLst>
              <a:ext uri="{FF2B5EF4-FFF2-40B4-BE49-F238E27FC236}">
                <a16:creationId xmlns:a16="http://schemas.microsoft.com/office/drawing/2014/main" id="{0469F0CA-DB91-4F37-93C2-0C48A935F64D}"/>
              </a:ext>
            </a:extLst>
          </p:cNvPr>
          <p:cNvGrpSpPr/>
          <p:nvPr/>
        </p:nvGrpSpPr>
        <p:grpSpPr>
          <a:xfrm>
            <a:off x="2336353" y="4490163"/>
            <a:ext cx="7526988" cy="2008883"/>
            <a:chOff x="1136170" y="256127"/>
            <a:chExt cx="10866154" cy="1289128"/>
          </a:xfrm>
        </p:grpSpPr>
        <p:sp>
          <p:nvSpPr>
            <p:cNvPr id="24" name="Speech Bubble: Rectangle with Corners Rounded 23">
              <a:extLst>
                <a:ext uri="{FF2B5EF4-FFF2-40B4-BE49-F238E27FC236}">
                  <a16:creationId xmlns:a16="http://schemas.microsoft.com/office/drawing/2014/main" id="{F5E29686-3D9E-4927-AC1D-3D1BB37956FD}"/>
                </a:ext>
              </a:extLst>
            </p:cNvPr>
            <p:cNvSpPr/>
            <p:nvPr/>
          </p:nvSpPr>
          <p:spPr>
            <a:xfrm>
              <a:off x="1136170" y="270933"/>
              <a:ext cx="10866154" cy="1274322"/>
            </a:xfrm>
            <a:prstGeom prst="wedgeRoundRectCallout">
              <a:avLst>
                <a:gd name="adj1" fmla="val -60035"/>
                <a:gd name="adj2" fmla="val -122780"/>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4079DE9-6026-46B8-A4A5-6BE55A984D9E}"/>
                </a:ext>
              </a:extLst>
            </p:cNvPr>
            <p:cNvSpPr txBox="1"/>
            <p:nvPr/>
          </p:nvSpPr>
          <p:spPr>
            <a:xfrm>
              <a:off x="1269993" y="256127"/>
              <a:ext cx="10598509" cy="571760"/>
            </a:xfrm>
            <a:prstGeom prst="rect">
              <a:avLst/>
            </a:prstGeom>
            <a:noFill/>
          </p:spPr>
          <p:txBody>
            <a:bodyPr wrap="square" rtlCol="0">
              <a:spAutoFit/>
            </a:bodyPr>
            <a:lstStyle/>
            <a:p>
              <a:pPr algn="ctr"/>
              <a:r>
                <a:rPr lang="en-US" sz="3200" dirty="0">
                  <a:latin typeface="Comic Sans MS" panose="030F0702030302020204" pitchFamily="66" charset="0"/>
                </a:rPr>
                <a:t>We saw last week that the name Jesus means </a:t>
              </a:r>
              <a:r>
                <a:rPr lang="en-US" sz="3200" b="1" i="1" dirty="0">
                  <a:latin typeface="Comic Sans MS" panose="030F0702030302020204" pitchFamily="66" charset="0"/>
                </a:rPr>
                <a:t>Rescuer</a:t>
              </a:r>
              <a:r>
                <a:rPr lang="en-US" sz="3200" dirty="0">
                  <a:latin typeface="Comic Sans MS" panose="030F0702030302020204" pitchFamily="66" charset="0"/>
                </a:rPr>
                <a:t> or </a:t>
              </a:r>
              <a:r>
                <a:rPr lang="en-US" sz="3200" b="1" i="1" dirty="0">
                  <a:latin typeface="Comic Sans MS" panose="030F0702030302020204" pitchFamily="66" charset="0"/>
                </a:rPr>
                <a:t>Saviour</a:t>
              </a:r>
              <a:r>
                <a:rPr lang="en-US" sz="3200" dirty="0">
                  <a:latin typeface="Comic Sans MS" panose="030F0702030302020204" pitchFamily="66" charset="0"/>
                </a:rPr>
                <a:t>. </a:t>
              </a:r>
            </a:p>
          </p:txBody>
        </p:sp>
      </p:grpSp>
      <p:sp>
        <p:nvSpPr>
          <p:cNvPr id="16" name="Rectangle 15">
            <a:hlinkClick r:id="rId4" action="ppaction://hlinksldjump"/>
            <a:extLst>
              <a:ext uri="{FF2B5EF4-FFF2-40B4-BE49-F238E27FC236}">
                <a16:creationId xmlns:a16="http://schemas.microsoft.com/office/drawing/2014/main" id="{77B9C11A-F007-4D03-9B63-0D6A5C30856B}"/>
              </a:ext>
            </a:extLst>
          </p:cNvPr>
          <p:cNvSpPr/>
          <p:nvPr/>
        </p:nvSpPr>
        <p:spPr>
          <a:xfrm>
            <a:off x="-238030"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95235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750"/>
                                        <p:tgtEl>
                                          <p:spTgt spid="56"/>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1750"/>
                                        <p:tgtEl>
                                          <p:spTgt spid="52"/>
                                        </p:tgtEl>
                                      </p:cBhvr>
                                    </p:animEffect>
                                  </p:childTnLst>
                                </p:cTn>
                              </p:par>
                            </p:childTnLst>
                          </p:cTn>
                        </p:par>
                        <p:par>
                          <p:cTn id="12" fill="hold">
                            <p:stCondLst>
                              <p:cond delay="4750"/>
                            </p:stCondLst>
                            <p:childTnLst>
                              <p:par>
                                <p:cTn id="13" presetID="22" presetClass="entr" presetSubtype="8" fill="hold" grpId="0" nodeType="afterEffect">
                                  <p:stCondLst>
                                    <p:cond delay="1500"/>
                                  </p:stCondLst>
                                  <p:childTnLst>
                                    <p:set>
                                      <p:cBhvr>
                                        <p:cTn id="14" dur="1" fill="hold">
                                          <p:stCondLst>
                                            <p:cond delay="0"/>
                                          </p:stCondLst>
                                        </p:cTn>
                                        <p:tgtEl>
                                          <p:spTgt spid="55"/>
                                        </p:tgtEl>
                                        <p:attrNameLst>
                                          <p:attrName>style.visibility</p:attrName>
                                        </p:attrNameLst>
                                      </p:cBhvr>
                                      <p:to>
                                        <p:strVal val="visible"/>
                                      </p:to>
                                    </p:set>
                                    <p:animEffect transition="in" filter="wipe(left)">
                                      <p:cBhvr>
                                        <p:cTn id="15" dur="1750"/>
                                        <p:tgtEl>
                                          <p:spTgt spid="55"/>
                                        </p:tgtEl>
                                      </p:cBhvr>
                                    </p:animEffect>
                                  </p:childTnLst>
                                </p:cTn>
                              </p:par>
                            </p:childTnLst>
                          </p:cTn>
                        </p:par>
                        <p:par>
                          <p:cTn id="16" fill="hold">
                            <p:stCondLst>
                              <p:cond delay="8000"/>
                            </p:stCondLst>
                            <p:childTnLst>
                              <p:par>
                                <p:cTn id="17" presetID="22" presetClass="entr" presetSubtype="2" fill="hold" nodeType="afterEffect">
                                  <p:stCondLst>
                                    <p:cond delay="200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1750"/>
                                        <p:tgtEl>
                                          <p:spTgt spid="27"/>
                                        </p:tgtEl>
                                      </p:cBhvr>
                                    </p:animEffect>
                                  </p:childTnLst>
                                </p:cTn>
                              </p:par>
                            </p:childTnLst>
                          </p:cTn>
                        </p:par>
                        <p:par>
                          <p:cTn id="20" fill="hold">
                            <p:stCondLst>
                              <p:cond delay="11750"/>
                            </p:stCondLst>
                            <p:childTnLst>
                              <p:par>
                                <p:cTn id="21" presetID="22" presetClass="entr" presetSubtype="8" fill="hold" nodeType="afterEffect">
                                  <p:stCondLst>
                                    <p:cond delay="150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750"/>
                                        <p:tgtEl>
                                          <p:spTgt spid="23"/>
                                        </p:tgtEl>
                                      </p:cBhvr>
                                    </p:animEffect>
                                  </p:childTnLst>
                                </p:cTn>
                              </p:par>
                            </p:childTnLst>
                          </p:cTn>
                        </p:par>
                        <p:par>
                          <p:cTn id="24" fill="hold">
                            <p:stCondLst>
                              <p:cond delay="15000"/>
                            </p:stCondLst>
                            <p:childTnLst>
                              <p:par>
                                <p:cTn id="25" presetID="22" presetClass="entr" presetSubtype="8" fill="hold" grpId="0" nodeType="afterEffect">
                                  <p:stCondLst>
                                    <p:cond delay="150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1750"/>
                                        <p:tgtEl>
                                          <p:spTgt spid="22"/>
                                        </p:tgtEl>
                                      </p:cBhvr>
                                    </p:animEffect>
                                  </p:childTnLst>
                                </p:cTn>
                              </p:par>
                            </p:childTnLst>
                          </p:cTn>
                        </p:par>
                        <p:par>
                          <p:cTn id="28" fill="hold">
                            <p:stCondLst>
                              <p:cond delay="18250"/>
                            </p:stCondLst>
                            <p:childTnLst>
                              <p:par>
                                <p:cTn id="29" presetID="63" presetClass="path" presetSubtype="0" accel="50000" decel="50000" fill="hold" nodeType="afterEffect">
                                  <p:stCondLst>
                                    <p:cond delay="0"/>
                                  </p:stCondLst>
                                  <p:childTnLst>
                                    <p:animMotion origin="layout" path="M -5E-6 -3.33333E-6 L 1.01094 -0.00833 " pathEditMode="relative" rAng="0" ptsTypes="AA">
                                      <p:cBhvr>
                                        <p:cTn id="30"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toy&#10;&#10;Description automatically generated">
            <a:extLst>
              <a:ext uri="{FF2B5EF4-FFF2-40B4-BE49-F238E27FC236}">
                <a16:creationId xmlns:a16="http://schemas.microsoft.com/office/drawing/2014/main" id="{D1F16907-DCDE-4B3A-9A4F-F4BAC25DD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602" y="2355366"/>
            <a:ext cx="1883539" cy="3207234"/>
          </a:xfrm>
          <a:prstGeom prst="rect">
            <a:avLst/>
          </a:prstGeom>
        </p:spPr>
      </p:pic>
      <p:grpSp>
        <p:nvGrpSpPr>
          <p:cNvPr id="27" name="Group 26">
            <a:extLst>
              <a:ext uri="{FF2B5EF4-FFF2-40B4-BE49-F238E27FC236}">
                <a16:creationId xmlns:a16="http://schemas.microsoft.com/office/drawing/2014/main" id="{3E8BDE27-21F8-493B-83F4-A39F10A3EFEC}"/>
              </a:ext>
            </a:extLst>
          </p:cNvPr>
          <p:cNvGrpSpPr/>
          <p:nvPr/>
        </p:nvGrpSpPr>
        <p:grpSpPr>
          <a:xfrm>
            <a:off x="2336353" y="2770013"/>
            <a:ext cx="7668663" cy="602256"/>
            <a:chOff x="1136171" y="269929"/>
            <a:chExt cx="9347203" cy="1198543"/>
          </a:xfrm>
        </p:grpSpPr>
        <p:sp>
          <p:nvSpPr>
            <p:cNvPr id="29" name="TextBox 28">
              <a:extLst>
                <a:ext uri="{FF2B5EF4-FFF2-40B4-BE49-F238E27FC236}">
                  <a16:creationId xmlns:a16="http://schemas.microsoft.com/office/drawing/2014/main" id="{8691CFBE-0DAD-445C-8EF8-7C4A978C2AE8}"/>
                </a:ext>
              </a:extLst>
            </p:cNvPr>
            <p:cNvSpPr txBox="1"/>
            <p:nvPr/>
          </p:nvSpPr>
          <p:spPr>
            <a:xfrm>
              <a:off x="1136171" y="269929"/>
              <a:ext cx="9347203" cy="425644"/>
            </a:xfrm>
            <a:prstGeom prst="rect">
              <a:avLst/>
            </a:prstGeom>
            <a:noFill/>
          </p:spPr>
          <p:txBody>
            <a:bodyPr wrap="square" rtlCol="0">
              <a:spAutoFit/>
            </a:bodyPr>
            <a:lstStyle/>
            <a:p>
              <a:pPr algn="ctr"/>
              <a:r>
                <a:rPr lang="en-US" sz="3200" dirty="0">
                  <a:solidFill>
                    <a:srgbClr val="FF0000"/>
                  </a:solidFill>
                  <a:latin typeface="Comic Sans MS" panose="030F0702030302020204" pitchFamily="66" charset="0"/>
                </a:rPr>
                <a:t>But he is big and powerful?</a:t>
              </a:r>
            </a:p>
          </p:txBody>
        </p:sp>
        <p:sp>
          <p:nvSpPr>
            <p:cNvPr id="28" name="Speech Bubble: Rectangle with Corners Rounded 27">
              <a:extLst>
                <a:ext uri="{FF2B5EF4-FFF2-40B4-BE49-F238E27FC236}">
                  <a16:creationId xmlns:a16="http://schemas.microsoft.com/office/drawing/2014/main" id="{EB1B5AF1-6F14-4884-8FA0-9FFC6B9F3C0A}"/>
                </a:ext>
              </a:extLst>
            </p:cNvPr>
            <p:cNvSpPr/>
            <p:nvPr/>
          </p:nvSpPr>
          <p:spPr>
            <a:xfrm>
              <a:off x="1136171" y="270934"/>
              <a:ext cx="9347200" cy="1197538"/>
            </a:xfrm>
            <a:prstGeom prst="wedgeRoundRectCallout">
              <a:avLst>
                <a:gd name="adj1" fmla="val 65469"/>
                <a:gd name="adj2" fmla="val -324"/>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TextBox 54">
            <a:extLst>
              <a:ext uri="{FF2B5EF4-FFF2-40B4-BE49-F238E27FC236}">
                <a16:creationId xmlns:a16="http://schemas.microsoft.com/office/drawing/2014/main" id="{CA6586A5-132A-458B-A313-000501158937}"/>
              </a:ext>
            </a:extLst>
          </p:cNvPr>
          <p:cNvSpPr txBox="1"/>
          <p:nvPr/>
        </p:nvSpPr>
        <p:spPr>
          <a:xfrm>
            <a:off x="2232704" y="1465960"/>
            <a:ext cx="8208946" cy="1077218"/>
          </a:xfrm>
          <a:prstGeom prst="rect">
            <a:avLst/>
          </a:prstGeom>
          <a:noFill/>
        </p:spPr>
        <p:txBody>
          <a:bodyPr wrap="square">
            <a:spAutoFit/>
          </a:bodyPr>
          <a:lstStyle/>
          <a:p>
            <a:pPr algn="ctr"/>
            <a:r>
              <a:rPr lang="en-US" sz="3200" dirty="0">
                <a:latin typeface="Comic Sans MS" panose="030F0702030302020204" pitchFamily="66" charset="0"/>
              </a:rPr>
              <a:t>Lots of people say they cannot see God because he is too big and powerful.</a:t>
            </a:r>
          </a:p>
        </p:txBody>
      </p:sp>
      <p:sp>
        <p:nvSpPr>
          <p:cNvPr id="17" name="Rectangle 16">
            <a:extLst>
              <a:ext uri="{FF2B5EF4-FFF2-40B4-BE49-F238E27FC236}">
                <a16:creationId xmlns:a16="http://schemas.microsoft.com/office/drawing/2014/main" id="{B5357932-4DF3-4818-B789-9A047A4FBCF8}"/>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pic>
        <p:nvPicPr>
          <p:cNvPr id="48" name="Picture 47">
            <a:extLst>
              <a:ext uri="{FF2B5EF4-FFF2-40B4-BE49-F238E27FC236}">
                <a16:creationId xmlns:a16="http://schemas.microsoft.com/office/drawing/2014/main" id="{45701131-B90B-4687-9E3B-38C457F78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12" y="2310207"/>
            <a:ext cx="1921428" cy="3262071"/>
          </a:xfrm>
          <a:prstGeom prst="rect">
            <a:avLst/>
          </a:prstGeom>
        </p:spPr>
      </p:pic>
      <p:grpSp>
        <p:nvGrpSpPr>
          <p:cNvPr id="52" name="Group 51">
            <a:extLst>
              <a:ext uri="{FF2B5EF4-FFF2-40B4-BE49-F238E27FC236}">
                <a16:creationId xmlns:a16="http://schemas.microsoft.com/office/drawing/2014/main" id="{A4368606-946E-415B-8453-9D392868B2C3}"/>
              </a:ext>
            </a:extLst>
          </p:cNvPr>
          <p:cNvGrpSpPr/>
          <p:nvPr/>
        </p:nvGrpSpPr>
        <p:grpSpPr>
          <a:xfrm>
            <a:off x="2232704" y="1001065"/>
            <a:ext cx="8416246" cy="1565341"/>
            <a:chOff x="335467" y="4249519"/>
            <a:chExt cx="10866154" cy="1274322"/>
          </a:xfrm>
        </p:grpSpPr>
        <p:sp>
          <p:nvSpPr>
            <p:cNvPr id="53" name="Speech Bubble: Rectangle with Corners Rounded 52">
              <a:extLst>
                <a:ext uri="{FF2B5EF4-FFF2-40B4-BE49-F238E27FC236}">
                  <a16:creationId xmlns:a16="http://schemas.microsoft.com/office/drawing/2014/main" id="{D9616F83-E90E-49BC-B3B7-61C851110860}"/>
                </a:ext>
              </a:extLst>
            </p:cNvPr>
            <p:cNvSpPr/>
            <p:nvPr/>
          </p:nvSpPr>
          <p:spPr>
            <a:xfrm>
              <a:off x="335467" y="4249519"/>
              <a:ext cx="10866154" cy="1274322"/>
            </a:xfrm>
            <a:prstGeom prst="wedgeRoundRectCallout">
              <a:avLst>
                <a:gd name="adj1" fmla="val -57760"/>
                <a:gd name="adj2" fmla="val 82103"/>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A2514BDD-D6C1-434B-9C58-D79C5E3AF6DC}"/>
                </a:ext>
              </a:extLst>
            </p:cNvPr>
            <p:cNvSpPr txBox="1"/>
            <p:nvPr/>
          </p:nvSpPr>
          <p:spPr>
            <a:xfrm>
              <a:off x="469287" y="4266228"/>
              <a:ext cx="10598510" cy="476057"/>
            </a:xfrm>
            <a:prstGeom prst="rect">
              <a:avLst/>
            </a:prstGeom>
            <a:noFill/>
          </p:spPr>
          <p:txBody>
            <a:bodyPr wrap="square" rtlCol="0">
              <a:spAutoFit/>
            </a:bodyPr>
            <a:lstStyle/>
            <a:p>
              <a:pPr algn="ctr"/>
              <a:r>
                <a:rPr lang="en-US" sz="3200" dirty="0">
                  <a:latin typeface="Comic Sans MS" panose="030F0702030302020204" pitchFamily="66" charset="0"/>
                </a:rPr>
                <a:t>Immanuel means </a:t>
              </a:r>
              <a:r>
                <a:rPr lang="en-US" sz="3200" b="1" i="1" dirty="0">
                  <a:latin typeface="Comic Sans MS" panose="030F0702030302020204" pitchFamily="66" charset="0"/>
                </a:rPr>
                <a:t>God with Us</a:t>
              </a:r>
              <a:r>
                <a:rPr lang="en-US" sz="3200" dirty="0">
                  <a:latin typeface="Comic Sans MS" panose="030F0702030302020204" pitchFamily="66" charset="0"/>
                </a:rPr>
                <a:t>.</a:t>
              </a:r>
            </a:p>
          </p:txBody>
        </p:sp>
      </p:grpSp>
      <p:grpSp>
        <p:nvGrpSpPr>
          <p:cNvPr id="56" name="Group 55">
            <a:extLst>
              <a:ext uri="{FF2B5EF4-FFF2-40B4-BE49-F238E27FC236}">
                <a16:creationId xmlns:a16="http://schemas.microsoft.com/office/drawing/2014/main" id="{F715DB63-BCAF-4F3B-9CB5-70CE0EFAAF19}"/>
              </a:ext>
            </a:extLst>
          </p:cNvPr>
          <p:cNvGrpSpPr/>
          <p:nvPr/>
        </p:nvGrpSpPr>
        <p:grpSpPr>
          <a:xfrm>
            <a:off x="1212990" y="238911"/>
            <a:ext cx="9985278" cy="665643"/>
            <a:chOff x="1136171" y="270933"/>
            <a:chExt cx="9428149" cy="1274322"/>
          </a:xfrm>
        </p:grpSpPr>
        <p:sp>
          <p:nvSpPr>
            <p:cNvPr id="57" name="Speech Bubble: Rectangle with Corners Rounded 56">
              <a:extLst>
                <a:ext uri="{FF2B5EF4-FFF2-40B4-BE49-F238E27FC236}">
                  <a16:creationId xmlns:a16="http://schemas.microsoft.com/office/drawing/2014/main" id="{2A9753D9-44CC-41A2-8DC9-F5848033E2F0}"/>
                </a:ext>
              </a:extLst>
            </p:cNvPr>
            <p:cNvSpPr/>
            <p:nvPr/>
          </p:nvSpPr>
          <p:spPr>
            <a:xfrm>
              <a:off x="1136171" y="270933"/>
              <a:ext cx="9347200" cy="1274322"/>
            </a:xfrm>
            <a:prstGeom prst="wedgeRoundRectCallout">
              <a:avLst>
                <a:gd name="adj1" fmla="val 49972"/>
                <a:gd name="adj2" fmla="val 381887"/>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6168D787-8765-4A89-A1AA-8F434DCF274C}"/>
                </a:ext>
              </a:extLst>
            </p:cNvPr>
            <p:cNvSpPr txBox="1"/>
            <p:nvPr/>
          </p:nvSpPr>
          <p:spPr>
            <a:xfrm>
              <a:off x="1217120" y="349537"/>
              <a:ext cx="9347200" cy="1119506"/>
            </a:xfrm>
            <a:prstGeom prst="rect">
              <a:avLst/>
            </a:prstGeom>
            <a:noFill/>
          </p:spPr>
          <p:txBody>
            <a:bodyPr wrap="square" rtlCol="0">
              <a:spAutoFit/>
            </a:bodyPr>
            <a:lstStyle/>
            <a:p>
              <a:pPr algn="ctr"/>
              <a:r>
                <a:rPr lang="en-US" sz="3200" dirty="0">
                  <a:solidFill>
                    <a:srgbClr val="FF0000"/>
                  </a:solidFill>
                  <a:latin typeface="Comic Sans MS" panose="030F0702030302020204" pitchFamily="66" charset="0"/>
                </a:rPr>
                <a:t>So what does the name Immanuel mean?</a:t>
              </a:r>
            </a:p>
          </p:txBody>
        </p:sp>
      </p:grpSp>
      <p:sp>
        <p:nvSpPr>
          <p:cNvPr id="22" name="TextBox 21">
            <a:extLst>
              <a:ext uri="{FF2B5EF4-FFF2-40B4-BE49-F238E27FC236}">
                <a16:creationId xmlns:a16="http://schemas.microsoft.com/office/drawing/2014/main" id="{099B3ED1-3333-4AD7-AF4E-3DF6BE7045F5}"/>
              </a:ext>
            </a:extLst>
          </p:cNvPr>
          <p:cNvSpPr txBox="1"/>
          <p:nvPr/>
        </p:nvSpPr>
        <p:spPr>
          <a:xfrm>
            <a:off x="2746848" y="4452976"/>
            <a:ext cx="7155959" cy="584775"/>
          </a:xfrm>
          <a:prstGeom prst="rect">
            <a:avLst/>
          </a:prstGeom>
          <a:noFill/>
        </p:spPr>
        <p:txBody>
          <a:bodyPr wrap="square">
            <a:spAutoFit/>
          </a:bodyPr>
          <a:lstStyle/>
          <a:p>
            <a:pPr algn="ctr"/>
            <a:r>
              <a:rPr lang="en-US" sz="3200" dirty="0">
                <a:latin typeface="Comic Sans MS" panose="030F0702030302020204" pitchFamily="66" charset="0"/>
              </a:rPr>
              <a:t>Jesus is God in human form.</a:t>
            </a:r>
            <a:endParaRPr lang="en-US" sz="3200" b="1" i="1" dirty="0">
              <a:latin typeface="Comic Sans MS" panose="030F0702030302020204" pitchFamily="66" charset="0"/>
            </a:endParaRPr>
          </a:p>
        </p:txBody>
      </p:sp>
      <p:grpSp>
        <p:nvGrpSpPr>
          <p:cNvPr id="23" name="Group 22">
            <a:extLst>
              <a:ext uri="{FF2B5EF4-FFF2-40B4-BE49-F238E27FC236}">
                <a16:creationId xmlns:a16="http://schemas.microsoft.com/office/drawing/2014/main" id="{0469F0CA-DB91-4F37-93C2-0C48A935F64D}"/>
              </a:ext>
            </a:extLst>
          </p:cNvPr>
          <p:cNvGrpSpPr/>
          <p:nvPr/>
        </p:nvGrpSpPr>
        <p:grpSpPr>
          <a:xfrm>
            <a:off x="2485001" y="3508671"/>
            <a:ext cx="7526988" cy="2767449"/>
            <a:chOff x="1136170" y="256127"/>
            <a:chExt cx="10866154" cy="1289128"/>
          </a:xfrm>
        </p:grpSpPr>
        <p:sp>
          <p:nvSpPr>
            <p:cNvPr id="24" name="Speech Bubble: Rectangle with Corners Rounded 23">
              <a:extLst>
                <a:ext uri="{FF2B5EF4-FFF2-40B4-BE49-F238E27FC236}">
                  <a16:creationId xmlns:a16="http://schemas.microsoft.com/office/drawing/2014/main" id="{F5E29686-3D9E-4927-AC1D-3D1BB37956FD}"/>
                </a:ext>
              </a:extLst>
            </p:cNvPr>
            <p:cNvSpPr/>
            <p:nvPr/>
          </p:nvSpPr>
          <p:spPr>
            <a:xfrm>
              <a:off x="1136170" y="270933"/>
              <a:ext cx="10866154" cy="1274322"/>
            </a:xfrm>
            <a:prstGeom prst="wedgeRoundRectCallout">
              <a:avLst>
                <a:gd name="adj1" fmla="val -61554"/>
                <a:gd name="adj2" fmla="val -72896"/>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4079DE9-6026-46B8-A4A5-6BE55A984D9E}"/>
                </a:ext>
              </a:extLst>
            </p:cNvPr>
            <p:cNvSpPr txBox="1"/>
            <p:nvPr/>
          </p:nvSpPr>
          <p:spPr>
            <a:xfrm>
              <a:off x="1221978" y="256127"/>
              <a:ext cx="10646524" cy="691266"/>
            </a:xfrm>
            <a:prstGeom prst="rect">
              <a:avLst/>
            </a:prstGeom>
            <a:noFill/>
          </p:spPr>
          <p:txBody>
            <a:bodyPr wrap="square" rtlCol="0">
              <a:spAutoFit/>
            </a:bodyPr>
            <a:lstStyle/>
            <a:p>
              <a:pPr algn="ctr"/>
              <a:r>
                <a:rPr lang="en-US" sz="3200" dirty="0">
                  <a:latin typeface="Comic Sans MS" panose="030F0702030302020204" pitchFamily="66" charset="0"/>
                </a:rPr>
                <a:t>He is, but to help us see what He is like, He sent Jesus to live as a human.  </a:t>
              </a:r>
            </a:p>
          </p:txBody>
        </p:sp>
      </p:grpSp>
      <p:sp>
        <p:nvSpPr>
          <p:cNvPr id="30" name="TextBox 29">
            <a:extLst>
              <a:ext uri="{FF2B5EF4-FFF2-40B4-BE49-F238E27FC236}">
                <a16:creationId xmlns:a16="http://schemas.microsoft.com/office/drawing/2014/main" id="{1D8AA8F8-745A-4462-A3B1-3743576EF373}"/>
              </a:ext>
            </a:extLst>
          </p:cNvPr>
          <p:cNvSpPr txBox="1"/>
          <p:nvPr/>
        </p:nvSpPr>
        <p:spPr>
          <a:xfrm>
            <a:off x="2410029" y="4876369"/>
            <a:ext cx="7729396" cy="584775"/>
          </a:xfrm>
          <a:prstGeom prst="rect">
            <a:avLst/>
          </a:prstGeom>
          <a:noFill/>
        </p:spPr>
        <p:txBody>
          <a:bodyPr wrap="square">
            <a:spAutoFit/>
          </a:bodyPr>
          <a:lstStyle/>
          <a:p>
            <a:pPr algn="ctr"/>
            <a:r>
              <a:rPr lang="en-US" sz="3200" dirty="0">
                <a:latin typeface="Comic Sans MS" panose="030F0702030302020204" pitchFamily="66" charset="0"/>
              </a:rPr>
              <a:t>Jesus came to show us what God is like.</a:t>
            </a:r>
            <a:endParaRPr lang="en-US" sz="3200" b="1" i="1" dirty="0">
              <a:latin typeface="Comic Sans MS" panose="030F0702030302020204" pitchFamily="66" charset="0"/>
            </a:endParaRPr>
          </a:p>
        </p:txBody>
      </p:sp>
      <p:sp>
        <p:nvSpPr>
          <p:cNvPr id="31" name="TextBox 30">
            <a:extLst>
              <a:ext uri="{FF2B5EF4-FFF2-40B4-BE49-F238E27FC236}">
                <a16:creationId xmlns:a16="http://schemas.microsoft.com/office/drawing/2014/main" id="{107C9DDD-AB09-4AA8-88CF-027DFF5CA417}"/>
              </a:ext>
            </a:extLst>
          </p:cNvPr>
          <p:cNvSpPr txBox="1"/>
          <p:nvPr/>
        </p:nvSpPr>
        <p:spPr>
          <a:xfrm>
            <a:off x="2410029" y="5335458"/>
            <a:ext cx="7729396" cy="1077218"/>
          </a:xfrm>
          <a:prstGeom prst="rect">
            <a:avLst/>
          </a:prstGeom>
          <a:noFill/>
        </p:spPr>
        <p:txBody>
          <a:bodyPr wrap="square">
            <a:spAutoFit/>
          </a:bodyPr>
          <a:lstStyle/>
          <a:p>
            <a:pPr algn="ctr"/>
            <a:r>
              <a:rPr lang="en-US" sz="3200" dirty="0">
                <a:latin typeface="Comic Sans MS" panose="030F0702030302020204" pitchFamily="66" charset="0"/>
              </a:rPr>
              <a:t>As a human, Jesus suffered all the things we suffer.</a:t>
            </a:r>
            <a:endParaRPr lang="en-US" sz="3200" b="1" i="1" dirty="0">
              <a:latin typeface="Comic Sans MS" panose="030F0702030302020204" pitchFamily="66" charset="0"/>
            </a:endParaRPr>
          </a:p>
        </p:txBody>
      </p:sp>
      <p:sp>
        <p:nvSpPr>
          <p:cNvPr id="16" name="Rectangle 15">
            <a:hlinkClick r:id="rId4" action="ppaction://hlinksldjump"/>
            <a:extLst>
              <a:ext uri="{FF2B5EF4-FFF2-40B4-BE49-F238E27FC236}">
                <a16:creationId xmlns:a16="http://schemas.microsoft.com/office/drawing/2014/main" id="{77B9C11A-F007-4D03-9B63-0D6A5C30856B}"/>
              </a:ext>
            </a:extLst>
          </p:cNvPr>
          <p:cNvSpPr/>
          <p:nvPr/>
        </p:nvSpPr>
        <p:spPr>
          <a:xfrm>
            <a:off x="-390525"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6012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750"/>
                                        <p:tgtEl>
                                          <p:spTgt spid="56"/>
                                        </p:tgtEl>
                                      </p:cBhvr>
                                    </p:animEffect>
                                  </p:childTnLst>
                                </p:cTn>
                              </p:par>
                            </p:childTnLst>
                          </p:cTn>
                        </p:par>
                        <p:par>
                          <p:cTn id="8" fill="hold">
                            <p:stCondLst>
                              <p:cond delay="2000"/>
                            </p:stCondLst>
                            <p:childTnLst>
                              <p:par>
                                <p:cTn id="9" presetID="22" presetClass="entr" presetSubtype="8" fill="hold" nodeType="afterEffect">
                                  <p:stCondLst>
                                    <p:cond delay="200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1750"/>
                                        <p:tgtEl>
                                          <p:spTgt spid="52"/>
                                        </p:tgtEl>
                                      </p:cBhvr>
                                    </p:animEffect>
                                  </p:childTnLst>
                                </p:cTn>
                              </p:par>
                            </p:childTnLst>
                          </p:cTn>
                        </p:par>
                        <p:par>
                          <p:cTn id="12" fill="hold">
                            <p:stCondLst>
                              <p:cond delay="5750"/>
                            </p:stCondLst>
                            <p:childTnLst>
                              <p:par>
                                <p:cTn id="13" presetID="22" presetClass="entr" presetSubtype="8" fill="hold" grpId="0" nodeType="afterEffect">
                                  <p:stCondLst>
                                    <p:cond delay="1500"/>
                                  </p:stCondLst>
                                  <p:childTnLst>
                                    <p:set>
                                      <p:cBhvr>
                                        <p:cTn id="14" dur="1" fill="hold">
                                          <p:stCondLst>
                                            <p:cond delay="0"/>
                                          </p:stCondLst>
                                        </p:cTn>
                                        <p:tgtEl>
                                          <p:spTgt spid="55"/>
                                        </p:tgtEl>
                                        <p:attrNameLst>
                                          <p:attrName>style.visibility</p:attrName>
                                        </p:attrNameLst>
                                      </p:cBhvr>
                                      <p:to>
                                        <p:strVal val="visible"/>
                                      </p:to>
                                    </p:set>
                                    <p:animEffect transition="in" filter="wipe(left)">
                                      <p:cBhvr>
                                        <p:cTn id="15" dur="1750"/>
                                        <p:tgtEl>
                                          <p:spTgt spid="55"/>
                                        </p:tgtEl>
                                      </p:cBhvr>
                                    </p:animEffect>
                                  </p:childTnLst>
                                </p:cTn>
                              </p:par>
                            </p:childTnLst>
                          </p:cTn>
                        </p:par>
                        <p:par>
                          <p:cTn id="16" fill="hold">
                            <p:stCondLst>
                              <p:cond delay="9000"/>
                            </p:stCondLst>
                            <p:childTnLst>
                              <p:par>
                                <p:cTn id="17" presetID="22" presetClass="entr" presetSubtype="2" fill="hold" nodeType="afterEffect">
                                  <p:stCondLst>
                                    <p:cond delay="100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1750"/>
                                        <p:tgtEl>
                                          <p:spTgt spid="27"/>
                                        </p:tgtEl>
                                      </p:cBhvr>
                                    </p:animEffect>
                                  </p:childTnLst>
                                </p:cTn>
                              </p:par>
                            </p:childTnLst>
                          </p:cTn>
                        </p:par>
                        <p:par>
                          <p:cTn id="20" fill="hold">
                            <p:stCondLst>
                              <p:cond delay="11750"/>
                            </p:stCondLst>
                            <p:childTnLst>
                              <p:par>
                                <p:cTn id="21" presetID="22" presetClass="entr" presetSubtype="8" fill="hold" nodeType="afterEffect">
                                  <p:stCondLst>
                                    <p:cond delay="150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750"/>
                                        <p:tgtEl>
                                          <p:spTgt spid="23"/>
                                        </p:tgtEl>
                                      </p:cBhvr>
                                    </p:animEffect>
                                  </p:childTnLst>
                                </p:cTn>
                              </p:par>
                            </p:childTnLst>
                          </p:cTn>
                        </p:par>
                        <p:par>
                          <p:cTn id="24" fill="hold">
                            <p:stCondLst>
                              <p:cond delay="15000"/>
                            </p:stCondLst>
                            <p:childTnLst>
                              <p:par>
                                <p:cTn id="25" presetID="22" presetClass="entr" presetSubtype="8" fill="hold" grpId="0" nodeType="afterEffect">
                                  <p:stCondLst>
                                    <p:cond delay="150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1750"/>
                                        <p:tgtEl>
                                          <p:spTgt spid="22"/>
                                        </p:tgtEl>
                                      </p:cBhvr>
                                    </p:animEffect>
                                  </p:childTnLst>
                                </p:cTn>
                              </p:par>
                            </p:childTnLst>
                          </p:cTn>
                        </p:par>
                        <p:par>
                          <p:cTn id="28" fill="hold">
                            <p:stCondLst>
                              <p:cond delay="18250"/>
                            </p:stCondLst>
                            <p:childTnLst>
                              <p:par>
                                <p:cTn id="29" presetID="22" presetClass="entr" presetSubtype="8" fill="hold" grpId="0" nodeType="afterEffect">
                                  <p:stCondLst>
                                    <p:cond delay="150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1750"/>
                                        <p:tgtEl>
                                          <p:spTgt spid="30"/>
                                        </p:tgtEl>
                                      </p:cBhvr>
                                    </p:animEffect>
                                  </p:childTnLst>
                                </p:cTn>
                              </p:par>
                            </p:childTnLst>
                          </p:cTn>
                        </p:par>
                        <p:par>
                          <p:cTn id="32" fill="hold">
                            <p:stCondLst>
                              <p:cond delay="21500"/>
                            </p:stCondLst>
                            <p:childTnLst>
                              <p:par>
                                <p:cTn id="33" presetID="22" presetClass="entr" presetSubtype="8" fill="hold" grpId="0" nodeType="afterEffect">
                                  <p:stCondLst>
                                    <p:cond delay="150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1750"/>
                                        <p:tgtEl>
                                          <p:spTgt spid="31"/>
                                        </p:tgtEl>
                                      </p:cBhvr>
                                    </p:animEffect>
                                  </p:childTnLst>
                                </p:cTn>
                              </p:par>
                            </p:childTnLst>
                          </p:cTn>
                        </p:par>
                        <p:par>
                          <p:cTn id="36" fill="hold">
                            <p:stCondLst>
                              <p:cond delay="24750"/>
                            </p:stCondLst>
                            <p:childTnLst>
                              <p:par>
                                <p:cTn id="37" presetID="63" presetClass="path" presetSubtype="0" accel="50000" decel="50000" fill="hold" nodeType="afterEffect">
                                  <p:stCondLst>
                                    <p:cond delay="0"/>
                                  </p:stCondLst>
                                  <p:childTnLst>
                                    <p:animMotion origin="layout" path="M -5E-6 -3.33333E-6 L 1.01094 -0.00833 " pathEditMode="relative" rAng="0" ptsTypes="AA">
                                      <p:cBhvr>
                                        <p:cTn id="38"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2"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toy&#10;&#10;Description automatically generated">
            <a:extLst>
              <a:ext uri="{FF2B5EF4-FFF2-40B4-BE49-F238E27FC236}">
                <a16:creationId xmlns:a16="http://schemas.microsoft.com/office/drawing/2014/main" id="{D1F16907-DCDE-4B3A-9A4F-F4BAC25DD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602" y="2355366"/>
            <a:ext cx="1883539" cy="3207234"/>
          </a:xfrm>
          <a:prstGeom prst="rect">
            <a:avLst/>
          </a:prstGeom>
        </p:spPr>
      </p:pic>
      <p:grpSp>
        <p:nvGrpSpPr>
          <p:cNvPr id="27" name="Group 26">
            <a:extLst>
              <a:ext uri="{FF2B5EF4-FFF2-40B4-BE49-F238E27FC236}">
                <a16:creationId xmlns:a16="http://schemas.microsoft.com/office/drawing/2014/main" id="{3E8BDE27-21F8-493B-83F4-A39F10A3EFEC}"/>
              </a:ext>
            </a:extLst>
          </p:cNvPr>
          <p:cNvGrpSpPr/>
          <p:nvPr/>
        </p:nvGrpSpPr>
        <p:grpSpPr>
          <a:xfrm>
            <a:off x="2328431" y="5303303"/>
            <a:ext cx="7668663" cy="602256"/>
            <a:chOff x="1136171" y="269929"/>
            <a:chExt cx="9347203" cy="1198543"/>
          </a:xfrm>
        </p:grpSpPr>
        <p:sp>
          <p:nvSpPr>
            <p:cNvPr id="29" name="TextBox 28">
              <a:extLst>
                <a:ext uri="{FF2B5EF4-FFF2-40B4-BE49-F238E27FC236}">
                  <a16:creationId xmlns:a16="http://schemas.microsoft.com/office/drawing/2014/main" id="{8691CFBE-0DAD-445C-8EF8-7C4A978C2AE8}"/>
                </a:ext>
              </a:extLst>
            </p:cNvPr>
            <p:cNvSpPr txBox="1"/>
            <p:nvPr/>
          </p:nvSpPr>
          <p:spPr>
            <a:xfrm>
              <a:off x="1136171" y="269929"/>
              <a:ext cx="9347203" cy="1163754"/>
            </a:xfrm>
            <a:prstGeom prst="rect">
              <a:avLst/>
            </a:prstGeom>
            <a:noFill/>
          </p:spPr>
          <p:txBody>
            <a:bodyPr wrap="square" rtlCol="0">
              <a:spAutoFit/>
            </a:bodyPr>
            <a:lstStyle/>
            <a:p>
              <a:pPr algn="ctr"/>
              <a:r>
                <a:rPr lang="en-US" sz="3200" dirty="0">
                  <a:solidFill>
                    <a:srgbClr val="FF0000"/>
                  </a:solidFill>
                  <a:latin typeface="Comic Sans MS" panose="030F0702030302020204" pitchFamily="66" charset="0"/>
                </a:rPr>
                <a:t>But why did God allow that to happen?</a:t>
              </a:r>
            </a:p>
          </p:txBody>
        </p:sp>
        <p:sp>
          <p:nvSpPr>
            <p:cNvPr id="28" name="Speech Bubble: Rectangle with Corners Rounded 27">
              <a:extLst>
                <a:ext uri="{FF2B5EF4-FFF2-40B4-BE49-F238E27FC236}">
                  <a16:creationId xmlns:a16="http://schemas.microsoft.com/office/drawing/2014/main" id="{EB1B5AF1-6F14-4884-8FA0-9FFC6B9F3C0A}"/>
                </a:ext>
              </a:extLst>
            </p:cNvPr>
            <p:cNvSpPr/>
            <p:nvPr/>
          </p:nvSpPr>
          <p:spPr>
            <a:xfrm>
              <a:off x="1136171" y="270934"/>
              <a:ext cx="9347200" cy="1197538"/>
            </a:xfrm>
            <a:prstGeom prst="wedgeRoundRectCallout">
              <a:avLst>
                <a:gd name="adj1" fmla="val 64724"/>
                <a:gd name="adj2" fmla="val -415038"/>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TextBox 54">
            <a:extLst>
              <a:ext uri="{FF2B5EF4-FFF2-40B4-BE49-F238E27FC236}">
                <a16:creationId xmlns:a16="http://schemas.microsoft.com/office/drawing/2014/main" id="{CA6586A5-132A-458B-A313-000501158937}"/>
              </a:ext>
            </a:extLst>
          </p:cNvPr>
          <p:cNvSpPr txBox="1"/>
          <p:nvPr/>
        </p:nvSpPr>
        <p:spPr>
          <a:xfrm>
            <a:off x="3128070" y="3071868"/>
            <a:ext cx="6796802" cy="1569660"/>
          </a:xfrm>
          <a:prstGeom prst="rect">
            <a:avLst/>
          </a:prstGeom>
          <a:noFill/>
        </p:spPr>
        <p:txBody>
          <a:bodyPr wrap="square">
            <a:spAutoFit/>
          </a:bodyPr>
          <a:lstStyle/>
          <a:p>
            <a:pPr algn="ctr"/>
            <a:r>
              <a:rPr lang="en-US" sz="3200" dirty="0">
                <a:latin typeface="Comic Sans MS" panose="030F0702030302020204" pitchFamily="66" charset="0"/>
              </a:rPr>
              <a:t>He was let down by his friends,</a:t>
            </a:r>
          </a:p>
          <a:p>
            <a:pPr algn="ctr"/>
            <a:r>
              <a:rPr lang="en-US" sz="3200" dirty="0">
                <a:latin typeface="Comic Sans MS" panose="030F0702030302020204" pitchFamily="66" charset="0"/>
              </a:rPr>
              <a:t>people told lies about him, </a:t>
            </a:r>
          </a:p>
          <a:p>
            <a:pPr algn="ctr"/>
            <a:r>
              <a:rPr lang="en-US" sz="3200" dirty="0">
                <a:latin typeface="Comic Sans MS" panose="030F0702030302020204" pitchFamily="66" charset="0"/>
              </a:rPr>
              <a:t>and he was killed by his enemies.</a:t>
            </a:r>
          </a:p>
        </p:txBody>
      </p:sp>
      <p:sp>
        <p:nvSpPr>
          <p:cNvPr id="17" name="Rectangle 16">
            <a:extLst>
              <a:ext uri="{FF2B5EF4-FFF2-40B4-BE49-F238E27FC236}">
                <a16:creationId xmlns:a16="http://schemas.microsoft.com/office/drawing/2014/main" id="{B5357932-4DF3-4818-B789-9A047A4FBCF8}"/>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pic>
        <p:nvPicPr>
          <p:cNvPr id="48" name="Picture 47">
            <a:extLst>
              <a:ext uri="{FF2B5EF4-FFF2-40B4-BE49-F238E27FC236}">
                <a16:creationId xmlns:a16="http://schemas.microsoft.com/office/drawing/2014/main" id="{45701131-B90B-4687-9E3B-38C457F78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12" y="2310207"/>
            <a:ext cx="1921428" cy="3262071"/>
          </a:xfrm>
          <a:prstGeom prst="rect">
            <a:avLst/>
          </a:prstGeom>
        </p:spPr>
      </p:pic>
      <p:grpSp>
        <p:nvGrpSpPr>
          <p:cNvPr id="56" name="Group 55">
            <a:extLst>
              <a:ext uri="{FF2B5EF4-FFF2-40B4-BE49-F238E27FC236}">
                <a16:creationId xmlns:a16="http://schemas.microsoft.com/office/drawing/2014/main" id="{F715DB63-BCAF-4F3B-9CB5-70CE0EFAAF19}"/>
              </a:ext>
            </a:extLst>
          </p:cNvPr>
          <p:cNvGrpSpPr/>
          <p:nvPr/>
        </p:nvGrpSpPr>
        <p:grpSpPr>
          <a:xfrm>
            <a:off x="1212990" y="238911"/>
            <a:ext cx="9974381" cy="1621419"/>
            <a:chOff x="1136171" y="270933"/>
            <a:chExt cx="9417860" cy="1274322"/>
          </a:xfrm>
        </p:grpSpPr>
        <p:sp>
          <p:nvSpPr>
            <p:cNvPr id="57" name="Speech Bubble: Rectangle with Corners Rounded 56">
              <a:extLst>
                <a:ext uri="{FF2B5EF4-FFF2-40B4-BE49-F238E27FC236}">
                  <a16:creationId xmlns:a16="http://schemas.microsoft.com/office/drawing/2014/main" id="{2A9753D9-44CC-41A2-8DC9-F5848033E2F0}"/>
                </a:ext>
              </a:extLst>
            </p:cNvPr>
            <p:cNvSpPr/>
            <p:nvPr/>
          </p:nvSpPr>
          <p:spPr>
            <a:xfrm>
              <a:off x="1136171" y="270933"/>
              <a:ext cx="9347200" cy="1274322"/>
            </a:xfrm>
            <a:prstGeom prst="wedgeRoundRectCallout">
              <a:avLst>
                <a:gd name="adj1" fmla="val 49587"/>
                <a:gd name="adj2" fmla="val 121060"/>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6168D787-8765-4A89-A1AA-8F434DCF274C}"/>
                </a:ext>
              </a:extLst>
            </p:cNvPr>
            <p:cNvSpPr txBox="1"/>
            <p:nvPr/>
          </p:nvSpPr>
          <p:spPr>
            <a:xfrm>
              <a:off x="1206831" y="304559"/>
              <a:ext cx="9347200" cy="1233643"/>
            </a:xfrm>
            <a:prstGeom prst="rect">
              <a:avLst/>
            </a:prstGeom>
            <a:noFill/>
          </p:spPr>
          <p:txBody>
            <a:bodyPr wrap="square" rtlCol="0">
              <a:spAutoFit/>
            </a:bodyPr>
            <a:lstStyle/>
            <a:p>
              <a:pPr algn="ctr"/>
              <a:r>
                <a:rPr lang="en-US" sz="3200" dirty="0">
                  <a:solidFill>
                    <a:srgbClr val="FF0000"/>
                  </a:solidFill>
                  <a:latin typeface="Comic Sans MS" panose="030F0702030302020204" pitchFamily="66" charset="0"/>
                </a:rPr>
                <a:t>So did Jesus suffer: </a:t>
              </a:r>
            </a:p>
            <a:p>
              <a:pPr algn="ctr"/>
              <a:r>
                <a:rPr lang="en-US" sz="3200" dirty="0">
                  <a:solidFill>
                    <a:srgbClr val="FF0000"/>
                  </a:solidFill>
                  <a:latin typeface="Comic Sans MS" panose="030F0702030302020204" pitchFamily="66" charset="0"/>
                </a:rPr>
                <a:t>poverty, hunger, homelessness, loneliness, sadness, pain, being picked on, being called names?</a:t>
              </a:r>
            </a:p>
          </p:txBody>
        </p:sp>
      </p:grpSp>
      <p:grpSp>
        <p:nvGrpSpPr>
          <p:cNvPr id="32" name="Group 31">
            <a:extLst>
              <a:ext uri="{FF2B5EF4-FFF2-40B4-BE49-F238E27FC236}">
                <a16:creationId xmlns:a16="http://schemas.microsoft.com/office/drawing/2014/main" id="{CA2D9C23-7D80-4560-ADC6-9AD013CFFD73}"/>
              </a:ext>
            </a:extLst>
          </p:cNvPr>
          <p:cNvGrpSpPr/>
          <p:nvPr/>
        </p:nvGrpSpPr>
        <p:grpSpPr>
          <a:xfrm>
            <a:off x="3128070" y="2121682"/>
            <a:ext cx="7012084" cy="2572056"/>
            <a:chOff x="335467" y="4229737"/>
            <a:chExt cx="10866154" cy="1294104"/>
          </a:xfrm>
        </p:grpSpPr>
        <p:sp>
          <p:nvSpPr>
            <p:cNvPr id="33" name="Speech Bubble: Rectangle with Corners Rounded 32">
              <a:extLst>
                <a:ext uri="{FF2B5EF4-FFF2-40B4-BE49-F238E27FC236}">
                  <a16:creationId xmlns:a16="http://schemas.microsoft.com/office/drawing/2014/main" id="{7F7B31DE-F39E-49BC-9A34-41BF0D9E5B1E}"/>
                </a:ext>
              </a:extLst>
            </p:cNvPr>
            <p:cNvSpPr/>
            <p:nvPr/>
          </p:nvSpPr>
          <p:spPr>
            <a:xfrm>
              <a:off x="335467" y="4249519"/>
              <a:ext cx="10866154" cy="1274322"/>
            </a:xfrm>
            <a:prstGeom prst="wedgeRoundRectCallout">
              <a:avLst>
                <a:gd name="adj1" fmla="val -71735"/>
                <a:gd name="adj2" fmla="val -14917"/>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6B8829A-90A6-4CEB-AFA8-D6715A0F7083}"/>
                </a:ext>
              </a:extLst>
            </p:cNvPr>
            <p:cNvSpPr txBox="1"/>
            <p:nvPr/>
          </p:nvSpPr>
          <p:spPr>
            <a:xfrm>
              <a:off x="469289" y="4229737"/>
              <a:ext cx="10598511" cy="541991"/>
            </a:xfrm>
            <a:prstGeom prst="rect">
              <a:avLst/>
            </a:prstGeom>
            <a:noFill/>
          </p:spPr>
          <p:txBody>
            <a:bodyPr wrap="square" rtlCol="0">
              <a:spAutoFit/>
            </a:bodyPr>
            <a:lstStyle/>
            <a:p>
              <a:pPr algn="ctr"/>
              <a:r>
                <a:rPr lang="en-US" sz="3200" dirty="0">
                  <a:latin typeface="Comic Sans MS" panose="030F0702030302020204" pitchFamily="66" charset="0"/>
                </a:rPr>
                <a:t>Yes, in his life Jesus suffered all of those things. </a:t>
              </a:r>
            </a:p>
          </p:txBody>
        </p:sp>
      </p:grpSp>
      <p:sp>
        <p:nvSpPr>
          <p:cNvPr id="16" name="Rectangle 15">
            <a:hlinkClick r:id="rId4" action="ppaction://hlinksldjump"/>
            <a:extLst>
              <a:ext uri="{FF2B5EF4-FFF2-40B4-BE49-F238E27FC236}">
                <a16:creationId xmlns:a16="http://schemas.microsoft.com/office/drawing/2014/main" id="{77B9C11A-F007-4D03-9B63-0D6A5C30856B}"/>
              </a:ext>
            </a:extLst>
          </p:cNvPr>
          <p:cNvSpPr/>
          <p:nvPr/>
        </p:nvSpPr>
        <p:spPr>
          <a:xfrm>
            <a:off x="-390525" y="-400836"/>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47885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3000"/>
                                        <p:tgtEl>
                                          <p:spTgt spid="56"/>
                                        </p:tgtEl>
                                      </p:cBhvr>
                                    </p:animEffect>
                                  </p:childTnLst>
                                </p:cTn>
                              </p:par>
                            </p:childTnLst>
                          </p:cTn>
                        </p:par>
                        <p:par>
                          <p:cTn id="8" fill="hold">
                            <p:stCondLst>
                              <p:cond delay="3250"/>
                            </p:stCondLst>
                            <p:childTnLst>
                              <p:par>
                                <p:cTn id="9" presetID="22" presetClass="entr" presetSubtype="8" fill="hold" nodeType="afterEffect">
                                  <p:stCondLst>
                                    <p:cond delay="300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1750"/>
                                        <p:tgtEl>
                                          <p:spTgt spid="32"/>
                                        </p:tgtEl>
                                      </p:cBhvr>
                                    </p:animEffect>
                                  </p:childTnLst>
                                </p:cTn>
                              </p:par>
                            </p:childTnLst>
                          </p:cTn>
                        </p:par>
                        <p:par>
                          <p:cTn id="12" fill="hold">
                            <p:stCondLst>
                              <p:cond delay="8000"/>
                            </p:stCondLst>
                            <p:childTnLst>
                              <p:par>
                                <p:cTn id="13" presetID="22" presetClass="entr" presetSubtype="8" fill="hold" grpId="0" nodeType="afterEffect">
                                  <p:stCondLst>
                                    <p:cond delay="3000"/>
                                  </p:stCondLst>
                                  <p:childTnLst>
                                    <p:set>
                                      <p:cBhvr>
                                        <p:cTn id="14" dur="1" fill="hold">
                                          <p:stCondLst>
                                            <p:cond delay="0"/>
                                          </p:stCondLst>
                                        </p:cTn>
                                        <p:tgtEl>
                                          <p:spTgt spid="55"/>
                                        </p:tgtEl>
                                        <p:attrNameLst>
                                          <p:attrName>style.visibility</p:attrName>
                                        </p:attrNameLst>
                                      </p:cBhvr>
                                      <p:to>
                                        <p:strVal val="visible"/>
                                      </p:to>
                                    </p:set>
                                    <p:animEffect transition="in" filter="wipe(left)">
                                      <p:cBhvr>
                                        <p:cTn id="15" dur="1750"/>
                                        <p:tgtEl>
                                          <p:spTgt spid="55"/>
                                        </p:tgtEl>
                                      </p:cBhvr>
                                    </p:animEffect>
                                  </p:childTnLst>
                                </p:cTn>
                              </p:par>
                            </p:childTnLst>
                          </p:cTn>
                        </p:par>
                        <p:par>
                          <p:cTn id="16" fill="hold">
                            <p:stCondLst>
                              <p:cond delay="12750"/>
                            </p:stCondLst>
                            <p:childTnLst>
                              <p:par>
                                <p:cTn id="17" presetID="22" presetClass="entr" presetSubtype="2" fill="hold" nodeType="afterEffect">
                                  <p:stCondLst>
                                    <p:cond delay="200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1750"/>
                                        <p:tgtEl>
                                          <p:spTgt spid="27"/>
                                        </p:tgtEl>
                                      </p:cBhvr>
                                    </p:animEffect>
                                  </p:childTnLst>
                                </p:cTn>
                              </p:par>
                            </p:childTnLst>
                          </p:cTn>
                        </p:par>
                        <p:par>
                          <p:cTn id="20" fill="hold">
                            <p:stCondLst>
                              <p:cond delay="16500"/>
                            </p:stCondLst>
                            <p:childTnLst>
                              <p:par>
                                <p:cTn id="21" presetID="63" presetClass="path" presetSubtype="0" accel="50000" decel="50000" fill="hold" nodeType="afterEffect">
                                  <p:stCondLst>
                                    <p:cond delay="0"/>
                                  </p:stCondLst>
                                  <p:childTnLst>
                                    <p:animMotion origin="layout" path="M -5E-6 -3.33333E-6 L 1.01094 -0.00833 " pathEditMode="relative" rAng="0" ptsTypes="AA">
                                      <p:cBhvr>
                                        <p:cTn id="22"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2BFF0773-28F7-4E72-9750-5E4A8F27E26A}"/>
              </a:ext>
            </a:extLst>
          </p:cNvPr>
          <p:cNvSpPr txBox="1"/>
          <p:nvPr/>
        </p:nvSpPr>
        <p:spPr>
          <a:xfrm>
            <a:off x="2904714" y="5107351"/>
            <a:ext cx="6484327" cy="584775"/>
          </a:xfrm>
          <a:prstGeom prst="rect">
            <a:avLst/>
          </a:prstGeom>
          <a:noFill/>
        </p:spPr>
        <p:txBody>
          <a:bodyPr wrap="square">
            <a:spAutoFit/>
          </a:bodyPr>
          <a:lstStyle/>
          <a:p>
            <a:pPr algn="ctr"/>
            <a:r>
              <a:rPr lang="en-US" sz="3200" dirty="0">
                <a:latin typeface="Comic Sans MS" panose="030F0702030302020204" pitchFamily="66" charset="0"/>
              </a:rPr>
              <a:t>That’s why Jesus came to earth.</a:t>
            </a:r>
            <a:endParaRPr lang="en-GB" sz="3200" dirty="0"/>
          </a:p>
        </p:txBody>
      </p:sp>
      <p:sp>
        <p:nvSpPr>
          <p:cNvPr id="26" name="TextBox 25">
            <a:extLst>
              <a:ext uri="{FF2B5EF4-FFF2-40B4-BE49-F238E27FC236}">
                <a16:creationId xmlns:a16="http://schemas.microsoft.com/office/drawing/2014/main" id="{69D48190-28AB-4D84-BDF4-EFFFD1E4CA7C}"/>
              </a:ext>
            </a:extLst>
          </p:cNvPr>
          <p:cNvSpPr txBox="1"/>
          <p:nvPr/>
        </p:nvSpPr>
        <p:spPr>
          <a:xfrm>
            <a:off x="2689443" y="4131612"/>
            <a:ext cx="7659664" cy="1077218"/>
          </a:xfrm>
          <a:prstGeom prst="rect">
            <a:avLst/>
          </a:prstGeom>
          <a:noFill/>
        </p:spPr>
        <p:txBody>
          <a:bodyPr wrap="square">
            <a:spAutoFit/>
          </a:bodyPr>
          <a:lstStyle/>
          <a:p>
            <a:pPr algn="ctr"/>
            <a:r>
              <a:rPr lang="en-US" sz="3200" dirty="0">
                <a:latin typeface="Comic Sans MS" panose="030F0702030302020204" pitchFamily="66" charset="0"/>
              </a:rPr>
              <a:t>God loves us so much, he sent Jesus to take the punishment we deserved. </a:t>
            </a:r>
            <a:endParaRPr lang="en-GB" sz="3200" dirty="0"/>
          </a:p>
        </p:txBody>
      </p:sp>
      <p:pic>
        <p:nvPicPr>
          <p:cNvPr id="39" name="Picture 38" descr="A picture containing toy&#10;&#10;Description automatically generated">
            <a:extLst>
              <a:ext uri="{FF2B5EF4-FFF2-40B4-BE49-F238E27FC236}">
                <a16:creationId xmlns:a16="http://schemas.microsoft.com/office/drawing/2014/main" id="{D1F16907-DCDE-4B3A-9A4F-F4BAC25DD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602" y="2355366"/>
            <a:ext cx="1883539" cy="3207234"/>
          </a:xfrm>
          <a:prstGeom prst="rect">
            <a:avLst/>
          </a:prstGeom>
        </p:spPr>
      </p:pic>
      <p:grpSp>
        <p:nvGrpSpPr>
          <p:cNvPr id="27" name="Group 26">
            <a:extLst>
              <a:ext uri="{FF2B5EF4-FFF2-40B4-BE49-F238E27FC236}">
                <a16:creationId xmlns:a16="http://schemas.microsoft.com/office/drawing/2014/main" id="{3E8BDE27-21F8-493B-83F4-A39F10A3EFEC}"/>
              </a:ext>
            </a:extLst>
          </p:cNvPr>
          <p:cNvGrpSpPr/>
          <p:nvPr/>
        </p:nvGrpSpPr>
        <p:grpSpPr>
          <a:xfrm>
            <a:off x="4146115" y="2867473"/>
            <a:ext cx="6066988" cy="602256"/>
            <a:chOff x="1136171" y="269929"/>
            <a:chExt cx="9347203" cy="1198543"/>
          </a:xfrm>
        </p:grpSpPr>
        <p:sp>
          <p:nvSpPr>
            <p:cNvPr id="29" name="TextBox 28">
              <a:extLst>
                <a:ext uri="{FF2B5EF4-FFF2-40B4-BE49-F238E27FC236}">
                  <a16:creationId xmlns:a16="http://schemas.microsoft.com/office/drawing/2014/main" id="{8691CFBE-0DAD-445C-8EF8-7C4A978C2AE8}"/>
                </a:ext>
              </a:extLst>
            </p:cNvPr>
            <p:cNvSpPr txBox="1"/>
            <p:nvPr/>
          </p:nvSpPr>
          <p:spPr>
            <a:xfrm>
              <a:off x="1136171" y="269929"/>
              <a:ext cx="9347203" cy="1163754"/>
            </a:xfrm>
            <a:prstGeom prst="rect">
              <a:avLst/>
            </a:prstGeom>
            <a:noFill/>
          </p:spPr>
          <p:txBody>
            <a:bodyPr wrap="square" rtlCol="0">
              <a:spAutoFit/>
            </a:bodyPr>
            <a:lstStyle/>
            <a:p>
              <a:pPr algn="ctr"/>
              <a:r>
                <a:rPr lang="en-US" sz="3200" dirty="0">
                  <a:solidFill>
                    <a:srgbClr val="FF0000"/>
                  </a:solidFill>
                  <a:latin typeface="Comic Sans MS" panose="030F0702030302020204" pitchFamily="66" charset="0"/>
                </a:rPr>
                <a:t>What could we do about that?</a:t>
              </a:r>
            </a:p>
          </p:txBody>
        </p:sp>
        <p:sp>
          <p:nvSpPr>
            <p:cNvPr id="28" name="Speech Bubble: Rectangle with Corners Rounded 27">
              <a:extLst>
                <a:ext uri="{FF2B5EF4-FFF2-40B4-BE49-F238E27FC236}">
                  <a16:creationId xmlns:a16="http://schemas.microsoft.com/office/drawing/2014/main" id="{EB1B5AF1-6F14-4884-8FA0-9FFC6B9F3C0A}"/>
                </a:ext>
              </a:extLst>
            </p:cNvPr>
            <p:cNvSpPr/>
            <p:nvPr/>
          </p:nvSpPr>
          <p:spPr>
            <a:xfrm>
              <a:off x="1136171" y="270934"/>
              <a:ext cx="9347201" cy="1197538"/>
            </a:xfrm>
            <a:prstGeom prst="wedgeRoundRectCallout">
              <a:avLst>
                <a:gd name="adj1" fmla="val 62764"/>
                <a:gd name="adj2" fmla="val -17453"/>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TextBox 54">
            <a:extLst>
              <a:ext uri="{FF2B5EF4-FFF2-40B4-BE49-F238E27FC236}">
                <a16:creationId xmlns:a16="http://schemas.microsoft.com/office/drawing/2014/main" id="{CA6586A5-132A-458B-A313-000501158937}"/>
              </a:ext>
            </a:extLst>
          </p:cNvPr>
          <p:cNvSpPr txBox="1"/>
          <p:nvPr/>
        </p:nvSpPr>
        <p:spPr>
          <a:xfrm>
            <a:off x="2656206" y="1180062"/>
            <a:ext cx="9075200" cy="1569660"/>
          </a:xfrm>
          <a:prstGeom prst="rect">
            <a:avLst/>
          </a:prstGeom>
          <a:noFill/>
        </p:spPr>
        <p:txBody>
          <a:bodyPr wrap="square">
            <a:spAutoFit/>
          </a:bodyPr>
          <a:lstStyle/>
          <a:p>
            <a:pPr algn="ctr"/>
            <a:r>
              <a:rPr lang="en-US" sz="3200" dirty="0">
                <a:latin typeface="Comic Sans MS" panose="030F0702030302020204" pitchFamily="66" charset="0"/>
              </a:rPr>
              <a:t>But all the wrong things we do stop us from having the relationship that God wants us to have with Him.</a:t>
            </a:r>
          </a:p>
        </p:txBody>
      </p:sp>
      <p:sp>
        <p:nvSpPr>
          <p:cNvPr id="17" name="Rectangle 16">
            <a:extLst>
              <a:ext uri="{FF2B5EF4-FFF2-40B4-BE49-F238E27FC236}">
                <a16:creationId xmlns:a16="http://schemas.microsoft.com/office/drawing/2014/main" id="{B5357932-4DF3-4818-B789-9A047A4FBCF8}"/>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pic>
        <p:nvPicPr>
          <p:cNvPr id="48" name="Picture 47">
            <a:extLst>
              <a:ext uri="{FF2B5EF4-FFF2-40B4-BE49-F238E27FC236}">
                <a16:creationId xmlns:a16="http://schemas.microsoft.com/office/drawing/2014/main" id="{45701131-B90B-4687-9E3B-38C457F78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12" y="2310207"/>
            <a:ext cx="1921428" cy="3262071"/>
          </a:xfrm>
          <a:prstGeom prst="rect">
            <a:avLst/>
          </a:prstGeom>
        </p:spPr>
      </p:pic>
      <p:grpSp>
        <p:nvGrpSpPr>
          <p:cNvPr id="32" name="Group 31">
            <a:extLst>
              <a:ext uri="{FF2B5EF4-FFF2-40B4-BE49-F238E27FC236}">
                <a16:creationId xmlns:a16="http://schemas.microsoft.com/office/drawing/2014/main" id="{CA2D9C23-7D80-4560-ADC6-9AD013CFFD73}"/>
              </a:ext>
            </a:extLst>
          </p:cNvPr>
          <p:cNvGrpSpPr/>
          <p:nvPr/>
        </p:nvGrpSpPr>
        <p:grpSpPr>
          <a:xfrm>
            <a:off x="2792948" y="168921"/>
            <a:ext cx="9075201" cy="2598058"/>
            <a:chOff x="335467" y="4229737"/>
            <a:chExt cx="10866154" cy="1294104"/>
          </a:xfrm>
        </p:grpSpPr>
        <p:sp>
          <p:nvSpPr>
            <p:cNvPr id="33" name="Speech Bubble: Rectangle with Corners Rounded 32">
              <a:extLst>
                <a:ext uri="{FF2B5EF4-FFF2-40B4-BE49-F238E27FC236}">
                  <a16:creationId xmlns:a16="http://schemas.microsoft.com/office/drawing/2014/main" id="{7F7B31DE-F39E-49BC-9A34-41BF0D9E5B1E}"/>
                </a:ext>
              </a:extLst>
            </p:cNvPr>
            <p:cNvSpPr/>
            <p:nvPr/>
          </p:nvSpPr>
          <p:spPr>
            <a:xfrm>
              <a:off x="335467" y="4249519"/>
              <a:ext cx="10866154" cy="1274322"/>
            </a:xfrm>
            <a:prstGeom prst="wedgeRoundRectCallout">
              <a:avLst>
                <a:gd name="adj1" fmla="val -62473"/>
                <a:gd name="adj2" fmla="val 59517"/>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6B8829A-90A6-4CEB-AFA8-D6715A0F7083}"/>
                </a:ext>
              </a:extLst>
            </p:cNvPr>
            <p:cNvSpPr txBox="1"/>
            <p:nvPr/>
          </p:nvSpPr>
          <p:spPr>
            <a:xfrm>
              <a:off x="469289" y="4229737"/>
              <a:ext cx="10598511" cy="541991"/>
            </a:xfrm>
            <a:prstGeom prst="rect">
              <a:avLst/>
            </a:prstGeom>
            <a:noFill/>
          </p:spPr>
          <p:txBody>
            <a:bodyPr wrap="square" rtlCol="0">
              <a:spAutoFit/>
            </a:bodyPr>
            <a:lstStyle/>
            <a:p>
              <a:pPr algn="ctr"/>
              <a:r>
                <a:rPr lang="en-US" sz="3200" dirty="0">
                  <a:latin typeface="Comic Sans MS" panose="030F0702030302020204" pitchFamily="66" charset="0"/>
                </a:rPr>
                <a:t>God has always loved people and wants the best for them.</a:t>
              </a:r>
            </a:p>
          </p:txBody>
        </p:sp>
      </p:grpSp>
      <p:sp>
        <p:nvSpPr>
          <p:cNvPr id="16" name="Rectangle 15">
            <a:hlinkClick r:id="rId4" action="ppaction://hlinksldjump"/>
            <a:extLst>
              <a:ext uri="{FF2B5EF4-FFF2-40B4-BE49-F238E27FC236}">
                <a16:creationId xmlns:a16="http://schemas.microsoft.com/office/drawing/2014/main" id="{77B9C11A-F007-4D03-9B63-0D6A5C30856B}"/>
              </a:ext>
            </a:extLst>
          </p:cNvPr>
          <p:cNvSpPr/>
          <p:nvPr/>
        </p:nvSpPr>
        <p:spPr>
          <a:xfrm>
            <a:off x="-314325" y="-822122"/>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2" name="Group 21">
            <a:extLst>
              <a:ext uri="{FF2B5EF4-FFF2-40B4-BE49-F238E27FC236}">
                <a16:creationId xmlns:a16="http://schemas.microsoft.com/office/drawing/2014/main" id="{34CAE93F-87CD-46BC-9724-07C6D48DED0E}"/>
              </a:ext>
            </a:extLst>
          </p:cNvPr>
          <p:cNvGrpSpPr/>
          <p:nvPr/>
        </p:nvGrpSpPr>
        <p:grpSpPr>
          <a:xfrm>
            <a:off x="2659878" y="3660638"/>
            <a:ext cx="7709978" cy="2116658"/>
            <a:chOff x="323028" y="4249519"/>
            <a:chExt cx="10878593" cy="1274322"/>
          </a:xfrm>
        </p:grpSpPr>
        <p:sp>
          <p:nvSpPr>
            <p:cNvPr id="24" name="TextBox 23">
              <a:extLst>
                <a:ext uri="{FF2B5EF4-FFF2-40B4-BE49-F238E27FC236}">
                  <a16:creationId xmlns:a16="http://schemas.microsoft.com/office/drawing/2014/main" id="{61A9740B-BDE6-41A5-9C84-1F921900FE5F}"/>
                </a:ext>
              </a:extLst>
            </p:cNvPr>
            <p:cNvSpPr txBox="1"/>
            <p:nvPr/>
          </p:nvSpPr>
          <p:spPr>
            <a:xfrm>
              <a:off x="323028" y="4249519"/>
              <a:ext cx="10866154" cy="352060"/>
            </a:xfrm>
            <a:prstGeom prst="rect">
              <a:avLst/>
            </a:prstGeom>
            <a:noFill/>
          </p:spPr>
          <p:txBody>
            <a:bodyPr wrap="square" rtlCol="0">
              <a:spAutoFit/>
            </a:bodyPr>
            <a:lstStyle/>
            <a:p>
              <a:pPr algn="ctr"/>
              <a:r>
                <a:rPr lang="en-US" sz="3200" dirty="0">
                  <a:latin typeface="Comic Sans MS" panose="030F0702030302020204" pitchFamily="66" charset="0"/>
                </a:rPr>
                <a:t>We couldn’t do anything, but God could. </a:t>
              </a:r>
            </a:p>
          </p:txBody>
        </p:sp>
        <p:sp>
          <p:nvSpPr>
            <p:cNvPr id="23" name="Speech Bubble: Rectangle with Corners Rounded 22">
              <a:extLst>
                <a:ext uri="{FF2B5EF4-FFF2-40B4-BE49-F238E27FC236}">
                  <a16:creationId xmlns:a16="http://schemas.microsoft.com/office/drawing/2014/main" id="{9A7F1416-F0C5-468D-93A6-0B2C3AAA611C}"/>
                </a:ext>
              </a:extLst>
            </p:cNvPr>
            <p:cNvSpPr/>
            <p:nvPr/>
          </p:nvSpPr>
          <p:spPr>
            <a:xfrm>
              <a:off x="335467" y="4249519"/>
              <a:ext cx="10866154" cy="1274322"/>
            </a:xfrm>
            <a:prstGeom prst="wedgeRoundRectCallout">
              <a:avLst>
                <a:gd name="adj1" fmla="val -63508"/>
                <a:gd name="adj2" fmla="val -78942"/>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85309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750"/>
                                        <p:tgtEl>
                                          <p:spTgt spid="32"/>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1750"/>
                                        <p:tgtEl>
                                          <p:spTgt spid="55"/>
                                        </p:tgtEl>
                                      </p:cBhvr>
                                    </p:animEffect>
                                  </p:childTnLst>
                                </p:cTn>
                              </p:par>
                            </p:childTnLst>
                          </p:cTn>
                        </p:par>
                        <p:par>
                          <p:cTn id="12" fill="hold">
                            <p:stCondLst>
                              <p:cond delay="5750"/>
                            </p:stCondLst>
                            <p:childTnLst>
                              <p:par>
                                <p:cTn id="13" presetID="22" presetClass="entr" presetSubtype="2" fill="hold" nodeType="afterEffect">
                                  <p:stCondLst>
                                    <p:cond delay="200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1750"/>
                                        <p:tgtEl>
                                          <p:spTgt spid="27"/>
                                        </p:tgtEl>
                                      </p:cBhvr>
                                    </p:animEffect>
                                  </p:childTnLst>
                                </p:cTn>
                              </p:par>
                            </p:childTnLst>
                          </p:cTn>
                        </p:par>
                        <p:par>
                          <p:cTn id="16" fill="hold">
                            <p:stCondLst>
                              <p:cond delay="9500"/>
                            </p:stCondLst>
                            <p:childTnLst>
                              <p:par>
                                <p:cTn id="17" presetID="22" presetClass="entr" presetSubtype="8" fill="hold" nodeType="after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750"/>
                                        <p:tgtEl>
                                          <p:spTgt spid="22"/>
                                        </p:tgtEl>
                                      </p:cBhvr>
                                    </p:animEffect>
                                  </p:childTnLst>
                                </p:cTn>
                              </p:par>
                            </p:childTnLst>
                          </p:cTn>
                        </p:par>
                        <p:par>
                          <p:cTn id="20" fill="hold">
                            <p:stCondLst>
                              <p:cond delay="13250"/>
                            </p:stCondLst>
                            <p:childTnLst>
                              <p:par>
                                <p:cTn id="21" presetID="22" presetClass="entr" presetSubtype="8" fill="hold" grpId="0" nodeType="afterEffect">
                                  <p:stCondLst>
                                    <p:cond delay="200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1750"/>
                                        <p:tgtEl>
                                          <p:spTgt spid="26"/>
                                        </p:tgtEl>
                                      </p:cBhvr>
                                    </p:animEffect>
                                  </p:childTnLst>
                                </p:cTn>
                              </p:par>
                            </p:childTnLst>
                          </p:cTn>
                        </p:par>
                        <p:par>
                          <p:cTn id="24" fill="hold">
                            <p:stCondLst>
                              <p:cond delay="17000"/>
                            </p:stCondLst>
                            <p:childTnLst>
                              <p:par>
                                <p:cTn id="25" presetID="22" presetClass="entr" presetSubtype="8" fill="hold" nodeType="afterEffect">
                                  <p:stCondLst>
                                    <p:cond delay="200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wipe(left)">
                                      <p:cBhvr>
                                        <p:cTn id="27" dur="1750"/>
                                        <p:tgtEl>
                                          <p:spTgt spid="30">
                                            <p:txEl>
                                              <p:pRg st="0" end="0"/>
                                            </p:txEl>
                                          </p:spTgt>
                                        </p:tgtEl>
                                      </p:cBhvr>
                                    </p:animEffect>
                                  </p:childTnLst>
                                </p:cTn>
                              </p:par>
                            </p:childTnLst>
                          </p:cTn>
                        </p:par>
                        <p:par>
                          <p:cTn id="28" fill="hold">
                            <p:stCondLst>
                              <p:cond delay="20750"/>
                            </p:stCondLst>
                            <p:childTnLst>
                              <p:par>
                                <p:cTn id="29" presetID="63" presetClass="path" presetSubtype="0" accel="50000" decel="50000" fill="hold" nodeType="afterEffect">
                                  <p:stCondLst>
                                    <p:cond delay="0"/>
                                  </p:stCondLst>
                                  <p:childTnLst>
                                    <p:animMotion origin="layout" path="M -5E-6 -3.33333E-6 L 1.01094 -0.00833 " pathEditMode="relative" rAng="0" ptsTypes="AA">
                                      <p:cBhvr>
                                        <p:cTn id="30"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oy&#10;&#10;Description automatically generated">
            <a:extLst>
              <a:ext uri="{FF2B5EF4-FFF2-40B4-BE49-F238E27FC236}">
                <a16:creationId xmlns:a16="http://schemas.microsoft.com/office/drawing/2014/main" id="{ACF3D135-0828-4D60-A0A0-6012056BE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602" y="2355366"/>
            <a:ext cx="1883539" cy="3207234"/>
          </a:xfrm>
          <a:prstGeom prst="rect">
            <a:avLst/>
          </a:prstGeom>
        </p:spPr>
      </p:pic>
      <p:sp>
        <p:nvSpPr>
          <p:cNvPr id="24" name="Rectangle 23">
            <a:extLst>
              <a:ext uri="{FF2B5EF4-FFF2-40B4-BE49-F238E27FC236}">
                <a16:creationId xmlns:a16="http://schemas.microsoft.com/office/drawing/2014/main" id="{A47E4083-0C39-4A85-A120-156313D56294}"/>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pic>
        <p:nvPicPr>
          <p:cNvPr id="29" name="Picture 28">
            <a:extLst>
              <a:ext uri="{FF2B5EF4-FFF2-40B4-BE49-F238E27FC236}">
                <a16:creationId xmlns:a16="http://schemas.microsoft.com/office/drawing/2014/main" id="{55887C3A-0815-4704-8F90-8E079C191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12" y="2310207"/>
            <a:ext cx="1921428" cy="3262071"/>
          </a:xfrm>
          <a:prstGeom prst="rect">
            <a:avLst/>
          </a:prstGeom>
        </p:spPr>
      </p:pic>
      <p:grpSp>
        <p:nvGrpSpPr>
          <p:cNvPr id="36" name="Group 35">
            <a:extLst>
              <a:ext uri="{FF2B5EF4-FFF2-40B4-BE49-F238E27FC236}">
                <a16:creationId xmlns:a16="http://schemas.microsoft.com/office/drawing/2014/main" id="{2CA91FD3-AB6B-4ED2-9894-D7246F6C6A6B}"/>
              </a:ext>
            </a:extLst>
          </p:cNvPr>
          <p:cNvGrpSpPr/>
          <p:nvPr/>
        </p:nvGrpSpPr>
        <p:grpSpPr>
          <a:xfrm>
            <a:off x="2543256" y="2154821"/>
            <a:ext cx="7421933" cy="764225"/>
            <a:chOff x="1136170" y="262270"/>
            <a:chExt cx="10866155" cy="1282985"/>
          </a:xfrm>
        </p:grpSpPr>
        <p:sp>
          <p:nvSpPr>
            <p:cNvPr id="37" name="Speech Bubble: Rectangle with Corners Rounded 36">
              <a:extLst>
                <a:ext uri="{FF2B5EF4-FFF2-40B4-BE49-F238E27FC236}">
                  <a16:creationId xmlns:a16="http://schemas.microsoft.com/office/drawing/2014/main" id="{A3E36C68-D11D-46F4-B93E-4E6C0C930C4B}"/>
                </a:ext>
              </a:extLst>
            </p:cNvPr>
            <p:cNvSpPr/>
            <p:nvPr/>
          </p:nvSpPr>
          <p:spPr>
            <a:xfrm>
              <a:off x="1136170" y="270933"/>
              <a:ext cx="10866154" cy="1274322"/>
            </a:xfrm>
            <a:prstGeom prst="wedgeRoundRectCallout">
              <a:avLst>
                <a:gd name="adj1" fmla="val -63282"/>
                <a:gd name="adj2" fmla="val 68299"/>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88B66A09-7F5F-47A9-BDB0-8BFE3E1F8537}"/>
                </a:ext>
              </a:extLst>
            </p:cNvPr>
            <p:cNvSpPr txBox="1"/>
            <p:nvPr/>
          </p:nvSpPr>
          <p:spPr>
            <a:xfrm>
              <a:off x="1403815" y="262270"/>
              <a:ext cx="10598510" cy="981723"/>
            </a:xfrm>
            <a:prstGeom prst="rect">
              <a:avLst/>
            </a:prstGeom>
            <a:noFill/>
          </p:spPr>
          <p:txBody>
            <a:bodyPr wrap="square" rtlCol="0">
              <a:spAutoFit/>
            </a:bodyPr>
            <a:lstStyle/>
            <a:p>
              <a:pPr algn="ctr"/>
              <a:r>
                <a:rPr lang="en-US" sz="3200" dirty="0">
                  <a:latin typeface="Comic Sans MS" panose="030F0702030302020204" pitchFamily="66" charset="0"/>
                </a:rPr>
                <a:t>Let’s watch the video of the story.</a:t>
              </a:r>
            </a:p>
          </p:txBody>
        </p:sp>
      </p:grpSp>
      <p:grpSp>
        <p:nvGrpSpPr>
          <p:cNvPr id="39" name="Group 38">
            <a:extLst>
              <a:ext uri="{FF2B5EF4-FFF2-40B4-BE49-F238E27FC236}">
                <a16:creationId xmlns:a16="http://schemas.microsoft.com/office/drawing/2014/main" id="{9DDC383B-EF67-4D21-83D5-5D5D770CCA3B}"/>
              </a:ext>
            </a:extLst>
          </p:cNvPr>
          <p:cNvGrpSpPr/>
          <p:nvPr/>
        </p:nvGrpSpPr>
        <p:grpSpPr>
          <a:xfrm>
            <a:off x="2537920" y="3093273"/>
            <a:ext cx="7845996" cy="738593"/>
            <a:chOff x="1058351" y="261122"/>
            <a:chExt cx="9425020" cy="1284133"/>
          </a:xfrm>
        </p:grpSpPr>
        <p:sp>
          <p:nvSpPr>
            <p:cNvPr id="40" name="Speech Bubble: Rectangle with Corners Rounded 39">
              <a:extLst>
                <a:ext uri="{FF2B5EF4-FFF2-40B4-BE49-F238E27FC236}">
                  <a16:creationId xmlns:a16="http://schemas.microsoft.com/office/drawing/2014/main" id="{C204ACB7-4903-4CBD-A44C-34AF572302ED}"/>
                </a:ext>
              </a:extLst>
            </p:cNvPr>
            <p:cNvSpPr/>
            <p:nvPr/>
          </p:nvSpPr>
          <p:spPr>
            <a:xfrm>
              <a:off x="1136171" y="270933"/>
              <a:ext cx="9347200" cy="1274322"/>
            </a:xfrm>
            <a:prstGeom prst="wedgeRoundRectCallout">
              <a:avLst>
                <a:gd name="adj1" fmla="val 59231"/>
                <a:gd name="adj2" fmla="val -55390"/>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46FA89D3-F9A6-4D87-9113-DF19EC892558}"/>
                </a:ext>
              </a:extLst>
            </p:cNvPr>
            <p:cNvSpPr txBox="1"/>
            <p:nvPr/>
          </p:nvSpPr>
          <p:spPr>
            <a:xfrm>
              <a:off x="1058351" y="261122"/>
              <a:ext cx="9347200" cy="69639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I will go and get it.</a:t>
              </a:r>
              <a:endParaRPr lang="en-GB" sz="3200" i="1" dirty="0">
                <a:solidFill>
                  <a:srgbClr val="FF0000"/>
                </a:solidFill>
                <a:latin typeface="Comic Sans MS" panose="030F0702030302020204" pitchFamily="66" charset="0"/>
              </a:endParaRPr>
            </a:p>
          </p:txBody>
        </p:sp>
      </p:grpSp>
      <p:sp>
        <p:nvSpPr>
          <p:cNvPr id="21" name="Rectangle 20">
            <a:hlinkClick r:id="rId4" action="ppaction://hlinksldjump"/>
            <a:extLst>
              <a:ext uri="{FF2B5EF4-FFF2-40B4-BE49-F238E27FC236}">
                <a16:creationId xmlns:a16="http://schemas.microsoft.com/office/drawing/2014/main" id="{35822038-1E06-4549-9208-B721CD0D4E8E}"/>
              </a:ext>
            </a:extLst>
          </p:cNvPr>
          <p:cNvSpPr/>
          <p:nvPr/>
        </p:nvSpPr>
        <p:spPr>
          <a:xfrm>
            <a:off x="-390525" y="-697431"/>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pic>
        <p:nvPicPr>
          <p:cNvPr id="16" name="Picture 15" descr="A picture containing toy, sign&#10;&#10;Description automatically generated">
            <a:hlinkClick r:id="rId5"/>
            <a:extLst>
              <a:ext uri="{FF2B5EF4-FFF2-40B4-BE49-F238E27FC236}">
                <a16:creationId xmlns:a16="http://schemas.microsoft.com/office/drawing/2014/main" id="{88B6AFE0-1860-4962-B15C-71D197465C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17053" y="2210541"/>
            <a:ext cx="4150168" cy="3352059"/>
          </a:xfrm>
          <a:prstGeom prst="rect">
            <a:avLst/>
          </a:prstGeom>
        </p:spPr>
      </p:pic>
      <p:grpSp>
        <p:nvGrpSpPr>
          <p:cNvPr id="22" name="Group 21">
            <a:extLst>
              <a:ext uri="{FF2B5EF4-FFF2-40B4-BE49-F238E27FC236}">
                <a16:creationId xmlns:a16="http://schemas.microsoft.com/office/drawing/2014/main" id="{AFAD0CC8-6E4E-421B-86F8-548D08FFA3A7}"/>
              </a:ext>
            </a:extLst>
          </p:cNvPr>
          <p:cNvGrpSpPr/>
          <p:nvPr/>
        </p:nvGrpSpPr>
        <p:grpSpPr>
          <a:xfrm>
            <a:off x="-2667000" y="5591175"/>
            <a:ext cx="2514600" cy="1276350"/>
            <a:chOff x="167020" y="5743617"/>
            <a:chExt cx="2514600" cy="1276350"/>
          </a:xfrm>
        </p:grpSpPr>
        <p:sp>
          <p:nvSpPr>
            <p:cNvPr id="27" name="Arrow: Right 26">
              <a:hlinkClick r:id="" action="ppaction://hlinkshowjump?jump=nextslide"/>
              <a:extLst>
                <a:ext uri="{FF2B5EF4-FFF2-40B4-BE49-F238E27FC236}">
                  <a16:creationId xmlns:a16="http://schemas.microsoft.com/office/drawing/2014/main" id="{00EB7D5F-FB4A-4C05-A2ED-6CCD1647DA9C}"/>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2ECCB4C1-B32F-4420-9514-477D0588BA70}"/>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35176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750"/>
                                        <p:tgtEl>
                                          <p:spTgt spid="36"/>
                                        </p:tgtEl>
                                      </p:cBhvr>
                                    </p:animEffect>
                                  </p:childTnLst>
                                </p:cTn>
                              </p:par>
                            </p:childTnLst>
                          </p:cTn>
                        </p:par>
                        <p:par>
                          <p:cTn id="8" fill="hold">
                            <p:stCondLst>
                              <p:cond delay="2000"/>
                            </p:stCondLst>
                            <p:childTnLst>
                              <p:par>
                                <p:cTn id="9" presetID="22" presetClass="entr" presetSubtype="2" fill="hold" nodeType="afterEffect">
                                  <p:stCondLst>
                                    <p:cond delay="1500"/>
                                  </p:stCondLst>
                                  <p:childTnLst>
                                    <p:set>
                                      <p:cBhvr>
                                        <p:cTn id="10" dur="1" fill="hold">
                                          <p:stCondLst>
                                            <p:cond delay="0"/>
                                          </p:stCondLst>
                                        </p:cTn>
                                        <p:tgtEl>
                                          <p:spTgt spid="39"/>
                                        </p:tgtEl>
                                        <p:attrNameLst>
                                          <p:attrName>style.visibility</p:attrName>
                                        </p:attrNameLst>
                                      </p:cBhvr>
                                      <p:to>
                                        <p:strVal val="visible"/>
                                      </p:to>
                                    </p:set>
                                    <p:animEffect transition="in" filter="wipe(right)">
                                      <p:cBhvr>
                                        <p:cTn id="11" dur="1750"/>
                                        <p:tgtEl>
                                          <p:spTgt spid="39"/>
                                        </p:tgtEl>
                                      </p:cBhvr>
                                    </p:animEffect>
                                  </p:childTnLst>
                                </p:cTn>
                              </p:par>
                            </p:childTnLst>
                          </p:cTn>
                        </p:par>
                        <p:par>
                          <p:cTn id="12" fill="hold">
                            <p:stCondLst>
                              <p:cond delay="5250"/>
                            </p:stCondLst>
                            <p:childTnLst>
                              <p:par>
                                <p:cTn id="13" presetID="63" presetClass="path" presetSubtype="0" accel="50000" decel="50000" fill="hold" nodeType="afterEffect">
                                  <p:stCondLst>
                                    <p:cond delay="500"/>
                                  </p:stCondLst>
                                  <p:childTnLst>
                                    <p:animMotion origin="layout" path="M 0 0 L 0.25 0 E" pathEditMode="relative" ptsTypes="">
                                      <p:cBhvr>
                                        <p:cTn id="14" dur="2000" fill="hold"/>
                                        <p:tgtEl>
                                          <p:spTgt spid="23"/>
                                        </p:tgtEl>
                                        <p:attrNameLst>
                                          <p:attrName>ppt_x</p:attrName>
                                          <p:attrName>ppt_y</p:attrName>
                                        </p:attrNameLst>
                                      </p:cBhvr>
                                    </p:animMotion>
                                  </p:childTnLst>
                                </p:cTn>
                              </p:par>
                            </p:childTnLst>
                          </p:cTn>
                        </p:par>
                        <p:par>
                          <p:cTn id="15" fill="hold">
                            <p:stCondLst>
                              <p:cond delay="7750"/>
                            </p:stCondLst>
                            <p:childTnLst>
                              <p:par>
                                <p:cTn id="16" presetID="10" presetClass="exit" presetSubtype="0" fill="hold" nodeType="afterEffect">
                                  <p:stCondLst>
                                    <p:cond delay="500"/>
                                  </p:stCondLst>
                                  <p:childTnLst>
                                    <p:animEffect transition="out" filter="fade">
                                      <p:cBhvr>
                                        <p:cTn id="17" dur="750"/>
                                        <p:tgtEl>
                                          <p:spTgt spid="36"/>
                                        </p:tgtEl>
                                      </p:cBhvr>
                                    </p:animEffect>
                                    <p:set>
                                      <p:cBhvr>
                                        <p:cTn id="18" dur="1" fill="hold">
                                          <p:stCondLst>
                                            <p:cond delay="749"/>
                                          </p:stCondLst>
                                        </p:cTn>
                                        <p:tgtEl>
                                          <p:spTgt spid="36"/>
                                        </p:tgtEl>
                                        <p:attrNameLst>
                                          <p:attrName>style.visibility</p:attrName>
                                        </p:attrNameLst>
                                      </p:cBhvr>
                                      <p:to>
                                        <p:strVal val="hidden"/>
                                      </p:to>
                                    </p:set>
                                  </p:childTnLst>
                                </p:cTn>
                              </p:par>
                              <p:par>
                                <p:cTn id="19" presetID="10" presetClass="exit" presetSubtype="0" fill="hold" nodeType="withEffect">
                                  <p:stCondLst>
                                    <p:cond delay="250"/>
                                  </p:stCondLst>
                                  <p:childTnLst>
                                    <p:animEffect transition="out" filter="fade">
                                      <p:cBhvr>
                                        <p:cTn id="20" dur="750"/>
                                        <p:tgtEl>
                                          <p:spTgt spid="39"/>
                                        </p:tgtEl>
                                      </p:cBhvr>
                                    </p:animEffect>
                                    <p:set>
                                      <p:cBhvr>
                                        <p:cTn id="21" dur="1" fill="hold">
                                          <p:stCondLst>
                                            <p:cond delay="749"/>
                                          </p:stCondLst>
                                        </p:cTn>
                                        <p:tgtEl>
                                          <p:spTgt spid="39"/>
                                        </p:tgtEl>
                                        <p:attrNameLst>
                                          <p:attrName>style.visibility</p:attrName>
                                        </p:attrNameLst>
                                      </p:cBhvr>
                                      <p:to>
                                        <p:strVal val="hidden"/>
                                      </p:to>
                                    </p:set>
                                  </p:childTnLst>
                                </p:cTn>
                              </p:par>
                            </p:childTnLst>
                          </p:cTn>
                        </p:par>
                        <p:par>
                          <p:cTn id="22" fill="hold">
                            <p:stCondLst>
                              <p:cond delay="9000"/>
                            </p:stCondLst>
                            <p:childTnLst>
                              <p:par>
                                <p:cTn id="23" presetID="35" presetClass="path" presetSubtype="0" accel="50000" decel="50000" fill="hold" nodeType="afterEffect">
                                  <p:stCondLst>
                                    <p:cond delay="0"/>
                                  </p:stCondLst>
                                  <p:childTnLst>
                                    <p:animMotion origin="layout" path="M 5E-6 3.33333E-6 L -0.63829 0.00856 " pathEditMode="relative" rAng="0" ptsTypes="AA">
                                      <p:cBhvr>
                                        <p:cTn id="24" dur="2000" fill="hold"/>
                                        <p:tgtEl>
                                          <p:spTgt spid="16"/>
                                        </p:tgtEl>
                                        <p:attrNameLst>
                                          <p:attrName>ppt_x</p:attrName>
                                          <p:attrName>ppt_y</p:attrName>
                                        </p:attrNameLst>
                                      </p:cBhvr>
                                      <p:rCtr x="-31914" y="417"/>
                                    </p:animMotion>
                                  </p:childTnLst>
                                </p:cTn>
                              </p:par>
                            </p:childTnLst>
                          </p:cTn>
                        </p:par>
                        <p:par>
                          <p:cTn id="25" fill="hold">
                            <p:stCondLst>
                              <p:cond delay="11000"/>
                            </p:stCondLst>
                            <p:childTnLst>
                              <p:par>
                                <p:cTn id="26" presetID="63" presetClass="path" presetSubtype="0" accel="50000" decel="50000" fill="hold" nodeType="afterEffect">
                                  <p:stCondLst>
                                    <p:cond delay="0"/>
                                  </p:stCondLst>
                                  <p:childTnLst>
                                    <p:animMotion origin="layout" path="M -5E-6 -3.33333E-6 L 1.01094 -0.00833 " pathEditMode="relative" rAng="0" ptsTypes="AA">
                                      <p:cBhvr>
                                        <p:cTn id="27" dur="2000" fill="hold"/>
                                        <p:tgtEl>
                                          <p:spTgt spid="22"/>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toy&#10;&#10;Description automatically generated">
            <a:extLst>
              <a:ext uri="{FF2B5EF4-FFF2-40B4-BE49-F238E27FC236}">
                <a16:creationId xmlns:a16="http://schemas.microsoft.com/office/drawing/2014/main" id="{D1F16907-DCDE-4B3A-9A4F-F4BAC25DD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602" y="2355366"/>
            <a:ext cx="1883539" cy="3207234"/>
          </a:xfrm>
          <a:prstGeom prst="rect">
            <a:avLst/>
          </a:prstGeom>
        </p:spPr>
      </p:pic>
      <p:grpSp>
        <p:nvGrpSpPr>
          <p:cNvPr id="31" name="Group 30">
            <a:extLst>
              <a:ext uri="{FF2B5EF4-FFF2-40B4-BE49-F238E27FC236}">
                <a16:creationId xmlns:a16="http://schemas.microsoft.com/office/drawing/2014/main" id="{E32C504F-6517-4DED-81D8-59E586B1DC99}"/>
              </a:ext>
            </a:extLst>
          </p:cNvPr>
          <p:cNvGrpSpPr/>
          <p:nvPr/>
        </p:nvGrpSpPr>
        <p:grpSpPr>
          <a:xfrm>
            <a:off x="2748572" y="3234067"/>
            <a:ext cx="7497029" cy="2081566"/>
            <a:chOff x="1136171" y="269929"/>
            <a:chExt cx="9347203" cy="2143760"/>
          </a:xfrm>
        </p:grpSpPr>
        <p:sp>
          <p:nvSpPr>
            <p:cNvPr id="35" name="TextBox 34">
              <a:extLst>
                <a:ext uri="{FF2B5EF4-FFF2-40B4-BE49-F238E27FC236}">
                  <a16:creationId xmlns:a16="http://schemas.microsoft.com/office/drawing/2014/main" id="{DB28F319-ABA8-4984-95EA-EDC8AF136BDC}"/>
                </a:ext>
              </a:extLst>
            </p:cNvPr>
            <p:cNvSpPr txBox="1"/>
            <p:nvPr/>
          </p:nvSpPr>
          <p:spPr>
            <a:xfrm>
              <a:off x="1136171" y="269929"/>
              <a:ext cx="9347203" cy="2143760"/>
            </a:xfrm>
            <a:prstGeom prst="rect">
              <a:avLst/>
            </a:prstGeom>
            <a:noFill/>
          </p:spPr>
          <p:txBody>
            <a:bodyPr wrap="square" rtlCol="0">
              <a:spAutoFit/>
            </a:bodyPr>
            <a:lstStyle/>
            <a:p>
              <a:pPr algn="ctr"/>
              <a:r>
                <a:rPr lang="en-US" sz="3200" dirty="0">
                  <a:solidFill>
                    <a:srgbClr val="FF0000"/>
                  </a:solidFill>
                  <a:latin typeface="Comic Sans MS" panose="030F0702030302020204" pitchFamily="66" charset="0"/>
                </a:rPr>
                <a:t>That’s really good. </a:t>
              </a:r>
            </a:p>
            <a:p>
              <a:pPr algn="ctr"/>
              <a:r>
                <a:rPr lang="en-US" sz="3200" dirty="0">
                  <a:solidFill>
                    <a:srgbClr val="FF0000"/>
                  </a:solidFill>
                  <a:latin typeface="Comic Sans MS" panose="030F0702030302020204" pitchFamily="66" charset="0"/>
                </a:rPr>
                <a:t>I want to let God use me as well.</a:t>
              </a:r>
            </a:p>
          </p:txBody>
        </p:sp>
        <p:sp>
          <p:nvSpPr>
            <p:cNvPr id="36" name="Speech Bubble: Rectangle with Corners Rounded 35">
              <a:extLst>
                <a:ext uri="{FF2B5EF4-FFF2-40B4-BE49-F238E27FC236}">
                  <a16:creationId xmlns:a16="http://schemas.microsoft.com/office/drawing/2014/main" id="{BAB09B24-5D92-4996-B9CC-DA5ED175C0EA}"/>
                </a:ext>
              </a:extLst>
            </p:cNvPr>
            <p:cNvSpPr/>
            <p:nvPr/>
          </p:nvSpPr>
          <p:spPr>
            <a:xfrm>
              <a:off x="1136171" y="270934"/>
              <a:ext cx="9347201" cy="1197538"/>
            </a:xfrm>
            <a:prstGeom prst="wedgeRoundRectCallout">
              <a:avLst>
                <a:gd name="adj1" fmla="val 62545"/>
                <a:gd name="adj2" fmla="val -66959"/>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a:extLst>
              <a:ext uri="{FF2B5EF4-FFF2-40B4-BE49-F238E27FC236}">
                <a16:creationId xmlns:a16="http://schemas.microsoft.com/office/drawing/2014/main" id="{69D48190-28AB-4D84-BDF4-EFFFD1E4CA7C}"/>
              </a:ext>
            </a:extLst>
          </p:cNvPr>
          <p:cNvSpPr txBox="1"/>
          <p:nvPr/>
        </p:nvSpPr>
        <p:spPr>
          <a:xfrm>
            <a:off x="2748573" y="1415794"/>
            <a:ext cx="7497029" cy="1569660"/>
          </a:xfrm>
          <a:prstGeom prst="rect">
            <a:avLst/>
          </a:prstGeom>
          <a:noFill/>
        </p:spPr>
        <p:txBody>
          <a:bodyPr wrap="square">
            <a:spAutoFit/>
          </a:bodyPr>
          <a:lstStyle/>
          <a:p>
            <a:pPr algn="ctr"/>
            <a:r>
              <a:rPr lang="en-US" sz="3200" dirty="0">
                <a:latin typeface="Comic Sans MS" panose="030F0702030302020204" pitchFamily="66" charset="0"/>
              </a:rPr>
              <a:t>Both Joseph and Mary, trusted God and allowed God to use them in His plan to save everybody. </a:t>
            </a:r>
            <a:endParaRPr lang="en-GB" sz="3200" dirty="0"/>
          </a:p>
        </p:txBody>
      </p:sp>
      <p:grpSp>
        <p:nvGrpSpPr>
          <p:cNvPr id="27" name="Group 26">
            <a:extLst>
              <a:ext uri="{FF2B5EF4-FFF2-40B4-BE49-F238E27FC236}">
                <a16:creationId xmlns:a16="http://schemas.microsoft.com/office/drawing/2014/main" id="{3E8BDE27-21F8-493B-83F4-A39F10A3EFEC}"/>
              </a:ext>
            </a:extLst>
          </p:cNvPr>
          <p:cNvGrpSpPr/>
          <p:nvPr/>
        </p:nvGrpSpPr>
        <p:grpSpPr>
          <a:xfrm>
            <a:off x="2732510" y="177559"/>
            <a:ext cx="6066988" cy="602256"/>
            <a:chOff x="1136171" y="269929"/>
            <a:chExt cx="9347203" cy="1198543"/>
          </a:xfrm>
        </p:grpSpPr>
        <p:sp>
          <p:nvSpPr>
            <p:cNvPr id="29" name="TextBox 28">
              <a:extLst>
                <a:ext uri="{FF2B5EF4-FFF2-40B4-BE49-F238E27FC236}">
                  <a16:creationId xmlns:a16="http://schemas.microsoft.com/office/drawing/2014/main" id="{8691CFBE-0DAD-445C-8EF8-7C4A978C2AE8}"/>
                </a:ext>
              </a:extLst>
            </p:cNvPr>
            <p:cNvSpPr txBox="1"/>
            <p:nvPr/>
          </p:nvSpPr>
          <p:spPr>
            <a:xfrm>
              <a:off x="1136171" y="269929"/>
              <a:ext cx="9347203" cy="1163754"/>
            </a:xfrm>
            <a:prstGeom prst="rect">
              <a:avLst/>
            </a:prstGeom>
            <a:noFill/>
          </p:spPr>
          <p:txBody>
            <a:bodyPr wrap="square" rtlCol="0">
              <a:spAutoFit/>
            </a:bodyPr>
            <a:lstStyle/>
            <a:p>
              <a:pPr algn="ctr"/>
              <a:r>
                <a:rPr lang="en-US" sz="3200" dirty="0">
                  <a:solidFill>
                    <a:srgbClr val="FF0000"/>
                  </a:solidFill>
                  <a:latin typeface="Comic Sans MS" panose="030F0702030302020204" pitchFamily="66" charset="0"/>
                </a:rPr>
                <a:t>So Joseph trusted God as well!</a:t>
              </a:r>
            </a:p>
          </p:txBody>
        </p:sp>
        <p:sp>
          <p:nvSpPr>
            <p:cNvPr id="28" name="Speech Bubble: Rectangle with Corners Rounded 27">
              <a:extLst>
                <a:ext uri="{FF2B5EF4-FFF2-40B4-BE49-F238E27FC236}">
                  <a16:creationId xmlns:a16="http://schemas.microsoft.com/office/drawing/2014/main" id="{EB1B5AF1-6F14-4884-8FA0-9FFC6B9F3C0A}"/>
                </a:ext>
              </a:extLst>
            </p:cNvPr>
            <p:cNvSpPr/>
            <p:nvPr/>
          </p:nvSpPr>
          <p:spPr>
            <a:xfrm>
              <a:off x="1136171" y="270934"/>
              <a:ext cx="9347201" cy="1197538"/>
            </a:xfrm>
            <a:prstGeom prst="wedgeRoundRectCallout">
              <a:avLst>
                <a:gd name="adj1" fmla="val 88512"/>
                <a:gd name="adj2" fmla="val 425754"/>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TextBox 54">
            <a:extLst>
              <a:ext uri="{FF2B5EF4-FFF2-40B4-BE49-F238E27FC236}">
                <a16:creationId xmlns:a16="http://schemas.microsoft.com/office/drawing/2014/main" id="{CA6586A5-132A-458B-A313-000501158937}"/>
              </a:ext>
            </a:extLst>
          </p:cNvPr>
          <p:cNvSpPr txBox="1"/>
          <p:nvPr/>
        </p:nvSpPr>
        <p:spPr>
          <a:xfrm>
            <a:off x="2162470" y="4987177"/>
            <a:ext cx="8083129" cy="1569660"/>
          </a:xfrm>
          <a:prstGeom prst="rect">
            <a:avLst/>
          </a:prstGeom>
          <a:noFill/>
        </p:spPr>
        <p:txBody>
          <a:bodyPr wrap="square">
            <a:spAutoFit/>
          </a:bodyPr>
          <a:lstStyle/>
          <a:p>
            <a:pPr algn="ctr"/>
            <a:r>
              <a:rPr lang="en-US" sz="3200" dirty="0">
                <a:latin typeface="Comic Sans MS" panose="030F0702030302020204" pitchFamily="66" charset="0"/>
              </a:rPr>
              <a:t>                                 They were going to have some tough times, but they        knew God would  not let them down.</a:t>
            </a:r>
          </a:p>
        </p:txBody>
      </p:sp>
      <p:sp>
        <p:nvSpPr>
          <p:cNvPr id="17" name="Rectangle 16">
            <a:extLst>
              <a:ext uri="{FF2B5EF4-FFF2-40B4-BE49-F238E27FC236}">
                <a16:creationId xmlns:a16="http://schemas.microsoft.com/office/drawing/2014/main" id="{B5357932-4DF3-4818-B789-9A047A4FBCF8}"/>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pic>
        <p:nvPicPr>
          <p:cNvPr id="48" name="Picture 47">
            <a:extLst>
              <a:ext uri="{FF2B5EF4-FFF2-40B4-BE49-F238E27FC236}">
                <a16:creationId xmlns:a16="http://schemas.microsoft.com/office/drawing/2014/main" id="{45701131-B90B-4687-9E3B-38C457F78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12" y="2310207"/>
            <a:ext cx="1921428" cy="3262071"/>
          </a:xfrm>
          <a:prstGeom prst="rect">
            <a:avLst/>
          </a:prstGeom>
        </p:spPr>
      </p:pic>
      <p:grpSp>
        <p:nvGrpSpPr>
          <p:cNvPr id="32" name="Group 31">
            <a:extLst>
              <a:ext uri="{FF2B5EF4-FFF2-40B4-BE49-F238E27FC236}">
                <a16:creationId xmlns:a16="http://schemas.microsoft.com/office/drawing/2014/main" id="{CA2D9C23-7D80-4560-ADC6-9AD013CFFD73}"/>
              </a:ext>
            </a:extLst>
          </p:cNvPr>
          <p:cNvGrpSpPr/>
          <p:nvPr/>
        </p:nvGrpSpPr>
        <p:grpSpPr>
          <a:xfrm>
            <a:off x="2251396" y="4487920"/>
            <a:ext cx="8287251" cy="2116658"/>
            <a:chOff x="335467" y="4229737"/>
            <a:chExt cx="10866154" cy="1294104"/>
          </a:xfrm>
        </p:grpSpPr>
        <p:sp>
          <p:nvSpPr>
            <p:cNvPr id="33" name="Speech Bubble: Rectangle with Corners Rounded 32">
              <a:extLst>
                <a:ext uri="{FF2B5EF4-FFF2-40B4-BE49-F238E27FC236}">
                  <a16:creationId xmlns:a16="http://schemas.microsoft.com/office/drawing/2014/main" id="{7F7B31DE-F39E-49BC-9A34-41BF0D9E5B1E}"/>
                </a:ext>
              </a:extLst>
            </p:cNvPr>
            <p:cNvSpPr/>
            <p:nvPr/>
          </p:nvSpPr>
          <p:spPr>
            <a:xfrm>
              <a:off x="335467" y="4249519"/>
              <a:ext cx="10866154" cy="1274322"/>
            </a:xfrm>
            <a:prstGeom prst="wedgeRoundRectCallout">
              <a:avLst>
                <a:gd name="adj1" fmla="val -57490"/>
                <a:gd name="adj2" fmla="val -106510"/>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6B8829A-90A6-4CEB-AFA8-D6715A0F7083}"/>
                </a:ext>
              </a:extLst>
            </p:cNvPr>
            <p:cNvSpPr txBox="1"/>
            <p:nvPr/>
          </p:nvSpPr>
          <p:spPr>
            <a:xfrm>
              <a:off x="469290" y="4229737"/>
              <a:ext cx="10598511" cy="536567"/>
            </a:xfrm>
            <a:prstGeom prst="rect">
              <a:avLst/>
            </a:prstGeom>
            <a:noFill/>
          </p:spPr>
          <p:txBody>
            <a:bodyPr wrap="square" rtlCol="0">
              <a:spAutoFit/>
            </a:bodyPr>
            <a:lstStyle/>
            <a:p>
              <a:r>
                <a:rPr lang="en-US" sz="3200" dirty="0">
                  <a:latin typeface="Comic Sans MS" panose="030F0702030302020204" pitchFamily="66" charset="0"/>
                </a:rPr>
                <a:t>It wasn’t easy for Joseph and Mary to trust and follow God.  </a:t>
              </a:r>
            </a:p>
          </p:txBody>
        </p:sp>
      </p:grpSp>
      <p:sp>
        <p:nvSpPr>
          <p:cNvPr id="16" name="Rectangle 15">
            <a:hlinkClick r:id="rId4" action="ppaction://hlinksldjump"/>
            <a:extLst>
              <a:ext uri="{FF2B5EF4-FFF2-40B4-BE49-F238E27FC236}">
                <a16:creationId xmlns:a16="http://schemas.microsoft.com/office/drawing/2014/main" id="{77B9C11A-F007-4D03-9B63-0D6A5C30856B}"/>
              </a:ext>
            </a:extLst>
          </p:cNvPr>
          <p:cNvSpPr/>
          <p:nvPr/>
        </p:nvSpPr>
        <p:spPr>
          <a:xfrm>
            <a:off x="-282491"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2" name="Group 21">
            <a:extLst>
              <a:ext uri="{FF2B5EF4-FFF2-40B4-BE49-F238E27FC236}">
                <a16:creationId xmlns:a16="http://schemas.microsoft.com/office/drawing/2014/main" id="{34CAE93F-87CD-46BC-9724-07C6D48DED0E}"/>
              </a:ext>
            </a:extLst>
          </p:cNvPr>
          <p:cNvGrpSpPr/>
          <p:nvPr/>
        </p:nvGrpSpPr>
        <p:grpSpPr>
          <a:xfrm>
            <a:off x="2689443" y="968666"/>
            <a:ext cx="7709978" cy="2116658"/>
            <a:chOff x="323028" y="4249519"/>
            <a:chExt cx="10878593" cy="1274322"/>
          </a:xfrm>
        </p:grpSpPr>
        <p:sp>
          <p:nvSpPr>
            <p:cNvPr id="23" name="Speech Bubble: Rectangle with Corners Rounded 22">
              <a:extLst>
                <a:ext uri="{FF2B5EF4-FFF2-40B4-BE49-F238E27FC236}">
                  <a16:creationId xmlns:a16="http://schemas.microsoft.com/office/drawing/2014/main" id="{9A7F1416-F0C5-468D-93A6-0B2C3AAA611C}"/>
                </a:ext>
              </a:extLst>
            </p:cNvPr>
            <p:cNvSpPr/>
            <p:nvPr/>
          </p:nvSpPr>
          <p:spPr>
            <a:xfrm>
              <a:off x="335467" y="4249519"/>
              <a:ext cx="10866154" cy="1274322"/>
            </a:xfrm>
            <a:prstGeom prst="wedgeRoundRectCallout">
              <a:avLst>
                <a:gd name="adj1" fmla="val -64250"/>
                <a:gd name="adj2" fmla="val 48859"/>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61A9740B-BDE6-41A5-9C84-1F921900FE5F}"/>
                </a:ext>
              </a:extLst>
            </p:cNvPr>
            <p:cNvSpPr txBox="1"/>
            <p:nvPr/>
          </p:nvSpPr>
          <p:spPr>
            <a:xfrm>
              <a:off x="323028" y="4249519"/>
              <a:ext cx="10866154" cy="352060"/>
            </a:xfrm>
            <a:prstGeom prst="rect">
              <a:avLst/>
            </a:prstGeom>
            <a:noFill/>
          </p:spPr>
          <p:txBody>
            <a:bodyPr wrap="square" rtlCol="0">
              <a:spAutoFit/>
            </a:bodyPr>
            <a:lstStyle/>
            <a:p>
              <a:pPr algn="ctr"/>
              <a:r>
                <a:rPr lang="en-US" sz="3200" dirty="0">
                  <a:latin typeface="Comic Sans MS" panose="030F0702030302020204" pitchFamily="66" charset="0"/>
                </a:rPr>
                <a:t>That’s right. </a:t>
              </a:r>
            </a:p>
          </p:txBody>
        </p:sp>
      </p:gr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56345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750"/>
                                        <p:tgtEl>
                                          <p:spTgt spid="27"/>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750"/>
                                        <p:tgtEl>
                                          <p:spTgt spid="22"/>
                                        </p:tgtEl>
                                      </p:cBhvr>
                                    </p:animEffect>
                                  </p:childTnLst>
                                </p:cTn>
                              </p:par>
                            </p:childTnLst>
                          </p:cTn>
                        </p:par>
                        <p:par>
                          <p:cTn id="12" fill="hold">
                            <p:stCondLst>
                              <p:cond delay="4750"/>
                            </p:stCondLst>
                            <p:childTnLst>
                              <p:par>
                                <p:cTn id="13" presetID="22" presetClass="entr" presetSubtype="8"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750"/>
                                        <p:tgtEl>
                                          <p:spTgt spid="26"/>
                                        </p:tgtEl>
                                      </p:cBhvr>
                                    </p:animEffect>
                                  </p:childTnLst>
                                </p:cTn>
                              </p:par>
                            </p:childTnLst>
                          </p:cTn>
                        </p:par>
                        <p:par>
                          <p:cTn id="16" fill="hold">
                            <p:stCondLst>
                              <p:cond delay="7500"/>
                            </p:stCondLst>
                            <p:childTnLst>
                              <p:par>
                                <p:cTn id="17" presetID="22" presetClass="entr" presetSubtype="2" fill="hold" nodeType="afterEffect">
                                  <p:stCondLst>
                                    <p:cond delay="200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1750"/>
                                        <p:tgtEl>
                                          <p:spTgt spid="31"/>
                                        </p:tgtEl>
                                      </p:cBhvr>
                                    </p:animEffect>
                                  </p:childTnLst>
                                </p:cTn>
                              </p:par>
                            </p:childTnLst>
                          </p:cTn>
                        </p:par>
                        <p:par>
                          <p:cTn id="20" fill="hold">
                            <p:stCondLst>
                              <p:cond delay="11250"/>
                            </p:stCondLst>
                            <p:childTnLst>
                              <p:par>
                                <p:cTn id="21" presetID="22" presetClass="entr" presetSubtype="8" fill="hold" nodeType="after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1750"/>
                                        <p:tgtEl>
                                          <p:spTgt spid="32"/>
                                        </p:tgtEl>
                                      </p:cBhvr>
                                    </p:animEffect>
                                  </p:childTnLst>
                                </p:cTn>
                              </p:par>
                            </p:childTnLst>
                          </p:cTn>
                        </p:par>
                        <p:par>
                          <p:cTn id="24" fill="hold">
                            <p:stCondLst>
                              <p:cond delay="14000"/>
                            </p:stCondLst>
                            <p:childTnLst>
                              <p:par>
                                <p:cTn id="25" presetID="22" presetClass="entr" presetSubtype="1" fill="hold" grpId="0" nodeType="afterEffect">
                                  <p:stCondLst>
                                    <p:cond delay="2000"/>
                                  </p:stCondLst>
                                  <p:childTnLst>
                                    <p:set>
                                      <p:cBhvr>
                                        <p:cTn id="26" dur="1" fill="hold">
                                          <p:stCondLst>
                                            <p:cond delay="0"/>
                                          </p:stCondLst>
                                        </p:cTn>
                                        <p:tgtEl>
                                          <p:spTgt spid="55"/>
                                        </p:tgtEl>
                                        <p:attrNameLst>
                                          <p:attrName>style.visibility</p:attrName>
                                        </p:attrNameLst>
                                      </p:cBhvr>
                                      <p:to>
                                        <p:strVal val="visible"/>
                                      </p:to>
                                    </p:set>
                                    <p:animEffect transition="in" filter="wipe(up)">
                                      <p:cBhvr>
                                        <p:cTn id="27" dur="1750"/>
                                        <p:tgtEl>
                                          <p:spTgt spid="55"/>
                                        </p:tgtEl>
                                      </p:cBhvr>
                                    </p:animEffect>
                                  </p:childTnLst>
                                </p:cTn>
                              </p:par>
                            </p:childTnLst>
                          </p:cTn>
                        </p:par>
                        <p:par>
                          <p:cTn id="28" fill="hold">
                            <p:stCondLst>
                              <p:cond delay="17750"/>
                            </p:stCondLst>
                            <p:childTnLst>
                              <p:par>
                                <p:cTn id="29" presetID="63" presetClass="path" presetSubtype="0" accel="50000" decel="50000" fill="hold" nodeType="afterEffect">
                                  <p:stCondLst>
                                    <p:cond delay="0"/>
                                  </p:stCondLst>
                                  <p:childTnLst>
                                    <p:animMotion origin="layout" path="M -5E-6 -3.33333E-6 L 1.01094 -0.00833 " pathEditMode="relative" rAng="0" ptsTypes="AA">
                                      <p:cBhvr>
                                        <p:cTn id="30"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5357932-4DF3-4818-B789-9A047A4FBCF8}"/>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pic>
        <p:nvPicPr>
          <p:cNvPr id="48" name="Picture 47">
            <a:extLst>
              <a:ext uri="{FF2B5EF4-FFF2-40B4-BE49-F238E27FC236}">
                <a16:creationId xmlns:a16="http://schemas.microsoft.com/office/drawing/2014/main" id="{45701131-B90B-4687-9E3B-38C457F78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12" y="2310207"/>
            <a:ext cx="1921428" cy="3262071"/>
          </a:xfrm>
          <a:prstGeom prst="rect">
            <a:avLst/>
          </a:prstGeom>
        </p:spPr>
      </p:pic>
      <p:grpSp>
        <p:nvGrpSpPr>
          <p:cNvPr id="22" name="Group 21">
            <a:extLst>
              <a:ext uri="{FF2B5EF4-FFF2-40B4-BE49-F238E27FC236}">
                <a16:creationId xmlns:a16="http://schemas.microsoft.com/office/drawing/2014/main" id="{34CAE93F-87CD-46BC-9724-07C6D48DED0E}"/>
              </a:ext>
            </a:extLst>
          </p:cNvPr>
          <p:cNvGrpSpPr/>
          <p:nvPr/>
        </p:nvGrpSpPr>
        <p:grpSpPr>
          <a:xfrm>
            <a:off x="2538153" y="4164905"/>
            <a:ext cx="7709978" cy="1569660"/>
            <a:chOff x="323028" y="4249519"/>
            <a:chExt cx="10878593" cy="1278040"/>
          </a:xfrm>
        </p:grpSpPr>
        <p:sp>
          <p:nvSpPr>
            <p:cNvPr id="23" name="Speech Bubble: Rectangle with Corners Rounded 22">
              <a:extLst>
                <a:ext uri="{FF2B5EF4-FFF2-40B4-BE49-F238E27FC236}">
                  <a16:creationId xmlns:a16="http://schemas.microsoft.com/office/drawing/2014/main" id="{9A7F1416-F0C5-468D-93A6-0B2C3AAA611C}"/>
                </a:ext>
              </a:extLst>
            </p:cNvPr>
            <p:cNvSpPr/>
            <p:nvPr/>
          </p:nvSpPr>
          <p:spPr>
            <a:xfrm>
              <a:off x="335467" y="4249519"/>
              <a:ext cx="10866154" cy="1274322"/>
            </a:xfrm>
            <a:prstGeom prst="wedgeRoundRectCallout">
              <a:avLst>
                <a:gd name="adj1" fmla="val -62271"/>
                <a:gd name="adj2" fmla="val -123617"/>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61A9740B-BDE6-41A5-9C84-1F921900FE5F}"/>
                </a:ext>
              </a:extLst>
            </p:cNvPr>
            <p:cNvSpPr txBox="1"/>
            <p:nvPr/>
          </p:nvSpPr>
          <p:spPr>
            <a:xfrm>
              <a:off x="323028" y="4249519"/>
              <a:ext cx="10866154" cy="1278040"/>
            </a:xfrm>
            <a:prstGeom prst="rect">
              <a:avLst/>
            </a:prstGeom>
            <a:noFill/>
          </p:spPr>
          <p:txBody>
            <a:bodyPr wrap="square" rtlCol="0">
              <a:spAutoFit/>
            </a:bodyPr>
            <a:lstStyle/>
            <a:p>
              <a:pPr algn="ctr"/>
              <a:r>
                <a:rPr lang="en-US" sz="3200" dirty="0">
                  <a:latin typeface="Comic Sans MS" panose="030F0702030302020204" pitchFamily="66" charset="0"/>
                </a:rPr>
                <a:t>God promises to be with us in EVERY situation and we know that we will be with Him forever, whatever happens. </a:t>
              </a:r>
              <a:endParaRPr lang="en-GB" sz="3200" dirty="0"/>
            </a:p>
          </p:txBody>
        </p:sp>
      </p:grpSp>
      <p:pic>
        <p:nvPicPr>
          <p:cNvPr id="39" name="Picture 38" descr="A picture containing toy&#10;&#10;Description automatically generated">
            <a:extLst>
              <a:ext uri="{FF2B5EF4-FFF2-40B4-BE49-F238E27FC236}">
                <a16:creationId xmlns:a16="http://schemas.microsoft.com/office/drawing/2014/main" id="{D1F16907-DCDE-4B3A-9A4F-F4BAC25DD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602" y="2355366"/>
            <a:ext cx="1883539" cy="3207234"/>
          </a:xfrm>
          <a:prstGeom prst="rect">
            <a:avLst/>
          </a:prstGeom>
        </p:spPr>
      </p:pic>
      <p:sp>
        <p:nvSpPr>
          <p:cNvPr id="26" name="TextBox 25">
            <a:extLst>
              <a:ext uri="{FF2B5EF4-FFF2-40B4-BE49-F238E27FC236}">
                <a16:creationId xmlns:a16="http://schemas.microsoft.com/office/drawing/2014/main" id="{69D48190-28AB-4D84-BDF4-EFFFD1E4CA7C}"/>
              </a:ext>
            </a:extLst>
          </p:cNvPr>
          <p:cNvSpPr txBox="1"/>
          <p:nvPr/>
        </p:nvSpPr>
        <p:spPr>
          <a:xfrm>
            <a:off x="2297062" y="2954848"/>
            <a:ext cx="8287251" cy="1077218"/>
          </a:xfrm>
          <a:prstGeom prst="rect">
            <a:avLst/>
          </a:prstGeom>
          <a:noFill/>
        </p:spPr>
        <p:txBody>
          <a:bodyPr wrap="square">
            <a:spAutoFit/>
          </a:bodyPr>
          <a:lstStyle/>
          <a:p>
            <a:pPr algn="ctr"/>
            <a:r>
              <a:rPr lang="en-US" sz="3200" dirty="0">
                <a:latin typeface="Comic Sans MS" panose="030F0702030302020204" pitchFamily="66" charset="0"/>
              </a:rPr>
              <a:t>But some people who have followed Jesus have been put in prison and even killed. </a:t>
            </a:r>
            <a:endParaRPr lang="en-GB" sz="3200" dirty="0"/>
          </a:p>
        </p:txBody>
      </p:sp>
      <p:grpSp>
        <p:nvGrpSpPr>
          <p:cNvPr id="27" name="Group 26">
            <a:extLst>
              <a:ext uri="{FF2B5EF4-FFF2-40B4-BE49-F238E27FC236}">
                <a16:creationId xmlns:a16="http://schemas.microsoft.com/office/drawing/2014/main" id="{3E8BDE27-21F8-493B-83F4-A39F10A3EFEC}"/>
              </a:ext>
            </a:extLst>
          </p:cNvPr>
          <p:cNvGrpSpPr/>
          <p:nvPr/>
        </p:nvGrpSpPr>
        <p:grpSpPr>
          <a:xfrm>
            <a:off x="2895600" y="177559"/>
            <a:ext cx="7920038" cy="1093415"/>
            <a:chOff x="1136171" y="269929"/>
            <a:chExt cx="9347203" cy="1198543"/>
          </a:xfrm>
        </p:grpSpPr>
        <p:sp>
          <p:nvSpPr>
            <p:cNvPr id="29" name="TextBox 28">
              <a:extLst>
                <a:ext uri="{FF2B5EF4-FFF2-40B4-BE49-F238E27FC236}">
                  <a16:creationId xmlns:a16="http://schemas.microsoft.com/office/drawing/2014/main" id="{8691CFBE-0DAD-445C-8EF8-7C4A978C2AE8}"/>
                </a:ext>
              </a:extLst>
            </p:cNvPr>
            <p:cNvSpPr txBox="1"/>
            <p:nvPr/>
          </p:nvSpPr>
          <p:spPr>
            <a:xfrm>
              <a:off x="1136171" y="269929"/>
              <a:ext cx="9347203" cy="1180789"/>
            </a:xfrm>
            <a:prstGeom prst="rect">
              <a:avLst/>
            </a:prstGeom>
            <a:noFill/>
          </p:spPr>
          <p:txBody>
            <a:bodyPr wrap="square" rtlCol="0">
              <a:spAutoFit/>
            </a:bodyPr>
            <a:lstStyle/>
            <a:p>
              <a:pPr algn="ctr"/>
              <a:r>
                <a:rPr lang="en-US" sz="3200" dirty="0">
                  <a:solidFill>
                    <a:srgbClr val="FF0000"/>
                  </a:solidFill>
                  <a:latin typeface="Comic Sans MS" panose="030F0702030302020204" pitchFamily="66" charset="0"/>
                </a:rPr>
                <a:t>So if we trust and follow God will we have some tough times as well?</a:t>
              </a:r>
            </a:p>
          </p:txBody>
        </p:sp>
        <p:sp>
          <p:nvSpPr>
            <p:cNvPr id="28" name="Speech Bubble: Rectangle with Corners Rounded 27">
              <a:extLst>
                <a:ext uri="{FF2B5EF4-FFF2-40B4-BE49-F238E27FC236}">
                  <a16:creationId xmlns:a16="http://schemas.microsoft.com/office/drawing/2014/main" id="{EB1B5AF1-6F14-4884-8FA0-9FFC6B9F3C0A}"/>
                </a:ext>
              </a:extLst>
            </p:cNvPr>
            <p:cNvSpPr/>
            <p:nvPr/>
          </p:nvSpPr>
          <p:spPr>
            <a:xfrm>
              <a:off x="1136171" y="270934"/>
              <a:ext cx="9347201" cy="1197538"/>
            </a:xfrm>
            <a:prstGeom prst="wedgeRoundRectCallout">
              <a:avLst>
                <a:gd name="adj1" fmla="val 53175"/>
                <a:gd name="adj2" fmla="val 209534"/>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TextBox 54">
            <a:extLst>
              <a:ext uri="{FF2B5EF4-FFF2-40B4-BE49-F238E27FC236}">
                <a16:creationId xmlns:a16="http://schemas.microsoft.com/office/drawing/2014/main" id="{CA6586A5-132A-458B-A313-000501158937}"/>
              </a:ext>
            </a:extLst>
          </p:cNvPr>
          <p:cNvSpPr txBox="1"/>
          <p:nvPr/>
        </p:nvSpPr>
        <p:spPr>
          <a:xfrm>
            <a:off x="2297062" y="1947621"/>
            <a:ext cx="8083129" cy="1077218"/>
          </a:xfrm>
          <a:prstGeom prst="rect">
            <a:avLst/>
          </a:prstGeom>
          <a:noFill/>
        </p:spPr>
        <p:txBody>
          <a:bodyPr wrap="square">
            <a:spAutoFit/>
          </a:bodyPr>
          <a:lstStyle/>
          <a:p>
            <a:pPr algn="ctr"/>
            <a:r>
              <a:rPr lang="en-US" sz="3200" dirty="0">
                <a:latin typeface="Comic Sans MS" panose="030F0702030302020204" pitchFamily="66" charset="0"/>
              </a:rPr>
              <a:t>Tough times might just be being called names at schools for believing in God.</a:t>
            </a:r>
          </a:p>
        </p:txBody>
      </p:sp>
      <p:grpSp>
        <p:nvGrpSpPr>
          <p:cNvPr id="32" name="Group 31">
            <a:extLst>
              <a:ext uri="{FF2B5EF4-FFF2-40B4-BE49-F238E27FC236}">
                <a16:creationId xmlns:a16="http://schemas.microsoft.com/office/drawing/2014/main" id="{CA2D9C23-7D80-4560-ADC6-9AD013CFFD73}"/>
              </a:ext>
            </a:extLst>
          </p:cNvPr>
          <p:cNvGrpSpPr/>
          <p:nvPr/>
        </p:nvGrpSpPr>
        <p:grpSpPr>
          <a:xfrm>
            <a:off x="2318690" y="1432003"/>
            <a:ext cx="8308879" cy="2600064"/>
            <a:chOff x="335467" y="4249519"/>
            <a:chExt cx="10894512" cy="1274322"/>
          </a:xfrm>
        </p:grpSpPr>
        <p:sp>
          <p:nvSpPr>
            <p:cNvPr id="33" name="Speech Bubble: Rectangle with Corners Rounded 32">
              <a:extLst>
                <a:ext uri="{FF2B5EF4-FFF2-40B4-BE49-F238E27FC236}">
                  <a16:creationId xmlns:a16="http://schemas.microsoft.com/office/drawing/2014/main" id="{7F7B31DE-F39E-49BC-9A34-41BF0D9E5B1E}"/>
                </a:ext>
              </a:extLst>
            </p:cNvPr>
            <p:cNvSpPr/>
            <p:nvPr/>
          </p:nvSpPr>
          <p:spPr>
            <a:xfrm>
              <a:off x="335467" y="4249519"/>
              <a:ext cx="10866154" cy="1274322"/>
            </a:xfrm>
            <a:prstGeom prst="wedgeRoundRectCallout">
              <a:avLst>
                <a:gd name="adj1" fmla="val -57950"/>
                <a:gd name="adj2" fmla="val 10992"/>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6B8829A-90A6-4CEB-AFA8-D6715A0F7083}"/>
                </a:ext>
              </a:extLst>
            </p:cNvPr>
            <p:cNvSpPr txBox="1"/>
            <p:nvPr/>
          </p:nvSpPr>
          <p:spPr>
            <a:xfrm>
              <a:off x="631468" y="4267243"/>
              <a:ext cx="10598511" cy="286605"/>
            </a:xfrm>
            <a:prstGeom prst="rect">
              <a:avLst/>
            </a:prstGeom>
            <a:noFill/>
          </p:spPr>
          <p:txBody>
            <a:bodyPr wrap="square" rtlCol="0">
              <a:spAutoFit/>
            </a:bodyPr>
            <a:lstStyle/>
            <a:p>
              <a:r>
                <a:rPr lang="en-US" sz="3200" dirty="0">
                  <a:latin typeface="Comic Sans MS" panose="030F0702030302020204" pitchFamily="66" charset="0"/>
                </a:rPr>
                <a:t>I think we will, but only God knows that.  </a:t>
              </a:r>
            </a:p>
          </p:txBody>
        </p:sp>
      </p:grpSp>
      <p:sp>
        <p:nvSpPr>
          <p:cNvPr id="16" name="Rectangle 15">
            <a:hlinkClick r:id="rId4" action="ppaction://hlinksldjump"/>
            <a:extLst>
              <a:ext uri="{FF2B5EF4-FFF2-40B4-BE49-F238E27FC236}">
                <a16:creationId xmlns:a16="http://schemas.microsoft.com/office/drawing/2014/main" id="{77B9C11A-F007-4D03-9B63-0D6A5C30856B}"/>
              </a:ext>
            </a:extLst>
          </p:cNvPr>
          <p:cNvSpPr/>
          <p:nvPr/>
        </p:nvSpPr>
        <p:spPr>
          <a:xfrm>
            <a:off x="-204466"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81752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750"/>
                                        <p:tgtEl>
                                          <p:spTgt spid="27"/>
                                        </p:tgtEl>
                                      </p:cBhvr>
                                    </p:animEffect>
                                  </p:childTnLst>
                                </p:cTn>
                              </p:par>
                            </p:childTnLst>
                          </p:cTn>
                        </p:par>
                        <p:par>
                          <p:cTn id="8" fill="hold">
                            <p:stCondLst>
                              <p:cond delay="2000"/>
                            </p:stCondLst>
                            <p:childTnLst>
                              <p:par>
                                <p:cTn id="9" presetID="22" presetClass="entr" presetSubtype="8" fill="hold" nodeType="afterEffect">
                                  <p:stCondLst>
                                    <p:cond delay="200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1750"/>
                                        <p:tgtEl>
                                          <p:spTgt spid="32"/>
                                        </p:tgtEl>
                                      </p:cBhvr>
                                    </p:animEffect>
                                  </p:childTnLst>
                                </p:cTn>
                              </p:par>
                            </p:childTnLst>
                          </p:cTn>
                        </p:par>
                        <p:par>
                          <p:cTn id="12" fill="hold">
                            <p:stCondLst>
                              <p:cond delay="5750"/>
                            </p:stCondLst>
                            <p:childTnLst>
                              <p:par>
                                <p:cTn id="13" presetID="22" presetClass="entr" presetSubtype="1" fill="hold" grpId="0" nodeType="afterEffect">
                                  <p:stCondLst>
                                    <p:cond delay="200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1750"/>
                                        <p:tgtEl>
                                          <p:spTgt spid="55"/>
                                        </p:tgtEl>
                                      </p:cBhvr>
                                    </p:animEffect>
                                  </p:childTnLst>
                                </p:cTn>
                              </p:par>
                            </p:childTnLst>
                          </p:cTn>
                        </p:par>
                        <p:par>
                          <p:cTn id="16" fill="hold">
                            <p:stCondLst>
                              <p:cond delay="9500"/>
                            </p:stCondLst>
                            <p:childTnLst>
                              <p:par>
                                <p:cTn id="17" presetID="22" presetClass="entr" presetSubtype="8" fill="hold" grpId="0" nodeType="afterEffect">
                                  <p:stCondLst>
                                    <p:cond delay="200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750"/>
                                        <p:tgtEl>
                                          <p:spTgt spid="26"/>
                                        </p:tgtEl>
                                      </p:cBhvr>
                                    </p:animEffect>
                                  </p:childTnLst>
                                </p:cTn>
                              </p:par>
                            </p:childTnLst>
                          </p:cTn>
                        </p:par>
                        <p:par>
                          <p:cTn id="20" fill="hold">
                            <p:stCondLst>
                              <p:cond delay="13250"/>
                            </p:stCondLst>
                            <p:childTnLst>
                              <p:par>
                                <p:cTn id="21" presetID="22" presetClass="entr" presetSubtype="8" fill="hold" nodeType="afterEffect">
                                  <p:stCondLst>
                                    <p:cond delay="200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1750"/>
                                        <p:tgtEl>
                                          <p:spTgt spid="22"/>
                                        </p:tgtEl>
                                      </p:cBhvr>
                                    </p:animEffect>
                                  </p:childTnLst>
                                </p:cTn>
                              </p:par>
                            </p:childTnLst>
                          </p:cTn>
                        </p:par>
                        <p:par>
                          <p:cTn id="24" fill="hold">
                            <p:stCondLst>
                              <p:cond delay="17000"/>
                            </p:stCondLst>
                            <p:childTnLst>
                              <p:par>
                                <p:cTn id="25" presetID="63" presetClass="path" presetSubtype="0" accel="50000" decel="50000" fill="hold" nodeType="afterEffect">
                                  <p:stCondLst>
                                    <p:cond delay="0"/>
                                  </p:stCondLst>
                                  <p:childTnLst>
                                    <p:animMotion origin="layout" path="M -5E-6 -3.33333E-6 L 1.01094 -0.00833 " pathEditMode="relative" rAng="0" ptsTypes="AA">
                                      <p:cBhvr>
                                        <p:cTn id="26"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drawing of a cartoon character&#10;&#10;Description automatically generated">
            <a:extLst>
              <a:ext uri="{FF2B5EF4-FFF2-40B4-BE49-F238E27FC236}">
                <a16:creationId xmlns:a16="http://schemas.microsoft.com/office/drawing/2014/main" id="{3D0DB370-A547-4F81-AADA-CAE7CC753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442" y="2383940"/>
            <a:ext cx="1921429" cy="3207234"/>
          </a:xfrm>
          <a:prstGeom prst="rect">
            <a:avLst/>
          </a:prstGeom>
        </p:spPr>
      </p:pic>
      <p:pic>
        <p:nvPicPr>
          <p:cNvPr id="21" name="Picture 20" descr="A picture containing sign, clock&#10;&#10;Description automatically generated">
            <a:extLst>
              <a:ext uri="{FF2B5EF4-FFF2-40B4-BE49-F238E27FC236}">
                <a16:creationId xmlns:a16="http://schemas.microsoft.com/office/drawing/2014/main" id="{50A6A338-8A0F-4CE1-BE98-71ED9A592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218" y="2249995"/>
            <a:ext cx="1930487" cy="3273228"/>
          </a:xfrm>
          <a:prstGeom prst="rect">
            <a:avLst/>
          </a:prstGeom>
        </p:spPr>
      </p:pic>
      <p:grpSp>
        <p:nvGrpSpPr>
          <p:cNvPr id="15" name="Group 14">
            <a:extLst>
              <a:ext uri="{FF2B5EF4-FFF2-40B4-BE49-F238E27FC236}">
                <a16:creationId xmlns:a16="http://schemas.microsoft.com/office/drawing/2014/main" id="{2660F09F-EE74-4F74-B5C9-76AC166F7F54}"/>
              </a:ext>
            </a:extLst>
          </p:cNvPr>
          <p:cNvGrpSpPr/>
          <p:nvPr/>
        </p:nvGrpSpPr>
        <p:grpSpPr>
          <a:xfrm>
            <a:off x="4701670" y="2379771"/>
            <a:ext cx="6799778" cy="1355878"/>
            <a:chOff x="1136171" y="270933"/>
            <a:chExt cx="9347200" cy="1274322"/>
          </a:xfrm>
        </p:grpSpPr>
        <p:sp>
          <p:nvSpPr>
            <p:cNvPr id="16" name="Speech Bubble: Rectangle with Corners Rounded 15">
              <a:extLst>
                <a:ext uri="{FF2B5EF4-FFF2-40B4-BE49-F238E27FC236}">
                  <a16:creationId xmlns:a16="http://schemas.microsoft.com/office/drawing/2014/main" id="{9C2DD4B4-9572-4C51-97CA-A82BE6FF687F}"/>
                </a:ext>
              </a:extLst>
            </p:cNvPr>
            <p:cNvSpPr/>
            <p:nvPr/>
          </p:nvSpPr>
          <p:spPr>
            <a:xfrm>
              <a:off x="1136171" y="270933"/>
              <a:ext cx="9347200" cy="1274322"/>
            </a:xfrm>
            <a:prstGeom prst="wedgeRoundRectCallout">
              <a:avLst>
                <a:gd name="adj1" fmla="val -77997"/>
                <a:gd name="adj2" fmla="val 634"/>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9C3880D-C2E6-4BCD-AC77-8955057B43AE}"/>
                </a:ext>
              </a:extLst>
            </p:cNvPr>
            <p:cNvSpPr txBox="1"/>
            <p:nvPr/>
          </p:nvSpPr>
          <p:spPr>
            <a:xfrm>
              <a:off x="1836235" y="270933"/>
              <a:ext cx="7803179" cy="549601"/>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Let’s worship God by singing:</a:t>
              </a:r>
            </a:p>
          </p:txBody>
        </p:sp>
      </p:grpSp>
      <p:grpSp>
        <p:nvGrpSpPr>
          <p:cNvPr id="17" name="Group 16">
            <a:extLst>
              <a:ext uri="{FF2B5EF4-FFF2-40B4-BE49-F238E27FC236}">
                <a16:creationId xmlns:a16="http://schemas.microsoft.com/office/drawing/2014/main" id="{36976683-51F4-48D4-8785-3A743D43A6AD}"/>
              </a:ext>
            </a:extLst>
          </p:cNvPr>
          <p:cNvGrpSpPr/>
          <p:nvPr/>
        </p:nvGrpSpPr>
        <p:grpSpPr>
          <a:xfrm>
            <a:off x="1401603" y="409534"/>
            <a:ext cx="10314147" cy="1679986"/>
            <a:chOff x="1136171" y="270933"/>
            <a:chExt cx="9347200" cy="1274322"/>
          </a:xfrm>
        </p:grpSpPr>
        <p:sp>
          <p:nvSpPr>
            <p:cNvPr id="18" name="Speech Bubble: Rectangle with Corners Rounded 17">
              <a:extLst>
                <a:ext uri="{FF2B5EF4-FFF2-40B4-BE49-F238E27FC236}">
                  <a16:creationId xmlns:a16="http://schemas.microsoft.com/office/drawing/2014/main" id="{57406984-DB51-4E87-A374-E0F338A22A3F}"/>
                </a:ext>
              </a:extLst>
            </p:cNvPr>
            <p:cNvSpPr/>
            <p:nvPr/>
          </p:nvSpPr>
          <p:spPr>
            <a:xfrm>
              <a:off x="1136171" y="270933"/>
              <a:ext cx="9347200" cy="1274322"/>
            </a:xfrm>
            <a:prstGeom prst="wedgeRoundRectCallout">
              <a:avLst>
                <a:gd name="adj1" fmla="val -36747"/>
                <a:gd name="adj2" fmla="val 107707"/>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B3D33D9-E2BE-4195-9ADC-1068E44D4A05}"/>
                </a:ext>
              </a:extLst>
            </p:cNvPr>
            <p:cNvSpPr txBox="1"/>
            <p:nvPr/>
          </p:nvSpPr>
          <p:spPr>
            <a:xfrm>
              <a:off x="1278655" y="313944"/>
              <a:ext cx="9204716" cy="817103"/>
            </a:xfrm>
            <a:prstGeom prst="rect">
              <a:avLst/>
            </a:prstGeom>
            <a:noFill/>
          </p:spPr>
          <p:txBody>
            <a:bodyPr wrap="square" rtlCol="0">
              <a:spAutoFit/>
            </a:bodyPr>
            <a:lstStyle/>
            <a:p>
              <a:r>
                <a:rPr lang="en-US" sz="3200" dirty="0">
                  <a:solidFill>
                    <a:srgbClr val="0000CC"/>
                  </a:solidFill>
                  <a:latin typeface="Comic Sans MS" panose="030F0702030302020204" pitchFamily="66" charset="0"/>
                </a:rPr>
                <a:t>I have chosen this song as I think it fits well with what we have been learning this morning. </a:t>
              </a:r>
            </a:p>
          </p:txBody>
        </p:sp>
      </p:grpSp>
      <p:sp>
        <p:nvSpPr>
          <p:cNvPr id="27" name="TextBox 26">
            <a:extLst>
              <a:ext uri="{FF2B5EF4-FFF2-40B4-BE49-F238E27FC236}">
                <a16:creationId xmlns:a16="http://schemas.microsoft.com/office/drawing/2014/main" id="{1CF8B471-64AF-4298-83A1-D644925563F9}"/>
              </a:ext>
            </a:extLst>
          </p:cNvPr>
          <p:cNvSpPr txBox="1"/>
          <p:nvPr/>
        </p:nvSpPr>
        <p:spPr>
          <a:xfrm>
            <a:off x="1558826" y="1434427"/>
            <a:ext cx="10156923" cy="584775"/>
          </a:xfrm>
          <a:prstGeom prst="rect">
            <a:avLst/>
          </a:prstGeom>
          <a:noFill/>
        </p:spPr>
        <p:txBody>
          <a:bodyPr wrap="square">
            <a:spAutoFit/>
          </a:bodyPr>
          <a:lstStyle/>
          <a:p>
            <a:r>
              <a:rPr lang="en-US" sz="3200" dirty="0">
                <a:solidFill>
                  <a:srgbClr val="0000CC"/>
                </a:solidFill>
                <a:latin typeface="Comic Sans MS" panose="030F0702030302020204" pitchFamily="66" charset="0"/>
              </a:rPr>
              <a:t>Listen carefully to the words as you do the actions.</a:t>
            </a:r>
          </a:p>
        </p:txBody>
      </p:sp>
      <p:sp>
        <p:nvSpPr>
          <p:cNvPr id="4" name="TextBox 3">
            <a:extLst>
              <a:ext uri="{FF2B5EF4-FFF2-40B4-BE49-F238E27FC236}">
                <a16:creationId xmlns:a16="http://schemas.microsoft.com/office/drawing/2014/main" id="{07849B12-7606-4D22-A480-8A8D43B5D792}"/>
              </a:ext>
            </a:extLst>
          </p:cNvPr>
          <p:cNvSpPr txBox="1"/>
          <p:nvPr/>
        </p:nvSpPr>
        <p:spPr>
          <a:xfrm>
            <a:off x="5920513" y="3015148"/>
            <a:ext cx="4362092"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Click on the song title</a:t>
            </a:r>
            <a:endParaRPr lang="en-GB" sz="3200" dirty="0">
              <a:solidFill>
                <a:srgbClr val="0000CC"/>
              </a:solidFill>
              <a:latin typeface="Comic Sans MS" panose="030F0702030302020204" pitchFamily="66" charset="0"/>
            </a:endParaRPr>
          </a:p>
        </p:txBody>
      </p:sp>
      <p:sp>
        <p:nvSpPr>
          <p:cNvPr id="5" name="Rectangle 4">
            <a:hlinkClick r:id="rId4" action="ppaction://hlinksldjump"/>
            <a:extLst>
              <a:ext uri="{FF2B5EF4-FFF2-40B4-BE49-F238E27FC236}">
                <a16:creationId xmlns:a16="http://schemas.microsoft.com/office/drawing/2014/main" id="{A2773DDB-AFF6-4BF4-8F97-22C7F23FADF5}"/>
              </a:ext>
            </a:extLst>
          </p:cNvPr>
          <p:cNvSpPr/>
          <p:nvPr/>
        </p:nvSpPr>
        <p:spPr>
          <a:xfrm>
            <a:off x="-377703" y="-683440"/>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7F6A185-3305-481A-80C3-C43B61EDC8EB}"/>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sp>
        <p:nvSpPr>
          <p:cNvPr id="26" name="TextBox 25">
            <a:hlinkClick r:id="rId5"/>
            <a:extLst>
              <a:ext uri="{FF2B5EF4-FFF2-40B4-BE49-F238E27FC236}">
                <a16:creationId xmlns:a16="http://schemas.microsoft.com/office/drawing/2014/main" id="{579C1607-C9AE-4034-85BB-947C1D48F23B}"/>
              </a:ext>
            </a:extLst>
          </p:cNvPr>
          <p:cNvSpPr txBox="1"/>
          <p:nvPr/>
        </p:nvSpPr>
        <p:spPr>
          <a:xfrm>
            <a:off x="5488006" y="4581786"/>
            <a:ext cx="5960582" cy="707886"/>
          </a:xfrm>
          <a:prstGeom prst="rect">
            <a:avLst/>
          </a:prstGeom>
          <a:noFill/>
        </p:spPr>
        <p:txBody>
          <a:bodyPr wrap="square" rtlCol="0">
            <a:spAutoFit/>
          </a:bodyPr>
          <a:lstStyle/>
          <a:p>
            <a:pPr algn="ctr"/>
            <a:r>
              <a:rPr lang="en-GB" sz="4000" b="1" dirty="0">
                <a:solidFill>
                  <a:srgbClr val="0000FF"/>
                </a:solidFill>
              </a:rPr>
              <a:t>You make me brave</a:t>
            </a:r>
          </a:p>
        </p:txBody>
      </p:sp>
      <p:grpSp>
        <p:nvGrpSpPr>
          <p:cNvPr id="23" name="Group 22">
            <a:extLst>
              <a:ext uri="{FF2B5EF4-FFF2-40B4-BE49-F238E27FC236}">
                <a16:creationId xmlns:a16="http://schemas.microsoft.com/office/drawing/2014/main" id="{1F8D59AE-444F-4999-9A90-6A75C1A4C7F9}"/>
              </a:ext>
            </a:extLst>
          </p:cNvPr>
          <p:cNvGrpSpPr/>
          <p:nvPr/>
        </p:nvGrpSpPr>
        <p:grpSpPr>
          <a:xfrm>
            <a:off x="-2667000" y="5591175"/>
            <a:ext cx="2514600" cy="1276350"/>
            <a:chOff x="167020" y="5743617"/>
            <a:chExt cx="2514600" cy="1276350"/>
          </a:xfrm>
        </p:grpSpPr>
        <p:sp>
          <p:nvSpPr>
            <p:cNvPr id="24" name="Arrow: Right 23">
              <a:hlinkClick r:id="" action="ppaction://hlinkshowjump?jump=nextslide"/>
              <a:extLst>
                <a:ext uri="{FF2B5EF4-FFF2-40B4-BE49-F238E27FC236}">
                  <a16:creationId xmlns:a16="http://schemas.microsoft.com/office/drawing/2014/main" id="{F5FFF527-FBAC-4D48-BCEE-4F7071BB4D83}"/>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3B901F14-F826-49F9-9CE6-574DEBD4BC37}"/>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408308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8.33333E-7 -1.48148E-6 L 0.33802 -0.00092 " pathEditMode="relative" rAng="0" ptsTypes="AA">
                                      <p:cBhvr>
                                        <p:cTn id="6" dur="2000" fill="hold"/>
                                        <p:tgtEl>
                                          <p:spTgt spid="20"/>
                                        </p:tgtEl>
                                        <p:attrNameLst>
                                          <p:attrName>ppt_x</p:attrName>
                                          <p:attrName>ppt_y</p:attrName>
                                        </p:attrNameLst>
                                      </p:cBhvr>
                                      <p:rCtr x="16901" y="-46"/>
                                    </p:animMotion>
                                  </p:childTnLst>
                                </p:cTn>
                              </p:par>
                            </p:childTnLst>
                          </p:cTn>
                        </p:par>
                        <p:par>
                          <p:cTn id="7" fill="hold">
                            <p:stCondLst>
                              <p:cond delay="2250"/>
                            </p:stCondLst>
                            <p:childTnLst>
                              <p:par>
                                <p:cTn id="8" presetID="22" presetClass="entr" presetSubtype="8" fill="hold" nodeType="after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250"/>
                                        <p:tgtEl>
                                          <p:spTgt spid="17"/>
                                        </p:tgtEl>
                                      </p:cBhvr>
                                    </p:animEffect>
                                  </p:childTnLst>
                                </p:cTn>
                              </p:par>
                            </p:childTnLst>
                          </p:cTn>
                        </p:par>
                        <p:par>
                          <p:cTn id="11" fill="hold">
                            <p:stCondLst>
                              <p:cond delay="3750"/>
                            </p:stCondLst>
                            <p:childTnLst>
                              <p:par>
                                <p:cTn id="12" presetID="22" presetClass="entr" presetSubtype="8" fill="hold" grpId="0" nodeType="afterEffect">
                                  <p:stCondLst>
                                    <p:cond delay="300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1750"/>
                                        <p:tgtEl>
                                          <p:spTgt spid="27"/>
                                        </p:tgtEl>
                                      </p:cBhvr>
                                    </p:animEffect>
                                  </p:childTnLst>
                                </p:cTn>
                              </p:par>
                            </p:childTnLst>
                          </p:cTn>
                        </p:par>
                        <p:par>
                          <p:cTn id="15" fill="hold">
                            <p:stCondLst>
                              <p:cond delay="8500"/>
                            </p:stCondLst>
                            <p:childTnLst>
                              <p:par>
                                <p:cTn id="16" presetID="1" presetClass="entr" presetSubtype="0" fill="hold" nodeType="afterEffect">
                                  <p:stCondLst>
                                    <p:cond delay="250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11000"/>
                            </p:stCondLst>
                            <p:childTnLst>
                              <p:par>
                                <p:cTn id="19" presetID="1" presetClass="exit" presetSubtype="0" fill="hold" nodeType="after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par>
                          <p:cTn id="21" fill="hold">
                            <p:stCondLst>
                              <p:cond delay="110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1250"/>
                                        <p:tgtEl>
                                          <p:spTgt spid="15"/>
                                        </p:tgtEl>
                                      </p:cBhvr>
                                    </p:animEffect>
                                  </p:childTnLst>
                                </p:cTn>
                              </p:par>
                            </p:childTnLst>
                          </p:cTn>
                        </p:par>
                        <p:par>
                          <p:cTn id="25" fill="hold">
                            <p:stCondLst>
                              <p:cond delay="12250"/>
                            </p:stCondLst>
                            <p:childTnLst>
                              <p:par>
                                <p:cTn id="26" presetID="26"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80">
                                          <p:stCondLst>
                                            <p:cond delay="0"/>
                                          </p:stCondLst>
                                        </p:cTn>
                                        <p:tgtEl>
                                          <p:spTgt spid="26"/>
                                        </p:tgtEl>
                                      </p:cBhvr>
                                    </p:animEffect>
                                    <p:anim calcmode="lin" valueType="num">
                                      <p:cBhvr>
                                        <p:cTn id="2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4" dur="26">
                                          <p:stCondLst>
                                            <p:cond delay="650"/>
                                          </p:stCondLst>
                                        </p:cTn>
                                        <p:tgtEl>
                                          <p:spTgt spid="26"/>
                                        </p:tgtEl>
                                      </p:cBhvr>
                                      <p:to x="100000" y="60000"/>
                                    </p:animScale>
                                    <p:animScale>
                                      <p:cBhvr>
                                        <p:cTn id="35" dur="166" decel="50000">
                                          <p:stCondLst>
                                            <p:cond delay="676"/>
                                          </p:stCondLst>
                                        </p:cTn>
                                        <p:tgtEl>
                                          <p:spTgt spid="26"/>
                                        </p:tgtEl>
                                      </p:cBhvr>
                                      <p:to x="100000" y="100000"/>
                                    </p:animScale>
                                    <p:animScale>
                                      <p:cBhvr>
                                        <p:cTn id="36" dur="26">
                                          <p:stCondLst>
                                            <p:cond delay="1312"/>
                                          </p:stCondLst>
                                        </p:cTn>
                                        <p:tgtEl>
                                          <p:spTgt spid="26"/>
                                        </p:tgtEl>
                                      </p:cBhvr>
                                      <p:to x="100000" y="80000"/>
                                    </p:animScale>
                                    <p:animScale>
                                      <p:cBhvr>
                                        <p:cTn id="37" dur="166" decel="50000">
                                          <p:stCondLst>
                                            <p:cond delay="1338"/>
                                          </p:stCondLst>
                                        </p:cTn>
                                        <p:tgtEl>
                                          <p:spTgt spid="26"/>
                                        </p:tgtEl>
                                      </p:cBhvr>
                                      <p:to x="100000" y="100000"/>
                                    </p:animScale>
                                    <p:animScale>
                                      <p:cBhvr>
                                        <p:cTn id="38" dur="26">
                                          <p:stCondLst>
                                            <p:cond delay="1642"/>
                                          </p:stCondLst>
                                        </p:cTn>
                                        <p:tgtEl>
                                          <p:spTgt spid="26"/>
                                        </p:tgtEl>
                                      </p:cBhvr>
                                      <p:to x="100000" y="90000"/>
                                    </p:animScale>
                                    <p:animScale>
                                      <p:cBhvr>
                                        <p:cTn id="39" dur="166" decel="50000">
                                          <p:stCondLst>
                                            <p:cond delay="1668"/>
                                          </p:stCondLst>
                                        </p:cTn>
                                        <p:tgtEl>
                                          <p:spTgt spid="26"/>
                                        </p:tgtEl>
                                      </p:cBhvr>
                                      <p:to x="100000" y="100000"/>
                                    </p:animScale>
                                    <p:animScale>
                                      <p:cBhvr>
                                        <p:cTn id="40" dur="26">
                                          <p:stCondLst>
                                            <p:cond delay="1808"/>
                                          </p:stCondLst>
                                        </p:cTn>
                                        <p:tgtEl>
                                          <p:spTgt spid="26"/>
                                        </p:tgtEl>
                                      </p:cBhvr>
                                      <p:to x="100000" y="95000"/>
                                    </p:animScale>
                                    <p:animScale>
                                      <p:cBhvr>
                                        <p:cTn id="41" dur="166" decel="50000">
                                          <p:stCondLst>
                                            <p:cond delay="1834"/>
                                          </p:stCondLst>
                                        </p:cTn>
                                        <p:tgtEl>
                                          <p:spTgt spid="26"/>
                                        </p:tgtEl>
                                      </p:cBhvr>
                                      <p:to x="100000" y="100000"/>
                                    </p:animScale>
                                  </p:childTnLst>
                                </p:cTn>
                              </p:par>
                            </p:childTnLst>
                          </p:cTn>
                        </p:par>
                        <p:par>
                          <p:cTn id="42" fill="hold">
                            <p:stCondLst>
                              <p:cond delay="14250"/>
                            </p:stCondLst>
                            <p:childTnLst>
                              <p:par>
                                <p:cTn id="43" presetID="14" presetClass="entr" presetSubtype="1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randombar(horizontal)">
                                      <p:cBhvr>
                                        <p:cTn id="45" dur="500"/>
                                        <p:tgtEl>
                                          <p:spTgt spid="4"/>
                                        </p:tgtEl>
                                      </p:cBhvr>
                                    </p:animEffect>
                                  </p:childTnLst>
                                </p:cTn>
                              </p:par>
                            </p:childTnLst>
                          </p:cTn>
                        </p:par>
                        <p:par>
                          <p:cTn id="46" fill="hold">
                            <p:stCondLst>
                              <p:cond delay="14750"/>
                            </p:stCondLst>
                            <p:childTnLst>
                              <p:par>
                                <p:cTn id="47" presetID="63" presetClass="path" presetSubtype="0" accel="50000" decel="50000" fill="hold" nodeType="afterEffect">
                                  <p:stCondLst>
                                    <p:cond delay="0"/>
                                  </p:stCondLst>
                                  <p:childTnLst>
                                    <p:animMotion origin="layout" path="M -5E-6 -3.33333E-6 L 1.01094 -0.00833 " pathEditMode="relative" rAng="0" ptsTypes="AA">
                                      <p:cBhvr>
                                        <p:cTn id="48" dur="2000" fill="hold"/>
                                        <p:tgtEl>
                                          <p:spTgt spid="23"/>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609E228-9E23-441D-ADC0-587CF6703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886" y="2398810"/>
            <a:ext cx="1963374" cy="3184919"/>
          </a:xfrm>
          <a:prstGeom prst="rect">
            <a:avLst/>
          </a:prstGeom>
        </p:spPr>
      </p:pic>
      <p:pic>
        <p:nvPicPr>
          <p:cNvPr id="31" name="Picture 30" descr="A picture containing toy&#10;&#10;Description automatically generated">
            <a:extLst>
              <a:ext uri="{FF2B5EF4-FFF2-40B4-BE49-F238E27FC236}">
                <a16:creationId xmlns:a16="http://schemas.microsoft.com/office/drawing/2014/main" id="{D85895E3-AE07-4C62-BDBE-95C259A7C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601" y="2347518"/>
            <a:ext cx="1926423" cy="3236211"/>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02D9ED1A-85E8-4578-B5FA-EB7B28DA7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5040" y="2368206"/>
            <a:ext cx="1909872" cy="3207234"/>
          </a:xfrm>
          <a:prstGeom prst="rect">
            <a:avLst/>
          </a:prstGeom>
        </p:spPr>
      </p:pic>
      <p:pic>
        <p:nvPicPr>
          <p:cNvPr id="39" name="Picture 38" descr="A picture containing toy&#10;&#10;Description automatically generated">
            <a:extLst>
              <a:ext uri="{FF2B5EF4-FFF2-40B4-BE49-F238E27FC236}">
                <a16:creationId xmlns:a16="http://schemas.microsoft.com/office/drawing/2014/main" id="{D1F16907-DCDE-4B3A-9A4F-F4BAC25DD0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5602" y="2355366"/>
            <a:ext cx="1883539" cy="3207234"/>
          </a:xfrm>
          <a:prstGeom prst="rect">
            <a:avLst/>
          </a:prstGeom>
        </p:spPr>
      </p:pic>
      <p:sp>
        <p:nvSpPr>
          <p:cNvPr id="17" name="Rectangle 16">
            <a:extLst>
              <a:ext uri="{FF2B5EF4-FFF2-40B4-BE49-F238E27FC236}">
                <a16:creationId xmlns:a16="http://schemas.microsoft.com/office/drawing/2014/main" id="{B5357932-4DF3-4818-B789-9A047A4FBCF8}"/>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pic>
        <p:nvPicPr>
          <p:cNvPr id="48" name="Picture 47">
            <a:extLst>
              <a:ext uri="{FF2B5EF4-FFF2-40B4-BE49-F238E27FC236}">
                <a16:creationId xmlns:a16="http://schemas.microsoft.com/office/drawing/2014/main" id="{45701131-B90B-4687-9E3B-38C457F786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012" y="2310207"/>
            <a:ext cx="1921428" cy="3262071"/>
          </a:xfrm>
          <a:prstGeom prst="rect">
            <a:avLst/>
          </a:prstGeom>
        </p:spPr>
      </p:pic>
      <p:grpSp>
        <p:nvGrpSpPr>
          <p:cNvPr id="40" name="Group 39">
            <a:extLst>
              <a:ext uri="{FF2B5EF4-FFF2-40B4-BE49-F238E27FC236}">
                <a16:creationId xmlns:a16="http://schemas.microsoft.com/office/drawing/2014/main" id="{A8504E97-15F8-4281-94A6-57A591BF94CF}"/>
              </a:ext>
            </a:extLst>
          </p:cNvPr>
          <p:cNvGrpSpPr/>
          <p:nvPr/>
        </p:nvGrpSpPr>
        <p:grpSpPr>
          <a:xfrm>
            <a:off x="6990095" y="17476"/>
            <a:ext cx="5157134" cy="1462613"/>
            <a:chOff x="1136171" y="242497"/>
            <a:chExt cx="9454614" cy="1302758"/>
          </a:xfrm>
        </p:grpSpPr>
        <p:sp>
          <p:nvSpPr>
            <p:cNvPr id="41" name="Speech Bubble: Rectangle with Corners Rounded 40">
              <a:extLst>
                <a:ext uri="{FF2B5EF4-FFF2-40B4-BE49-F238E27FC236}">
                  <a16:creationId xmlns:a16="http://schemas.microsoft.com/office/drawing/2014/main" id="{A8E6C6A8-2B64-463A-9969-589E723008AB}"/>
                </a:ext>
              </a:extLst>
            </p:cNvPr>
            <p:cNvSpPr/>
            <p:nvPr/>
          </p:nvSpPr>
          <p:spPr>
            <a:xfrm>
              <a:off x="1136171" y="270933"/>
              <a:ext cx="9347200" cy="1274322"/>
            </a:xfrm>
            <a:prstGeom prst="wedgeRoundRectCallout">
              <a:avLst>
                <a:gd name="adj1" fmla="val 13493"/>
                <a:gd name="adj2" fmla="val 160775"/>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2E372821-5527-4656-A103-51D867686CF5}"/>
                </a:ext>
              </a:extLst>
            </p:cNvPr>
            <p:cNvSpPr txBox="1"/>
            <p:nvPr/>
          </p:nvSpPr>
          <p:spPr>
            <a:xfrm>
              <a:off x="1243583" y="242497"/>
              <a:ext cx="9347202" cy="927124"/>
            </a:xfrm>
            <a:prstGeom prst="rect">
              <a:avLst/>
            </a:prstGeom>
            <a:noFill/>
          </p:spPr>
          <p:txBody>
            <a:bodyPr wrap="square" rtlCol="0">
              <a:spAutoFit/>
            </a:bodyPr>
            <a:lstStyle/>
            <a:p>
              <a:pPr algn="ctr"/>
              <a:r>
                <a:rPr lang="en-GB" sz="3000" dirty="0">
                  <a:solidFill>
                    <a:srgbClr val="7030A0"/>
                  </a:solidFill>
                  <a:latin typeface="Comic Sans MS" panose="030F0702030302020204" pitchFamily="66" charset="0"/>
                </a:rPr>
                <a:t>Thank you that you have made a way for us to have a relationship with God.</a:t>
              </a:r>
            </a:p>
          </p:txBody>
        </p:sp>
      </p:grpSp>
      <p:grpSp>
        <p:nvGrpSpPr>
          <p:cNvPr id="43" name="Group 42">
            <a:extLst>
              <a:ext uri="{FF2B5EF4-FFF2-40B4-BE49-F238E27FC236}">
                <a16:creationId xmlns:a16="http://schemas.microsoft.com/office/drawing/2014/main" id="{5D8E35E8-25BE-42C2-9910-C7D6C9C6B5C5}"/>
              </a:ext>
            </a:extLst>
          </p:cNvPr>
          <p:cNvGrpSpPr/>
          <p:nvPr/>
        </p:nvGrpSpPr>
        <p:grpSpPr>
          <a:xfrm>
            <a:off x="3610206" y="1525500"/>
            <a:ext cx="5926230" cy="1092585"/>
            <a:chOff x="1136169" y="270933"/>
            <a:chExt cx="9347202" cy="1374325"/>
          </a:xfrm>
        </p:grpSpPr>
        <p:sp>
          <p:nvSpPr>
            <p:cNvPr id="44" name="Speech Bubble: Rectangle with Corners Rounded 43">
              <a:extLst>
                <a:ext uri="{FF2B5EF4-FFF2-40B4-BE49-F238E27FC236}">
                  <a16:creationId xmlns:a16="http://schemas.microsoft.com/office/drawing/2014/main" id="{217DAD33-B8D4-4D5E-B1DB-45D761BDD8F9}"/>
                </a:ext>
              </a:extLst>
            </p:cNvPr>
            <p:cNvSpPr/>
            <p:nvPr/>
          </p:nvSpPr>
          <p:spPr>
            <a:xfrm>
              <a:off x="1136171" y="270933"/>
              <a:ext cx="9347200" cy="1274322"/>
            </a:xfrm>
            <a:prstGeom prst="wedgeRoundRectCallout">
              <a:avLst>
                <a:gd name="adj1" fmla="val -68259"/>
                <a:gd name="adj2" fmla="val 100265"/>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A4455DE5-D519-4EC2-92DF-729E30B15F62}"/>
                </a:ext>
              </a:extLst>
            </p:cNvPr>
            <p:cNvSpPr txBox="1"/>
            <p:nvPr/>
          </p:nvSpPr>
          <p:spPr>
            <a:xfrm>
              <a:off x="1136169" y="290263"/>
              <a:ext cx="9347197" cy="1354995"/>
            </a:xfrm>
            <a:prstGeom prst="rect">
              <a:avLst/>
            </a:prstGeom>
            <a:noFill/>
          </p:spPr>
          <p:txBody>
            <a:bodyPr wrap="square" rtlCol="0">
              <a:spAutoFit/>
            </a:bodyPr>
            <a:lstStyle/>
            <a:p>
              <a:pPr algn="ctr"/>
              <a:r>
                <a:rPr lang="en-GB" sz="3200" dirty="0">
                  <a:solidFill>
                    <a:srgbClr val="0070C0"/>
                  </a:solidFill>
                  <a:latin typeface="Comic Sans MS" panose="030F0702030302020204" pitchFamily="66" charset="0"/>
                </a:rPr>
                <a:t>Thank you, that you love us so much, you made this happen.</a:t>
              </a:r>
            </a:p>
          </p:txBody>
        </p:sp>
      </p:grpSp>
      <p:grpSp>
        <p:nvGrpSpPr>
          <p:cNvPr id="46" name="Group 45">
            <a:extLst>
              <a:ext uri="{FF2B5EF4-FFF2-40B4-BE49-F238E27FC236}">
                <a16:creationId xmlns:a16="http://schemas.microsoft.com/office/drawing/2014/main" id="{3729F489-817F-43D8-8351-FF05078AAED7}"/>
              </a:ext>
            </a:extLst>
          </p:cNvPr>
          <p:cNvGrpSpPr/>
          <p:nvPr/>
        </p:nvGrpSpPr>
        <p:grpSpPr>
          <a:xfrm>
            <a:off x="4649400" y="2826573"/>
            <a:ext cx="4798568" cy="1512826"/>
            <a:chOff x="-1664291" y="219084"/>
            <a:chExt cx="13315124" cy="1373189"/>
          </a:xfrm>
        </p:grpSpPr>
        <p:sp>
          <p:nvSpPr>
            <p:cNvPr id="47" name="Speech Bubble: Rectangle with Corners Rounded 46">
              <a:extLst>
                <a:ext uri="{FF2B5EF4-FFF2-40B4-BE49-F238E27FC236}">
                  <a16:creationId xmlns:a16="http://schemas.microsoft.com/office/drawing/2014/main" id="{1D4274C6-A2D6-4CA5-B10E-696768FA0A65}"/>
                </a:ext>
              </a:extLst>
            </p:cNvPr>
            <p:cNvSpPr/>
            <p:nvPr/>
          </p:nvSpPr>
          <p:spPr>
            <a:xfrm>
              <a:off x="-1664291" y="270933"/>
              <a:ext cx="13315124" cy="1274322"/>
            </a:xfrm>
            <a:prstGeom prst="wedgeRoundRectCallout">
              <a:avLst>
                <a:gd name="adj1" fmla="val -76316"/>
                <a:gd name="adj2" fmla="val -41135"/>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3753E15B-A630-4C5C-A019-36D73B8FDB09}"/>
                </a:ext>
              </a:extLst>
            </p:cNvPr>
            <p:cNvSpPr txBox="1"/>
            <p:nvPr/>
          </p:nvSpPr>
          <p:spPr>
            <a:xfrm>
              <a:off x="-1664291" y="219084"/>
              <a:ext cx="13169894" cy="1373189"/>
            </a:xfrm>
            <a:prstGeom prst="rect">
              <a:avLst/>
            </a:prstGeom>
            <a:noFill/>
          </p:spPr>
          <p:txBody>
            <a:bodyPr wrap="square" rtlCol="0">
              <a:spAutoFit/>
            </a:bodyPr>
            <a:lstStyle/>
            <a:p>
              <a:pPr algn="ctr"/>
              <a:r>
                <a:rPr lang="en-US" sz="3200" dirty="0">
                  <a:solidFill>
                    <a:srgbClr val="0000CC"/>
                  </a:solidFill>
                  <a:latin typeface="Comic Sans MS" panose="030F0702030302020204" pitchFamily="66" charset="0"/>
                </a:rPr>
                <a:t>Help us to be brave and trust you like Mary and Joseph did.</a:t>
              </a:r>
              <a:endParaRPr lang="en-US" sz="3200" dirty="0">
                <a:latin typeface="Comic Sans MS" panose="030F0702030302020204" pitchFamily="66" charset="0"/>
              </a:endParaRPr>
            </a:p>
          </p:txBody>
        </p:sp>
      </p:grpSp>
      <p:grpSp>
        <p:nvGrpSpPr>
          <p:cNvPr id="50" name="Group 49">
            <a:extLst>
              <a:ext uri="{FF2B5EF4-FFF2-40B4-BE49-F238E27FC236}">
                <a16:creationId xmlns:a16="http://schemas.microsoft.com/office/drawing/2014/main" id="{1EEA1088-2E11-4FC7-82B4-E32B4884FE2B}"/>
              </a:ext>
            </a:extLst>
          </p:cNvPr>
          <p:cNvGrpSpPr/>
          <p:nvPr/>
        </p:nvGrpSpPr>
        <p:grpSpPr>
          <a:xfrm>
            <a:off x="623013" y="69410"/>
            <a:ext cx="6367082" cy="1410679"/>
            <a:chOff x="-1848053" y="270933"/>
            <a:chExt cx="13558968" cy="1717607"/>
          </a:xfrm>
        </p:grpSpPr>
        <p:sp>
          <p:nvSpPr>
            <p:cNvPr id="51" name="Speech Bubble: Rectangle with Corners Rounded 50">
              <a:extLst>
                <a:ext uri="{FF2B5EF4-FFF2-40B4-BE49-F238E27FC236}">
                  <a16:creationId xmlns:a16="http://schemas.microsoft.com/office/drawing/2014/main" id="{19FBC769-7D53-43C2-B4EE-C6C037297254}"/>
                </a:ext>
              </a:extLst>
            </p:cNvPr>
            <p:cNvSpPr/>
            <p:nvPr/>
          </p:nvSpPr>
          <p:spPr>
            <a:xfrm>
              <a:off x="-1664289" y="270933"/>
              <a:ext cx="13315122" cy="1274322"/>
            </a:xfrm>
            <a:prstGeom prst="wedgeRoundRectCallout">
              <a:avLst>
                <a:gd name="adj1" fmla="val -37618"/>
                <a:gd name="adj2" fmla="val 234048"/>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F80EE113-45E6-4CE9-91C0-01849C1E33FD}"/>
                </a:ext>
              </a:extLst>
            </p:cNvPr>
            <p:cNvSpPr txBox="1"/>
            <p:nvPr/>
          </p:nvSpPr>
          <p:spPr>
            <a:xfrm>
              <a:off x="-1848053" y="301862"/>
              <a:ext cx="13558968" cy="1686678"/>
            </a:xfrm>
            <a:prstGeom prst="rect">
              <a:avLst/>
            </a:prstGeom>
            <a:noFill/>
          </p:spPr>
          <p:txBody>
            <a:bodyPr wrap="square" rtlCol="0">
              <a:spAutoFit/>
            </a:bodyPr>
            <a:lstStyle/>
            <a:p>
              <a:pPr algn="ctr"/>
              <a:r>
                <a:rPr lang="en-US" sz="3200" dirty="0">
                  <a:latin typeface="Comic Sans MS" panose="030F0702030302020204" pitchFamily="66" charset="0"/>
                </a:rPr>
                <a:t>Dear Jesus, thank you, that you are Immanuel, God with us.</a:t>
              </a:r>
            </a:p>
          </p:txBody>
        </p:sp>
      </p:grpSp>
      <p:grpSp>
        <p:nvGrpSpPr>
          <p:cNvPr id="53" name="Group 52">
            <a:extLst>
              <a:ext uri="{FF2B5EF4-FFF2-40B4-BE49-F238E27FC236}">
                <a16:creationId xmlns:a16="http://schemas.microsoft.com/office/drawing/2014/main" id="{F90CE7A5-6530-41DA-B9E4-6C094B8F2BC1}"/>
              </a:ext>
            </a:extLst>
          </p:cNvPr>
          <p:cNvGrpSpPr/>
          <p:nvPr/>
        </p:nvGrpSpPr>
        <p:grpSpPr>
          <a:xfrm>
            <a:off x="4183331" y="4402474"/>
            <a:ext cx="5473797" cy="2192073"/>
            <a:chOff x="1136171" y="270933"/>
            <a:chExt cx="9428887" cy="1274322"/>
          </a:xfrm>
        </p:grpSpPr>
        <p:sp>
          <p:nvSpPr>
            <p:cNvPr id="54" name="Speech Bubble: Rectangle with Corners Rounded 53">
              <a:extLst>
                <a:ext uri="{FF2B5EF4-FFF2-40B4-BE49-F238E27FC236}">
                  <a16:creationId xmlns:a16="http://schemas.microsoft.com/office/drawing/2014/main" id="{5D29723F-D996-4F68-8A3B-D99669A3229A}"/>
                </a:ext>
              </a:extLst>
            </p:cNvPr>
            <p:cNvSpPr/>
            <p:nvPr/>
          </p:nvSpPr>
          <p:spPr>
            <a:xfrm>
              <a:off x="1136171" y="270933"/>
              <a:ext cx="9347200" cy="1274322"/>
            </a:xfrm>
            <a:prstGeom prst="wedgeRoundRectCallout">
              <a:avLst>
                <a:gd name="adj1" fmla="val 77603"/>
                <a:gd name="adj2" fmla="val -108713"/>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7F47933E-8CF8-4470-8745-286E012B6B84}"/>
                </a:ext>
              </a:extLst>
            </p:cNvPr>
            <p:cNvSpPr txBox="1"/>
            <p:nvPr/>
          </p:nvSpPr>
          <p:spPr>
            <a:xfrm>
              <a:off x="1217858" y="270933"/>
              <a:ext cx="9347200" cy="1105977"/>
            </a:xfrm>
            <a:prstGeom prst="rect">
              <a:avLst/>
            </a:prstGeom>
            <a:noFill/>
          </p:spPr>
          <p:txBody>
            <a:bodyPr wrap="square" rtlCol="0">
              <a:spAutoFit/>
            </a:bodyPr>
            <a:lstStyle/>
            <a:p>
              <a:pPr algn="ctr"/>
              <a:r>
                <a:rPr lang="en-GB" sz="3000" dirty="0">
                  <a:solidFill>
                    <a:srgbClr val="FF0000"/>
                  </a:solidFill>
                  <a:latin typeface="Comic Sans MS" panose="030F0702030302020204" pitchFamily="66" charset="0"/>
                </a:rPr>
                <a:t>Help us to keep trusting you and believing your promises when it gets tough for us.</a:t>
              </a:r>
            </a:p>
          </p:txBody>
        </p:sp>
      </p:grpSp>
      <p:sp>
        <p:nvSpPr>
          <p:cNvPr id="57" name="TextBox 56">
            <a:extLst>
              <a:ext uri="{FF2B5EF4-FFF2-40B4-BE49-F238E27FC236}">
                <a16:creationId xmlns:a16="http://schemas.microsoft.com/office/drawing/2014/main" id="{0B807F2F-FB7B-4ADB-B376-AEF62C629455}"/>
              </a:ext>
            </a:extLst>
          </p:cNvPr>
          <p:cNvSpPr txBox="1"/>
          <p:nvPr/>
        </p:nvSpPr>
        <p:spPr>
          <a:xfrm>
            <a:off x="6235601" y="5864979"/>
            <a:ext cx="1452562" cy="584775"/>
          </a:xfrm>
          <a:prstGeom prst="rect">
            <a:avLst/>
          </a:prstGeom>
          <a:noFill/>
        </p:spPr>
        <p:txBody>
          <a:bodyPr wrap="square">
            <a:spAutoFit/>
          </a:bodyPr>
          <a:lstStyle/>
          <a:p>
            <a:r>
              <a:rPr lang="en-US" sz="3200" dirty="0">
                <a:latin typeface="Comic Sans MS" panose="030F0702030302020204" pitchFamily="66" charset="0"/>
              </a:rPr>
              <a:t>AMEN</a:t>
            </a:r>
            <a:endParaRPr lang="en-GB" sz="3200" dirty="0"/>
          </a:p>
        </p:txBody>
      </p:sp>
      <p:sp>
        <p:nvSpPr>
          <p:cNvPr id="59" name="Rectangle 58">
            <a:hlinkClick r:id="rId7" action="ppaction://hlinksldjump"/>
            <a:extLst>
              <a:ext uri="{FF2B5EF4-FFF2-40B4-BE49-F238E27FC236}">
                <a16:creationId xmlns:a16="http://schemas.microsoft.com/office/drawing/2014/main" id="{8CD44BC1-C1DF-4680-9B54-4F6884CE07C7}"/>
              </a:ext>
            </a:extLst>
          </p:cNvPr>
          <p:cNvSpPr/>
          <p:nvPr/>
        </p:nvSpPr>
        <p:spPr>
          <a:xfrm>
            <a:off x="-468010" y="-407989"/>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96477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1.66667E-6 -7.40741E-7 L 0.33281 2.22222E-6 " pathEditMode="relative" rAng="0" ptsTypes="AA">
                                      <p:cBhvr>
                                        <p:cTn id="6" dur="2000" fill="hold"/>
                                        <p:tgtEl>
                                          <p:spTgt spid="31"/>
                                        </p:tgtEl>
                                        <p:attrNameLst>
                                          <p:attrName>ppt_x</p:attrName>
                                          <p:attrName>ppt_y</p:attrName>
                                        </p:attrNameLst>
                                      </p:cBhvr>
                                      <p:rCtr x="16654" y="-23"/>
                                    </p:animMotion>
                                  </p:childTnLst>
                                </p:cTn>
                              </p:par>
                            </p:childTnLst>
                          </p:cTn>
                        </p:par>
                        <p:par>
                          <p:cTn id="7" fill="hold">
                            <p:stCondLst>
                              <p:cond delay="2250"/>
                            </p:stCondLst>
                            <p:childTnLst>
                              <p:par>
                                <p:cTn id="8" presetID="63" presetClass="path" presetSubtype="0" accel="50000" decel="50000" fill="hold" nodeType="afterEffect">
                                  <p:stCondLst>
                                    <p:cond delay="250"/>
                                  </p:stCondLst>
                                  <p:childTnLst>
                                    <p:animMotion origin="layout" path="M 4.16667E-7 -4.44444E-6 L 0.47344 1.11111E-6 " pathEditMode="relative" rAng="0" ptsTypes="AA">
                                      <p:cBhvr>
                                        <p:cTn id="9" dur="2000" fill="hold"/>
                                        <p:tgtEl>
                                          <p:spTgt spid="30"/>
                                        </p:tgtEl>
                                        <p:attrNameLst>
                                          <p:attrName>ppt_x</p:attrName>
                                          <p:attrName>ppt_y</p:attrName>
                                        </p:attrNameLst>
                                      </p:cBhvr>
                                      <p:rCtr x="23672" y="23"/>
                                    </p:animMotion>
                                  </p:childTnLst>
                                </p:cTn>
                              </p:par>
                            </p:childTnLst>
                          </p:cTn>
                        </p:par>
                        <p:par>
                          <p:cTn id="10" fill="hold">
                            <p:stCondLst>
                              <p:cond delay="4500"/>
                            </p:stCondLst>
                            <p:childTnLst>
                              <p:par>
                                <p:cTn id="11" presetID="35" presetClass="path" presetSubtype="0" accel="50000" decel="50000" fill="hold" nodeType="afterEffect">
                                  <p:stCondLst>
                                    <p:cond delay="500"/>
                                  </p:stCondLst>
                                  <p:childTnLst>
                                    <p:animMotion origin="layout" path="M 3.75E-6 3.33333E-6 L -0.26211 3.33333E-6 " pathEditMode="relative" rAng="0" ptsTypes="AA">
                                      <p:cBhvr>
                                        <p:cTn id="12" dur="2000" fill="hold"/>
                                        <p:tgtEl>
                                          <p:spTgt spid="37"/>
                                        </p:tgtEl>
                                        <p:attrNameLst>
                                          <p:attrName>ppt_x</p:attrName>
                                          <p:attrName>ppt_y</p:attrName>
                                        </p:attrNameLst>
                                      </p:cBhvr>
                                      <p:rCtr x="-13112" y="0"/>
                                    </p:animMotion>
                                  </p:childTnLst>
                                </p:cTn>
                              </p:par>
                            </p:childTnLst>
                          </p:cTn>
                        </p:par>
                        <p:par>
                          <p:cTn id="13" fill="hold">
                            <p:stCondLst>
                              <p:cond delay="7000"/>
                            </p:stCondLst>
                            <p:childTnLst>
                              <p:par>
                                <p:cTn id="14" presetID="22" presetClass="entr" presetSubtype="4" fill="hold" nodeType="afterEffect">
                                  <p:stCondLst>
                                    <p:cond delay="500"/>
                                  </p:stCondLst>
                                  <p:childTnLst>
                                    <p:set>
                                      <p:cBhvr>
                                        <p:cTn id="15" dur="1" fill="hold">
                                          <p:stCondLst>
                                            <p:cond delay="0"/>
                                          </p:stCondLst>
                                        </p:cTn>
                                        <p:tgtEl>
                                          <p:spTgt spid="50"/>
                                        </p:tgtEl>
                                        <p:attrNameLst>
                                          <p:attrName>style.visibility</p:attrName>
                                        </p:attrNameLst>
                                      </p:cBhvr>
                                      <p:to>
                                        <p:strVal val="visible"/>
                                      </p:to>
                                    </p:set>
                                    <p:animEffect transition="in" filter="wipe(down)">
                                      <p:cBhvr>
                                        <p:cTn id="16" dur="1750"/>
                                        <p:tgtEl>
                                          <p:spTgt spid="50"/>
                                        </p:tgtEl>
                                      </p:cBhvr>
                                    </p:animEffect>
                                  </p:childTnLst>
                                </p:cTn>
                              </p:par>
                            </p:childTnLst>
                          </p:cTn>
                        </p:par>
                        <p:par>
                          <p:cTn id="17" fill="hold">
                            <p:stCondLst>
                              <p:cond delay="9250"/>
                            </p:stCondLst>
                            <p:childTnLst>
                              <p:par>
                                <p:cTn id="18" presetID="22" presetClass="entr" presetSubtype="4" fill="hold" nodeType="afterEffect">
                                  <p:stCondLst>
                                    <p:cond delay="250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1750"/>
                                        <p:tgtEl>
                                          <p:spTgt spid="40"/>
                                        </p:tgtEl>
                                      </p:cBhvr>
                                    </p:animEffect>
                                  </p:childTnLst>
                                </p:cTn>
                              </p:par>
                            </p:childTnLst>
                          </p:cTn>
                        </p:par>
                        <p:par>
                          <p:cTn id="21" fill="hold">
                            <p:stCondLst>
                              <p:cond delay="13500"/>
                            </p:stCondLst>
                            <p:childTnLst>
                              <p:par>
                                <p:cTn id="22" presetID="22" presetClass="entr" presetSubtype="8" fill="hold" nodeType="afterEffect">
                                  <p:stCondLst>
                                    <p:cond delay="250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1750"/>
                                        <p:tgtEl>
                                          <p:spTgt spid="43"/>
                                        </p:tgtEl>
                                      </p:cBhvr>
                                    </p:animEffect>
                                  </p:childTnLst>
                                </p:cTn>
                              </p:par>
                            </p:childTnLst>
                          </p:cTn>
                        </p:par>
                        <p:par>
                          <p:cTn id="25" fill="hold">
                            <p:stCondLst>
                              <p:cond delay="17750"/>
                            </p:stCondLst>
                            <p:childTnLst>
                              <p:par>
                                <p:cTn id="26" presetID="22" presetClass="entr" presetSubtype="8" fill="hold" nodeType="afterEffect">
                                  <p:stCondLst>
                                    <p:cond delay="250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1750"/>
                                        <p:tgtEl>
                                          <p:spTgt spid="46"/>
                                        </p:tgtEl>
                                      </p:cBhvr>
                                    </p:animEffect>
                                  </p:childTnLst>
                                </p:cTn>
                              </p:par>
                            </p:childTnLst>
                          </p:cTn>
                        </p:par>
                        <p:par>
                          <p:cTn id="29" fill="hold">
                            <p:stCondLst>
                              <p:cond delay="22000"/>
                            </p:stCondLst>
                            <p:childTnLst>
                              <p:par>
                                <p:cTn id="30" presetID="22" presetClass="entr" presetSubtype="2" fill="hold" nodeType="afterEffect">
                                  <p:stCondLst>
                                    <p:cond delay="2500"/>
                                  </p:stCondLst>
                                  <p:childTnLst>
                                    <p:set>
                                      <p:cBhvr>
                                        <p:cTn id="31" dur="1" fill="hold">
                                          <p:stCondLst>
                                            <p:cond delay="0"/>
                                          </p:stCondLst>
                                        </p:cTn>
                                        <p:tgtEl>
                                          <p:spTgt spid="53"/>
                                        </p:tgtEl>
                                        <p:attrNameLst>
                                          <p:attrName>style.visibility</p:attrName>
                                        </p:attrNameLst>
                                      </p:cBhvr>
                                      <p:to>
                                        <p:strVal val="visible"/>
                                      </p:to>
                                    </p:set>
                                    <p:animEffect transition="in" filter="wipe(right)">
                                      <p:cBhvr>
                                        <p:cTn id="32" dur="1750"/>
                                        <p:tgtEl>
                                          <p:spTgt spid="53"/>
                                        </p:tgtEl>
                                      </p:cBhvr>
                                    </p:animEffect>
                                  </p:childTnLst>
                                </p:cTn>
                              </p:par>
                            </p:childTnLst>
                          </p:cTn>
                        </p:par>
                        <p:par>
                          <p:cTn id="33" fill="hold">
                            <p:stCondLst>
                              <p:cond delay="26250"/>
                            </p:stCondLst>
                            <p:childTnLst>
                              <p:par>
                                <p:cTn id="34" presetID="53" presetClass="entr" presetSubtype="16" fill="hold" grpId="0" nodeType="afterEffect">
                                  <p:stCondLst>
                                    <p:cond delay="2000"/>
                                  </p:stCondLst>
                                  <p:childTnLst>
                                    <p:set>
                                      <p:cBhvr>
                                        <p:cTn id="35" dur="1" fill="hold">
                                          <p:stCondLst>
                                            <p:cond delay="0"/>
                                          </p:stCondLst>
                                        </p:cTn>
                                        <p:tgtEl>
                                          <p:spTgt spid="57"/>
                                        </p:tgtEl>
                                        <p:attrNameLst>
                                          <p:attrName>style.visibility</p:attrName>
                                        </p:attrNameLst>
                                      </p:cBhvr>
                                      <p:to>
                                        <p:strVal val="visible"/>
                                      </p:to>
                                    </p:set>
                                    <p:anim calcmode="lin" valueType="num">
                                      <p:cBhvr>
                                        <p:cTn id="36" dur="1750" fill="hold"/>
                                        <p:tgtEl>
                                          <p:spTgt spid="57"/>
                                        </p:tgtEl>
                                        <p:attrNameLst>
                                          <p:attrName>ppt_w</p:attrName>
                                        </p:attrNameLst>
                                      </p:cBhvr>
                                      <p:tavLst>
                                        <p:tav tm="0">
                                          <p:val>
                                            <p:fltVal val="0"/>
                                          </p:val>
                                        </p:tav>
                                        <p:tav tm="100000">
                                          <p:val>
                                            <p:strVal val="#ppt_w"/>
                                          </p:val>
                                        </p:tav>
                                      </p:tavLst>
                                    </p:anim>
                                    <p:anim calcmode="lin" valueType="num">
                                      <p:cBhvr>
                                        <p:cTn id="37" dur="1750" fill="hold"/>
                                        <p:tgtEl>
                                          <p:spTgt spid="57"/>
                                        </p:tgtEl>
                                        <p:attrNameLst>
                                          <p:attrName>ppt_h</p:attrName>
                                        </p:attrNameLst>
                                      </p:cBhvr>
                                      <p:tavLst>
                                        <p:tav tm="0">
                                          <p:val>
                                            <p:fltVal val="0"/>
                                          </p:val>
                                        </p:tav>
                                        <p:tav tm="100000">
                                          <p:val>
                                            <p:strVal val="#ppt_h"/>
                                          </p:val>
                                        </p:tav>
                                      </p:tavLst>
                                    </p:anim>
                                    <p:animEffect transition="in" filter="fade">
                                      <p:cBhvr>
                                        <p:cTn id="38" dur="1750"/>
                                        <p:tgtEl>
                                          <p:spTgt spid="57"/>
                                        </p:tgtEl>
                                      </p:cBhvr>
                                    </p:animEffect>
                                  </p:childTnLst>
                                </p:cTn>
                              </p:par>
                            </p:childTnLst>
                          </p:cTn>
                        </p:par>
                        <p:par>
                          <p:cTn id="39" fill="hold">
                            <p:stCondLst>
                              <p:cond delay="30000"/>
                            </p:stCondLst>
                            <p:childTnLst>
                              <p:par>
                                <p:cTn id="40" presetID="63" presetClass="path" presetSubtype="0" accel="50000" decel="50000" fill="hold" nodeType="afterEffect">
                                  <p:stCondLst>
                                    <p:cond delay="0"/>
                                  </p:stCondLst>
                                  <p:childTnLst>
                                    <p:animMotion origin="layout" path="M -5E-6 -3.33333E-6 L 1.01094 -0.00833 " pathEditMode="relative" rAng="0" ptsTypes="AA">
                                      <p:cBhvr>
                                        <p:cTn id="41"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6F8F1C-0C22-4AFD-BB19-9F05AC25734E}"/>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pic>
        <p:nvPicPr>
          <p:cNvPr id="6" name="Picture 5" descr="A picture containing toy&#10;&#10;Description automatically generated">
            <a:extLst>
              <a:ext uri="{FF2B5EF4-FFF2-40B4-BE49-F238E27FC236}">
                <a16:creationId xmlns:a16="http://schemas.microsoft.com/office/drawing/2014/main" id="{8514608D-4DF2-4CCD-BA61-EFBC7842F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026" y="2120830"/>
            <a:ext cx="1918601" cy="3468758"/>
          </a:xfrm>
          <a:prstGeom prst="rect">
            <a:avLst/>
          </a:prstGeom>
        </p:spPr>
      </p:pic>
      <p:grpSp>
        <p:nvGrpSpPr>
          <p:cNvPr id="10" name="Group 9">
            <a:extLst>
              <a:ext uri="{FF2B5EF4-FFF2-40B4-BE49-F238E27FC236}">
                <a16:creationId xmlns:a16="http://schemas.microsoft.com/office/drawing/2014/main" id="{2FF4AB58-8A4E-4962-89A2-6B339631FD26}"/>
              </a:ext>
            </a:extLst>
          </p:cNvPr>
          <p:cNvGrpSpPr/>
          <p:nvPr/>
        </p:nvGrpSpPr>
        <p:grpSpPr>
          <a:xfrm>
            <a:off x="2365541" y="152400"/>
            <a:ext cx="6168859" cy="1796980"/>
            <a:chOff x="2365541" y="152400"/>
            <a:chExt cx="6168859" cy="1796980"/>
          </a:xfrm>
          <a:solidFill>
            <a:schemeClr val="bg1"/>
          </a:solidFill>
        </p:grpSpPr>
        <p:sp>
          <p:nvSpPr>
            <p:cNvPr id="7" name="Thought Bubble: Cloud 6">
              <a:extLst>
                <a:ext uri="{FF2B5EF4-FFF2-40B4-BE49-F238E27FC236}">
                  <a16:creationId xmlns:a16="http://schemas.microsoft.com/office/drawing/2014/main" id="{486712D6-1B5F-409E-8253-4EE0A8624EF1}"/>
                </a:ext>
              </a:extLst>
            </p:cNvPr>
            <p:cNvSpPr/>
            <p:nvPr/>
          </p:nvSpPr>
          <p:spPr>
            <a:xfrm>
              <a:off x="2365541" y="152400"/>
              <a:ext cx="6168859" cy="1796980"/>
            </a:xfrm>
            <a:prstGeom prst="cloudCallout">
              <a:avLst>
                <a:gd name="adj1" fmla="val 68750"/>
                <a:gd name="adj2" fmla="val 6429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60A8B363-AD10-4AA2-AFE9-B70DC632069C}"/>
                </a:ext>
              </a:extLst>
            </p:cNvPr>
            <p:cNvSpPr txBox="1"/>
            <p:nvPr/>
          </p:nvSpPr>
          <p:spPr>
            <a:xfrm>
              <a:off x="2419350" y="379660"/>
              <a:ext cx="6115050" cy="1077218"/>
            </a:xfrm>
            <a:prstGeom prst="rect">
              <a:avLst/>
            </a:prstGeom>
            <a:noFill/>
          </p:spPr>
          <p:txBody>
            <a:bodyPr wrap="square">
              <a:spAutoFit/>
            </a:bodyPr>
            <a:lstStyle/>
            <a:p>
              <a:pPr algn="ctr"/>
              <a:r>
                <a:rPr lang="en-GB" sz="3200" dirty="0">
                  <a:latin typeface="Comic Sans MS" panose="030F0702030302020204" pitchFamily="66" charset="0"/>
                </a:rPr>
                <a:t>Try to remember </a:t>
              </a:r>
            </a:p>
            <a:p>
              <a:pPr algn="ctr"/>
              <a:r>
                <a:rPr lang="en-GB" sz="3200" dirty="0">
                  <a:latin typeface="Comic Sans MS" panose="030F0702030302020204" pitchFamily="66" charset="0"/>
                </a:rPr>
                <a:t>this memory verse.</a:t>
              </a:r>
            </a:p>
          </p:txBody>
        </p:sp>
      </p:grpSp>
      <p:grpSp>
        <p:nvGrpSpPr>
          <p:cNvPr id="2" name="Group 1">
            <a:extLst>
              <a:ext uri="{FF2B5EF4-FFF2-40B4-BE49-F238E27FC236}">
                <a16:creationId xmlns:a16="http://schemas.microsoft.com/office/drawing/2014/main" id="{CDD799AA-2983-4451-8B2B-8BC9E2E95E4F}"/>
              </a:ext>
            </a:extLst>
          </p:cNvPr>
          <p:cNvGrpSpPr/>
          <p:nvPr/>
        </p:nvGrpSpPr>
        <p:grpSpPr>
          <a:xfrm>
            <a:off x="1488893" y="1549177"/>
            <a:ext cx="7332866" cy="5156423"/>
            <a:chOff x="228599" y="1461806"/>
            <a:chExt cx="7426731" cy="5221662"/>
          </a:xfrm>
        </p:grpSpPr>
        <p:pic>
          <p:nvPicPr>
            <p:cNvPr id="3" name="Picture 2">
              <a:extLst>
                <a:ext uri="{FF2B5EF4-FFF2-40B4-BE49-F238E27FC236}">
                  <a16:creationId xmlns:a16="http://schemas.microsoft.com/office/drawing/2014/main" id="{0CA62AC7-6803-412D-8152-6583B7937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1461806"/>
              <a:ext cx="7426731" cy="5221662"/>
            </a:xfrm>
            <a:prstGeom prst="rect">
              <a:avLst/>
            </a:prstGeom>
          </p:spPr>
        </p:pic>
        <p:sp>
          <p:nvSpPr>
            <p:cNvPr id="4" name="Rectangle 3">
              <a:extLst>
                <a:ext uri="{FF2B5EF4-FFF2-40B4-BE49-F238E27FC236}">
                  <a16:creationId xmlns:a16="http://schemas.microsoft.com/office/drawing/2014/main" id="{EB963BE9-3B53-4537-A0EB-AF8D7C182A42}"/>
                </a:ext>
              </a:extLst>
            </p:cNvPr>
            <p:cNvSpPr/>
            <p:nvPr/>
          </p:nvSpPr>
          <p:spPr>
            <a:xfrm rot="21254059">
              <a:off x="1662918" y="1818238"/>
              <a:ext cx="4558092" cy="3619599"/>
            </a:xfrm>
            <a:prstGeom prst="rect">
              <a:avLst/>
            </a:prstGeom>
          </p:spPr>
          <p:txBody>
            <a:bodyPr wrap="square">
              <a:spAutoFit/>
            </a:bodyPr>
            <a:lstStyle/>
            <a:p>
              <a:pPr>
                <a:lnSpc>
                  <a:spcPts val="4600"/>
                </a:lnSpc>
              </a:pPr>
              <a:r>
                <a:rPr lang="en-US" sz="2800" dirty="0">
                  <a:solidFill>
                    <a:srgbClr val="FF0000"/>
                  </a:solidFill>
                  <a:latin typeface="Comic Sans MS" panose="030F0702030302020204" pitchFamily="66" charset="0"/>
                </a:rPr>
                <a:t>       </a:t>
              </a:r>
              <a:r>
                <a:rPr lang="en-US" sz="2800" dirty="0">
                  <a:solidFill>
                    <a:srgbClr val="0000FF"/>
                  </a:solidFill>
                  <a:latin typeface="Comic Sans MS" panose="030F0702030302020204" pitchFamily="66" charset="0"/>
                </a:rPr>
                <a:t>She will have a son, </a:t>
              </a:r>
            </a:p>
            <a:p>
              <a:pPr>
                <a:lnSpc>
                  <a:spcPts val="4600"/>
                </a:lnSpc>
              </a:pPr>
              <a:r>
                <a:rPr lang="en-US" sz="2800" dirty="0">
                  <a:solidFill>
                    <a:srgbClr val="0000FF"/>
                  </a:solidFill>
                  <a:latin typeface="Comic Sans MS" panose="030F0702030302020204" pitchFamily="66" charset="0"/>
                </a:rPr>
                <a:t>      and they will name </a:t>
              </a:r>
            </a:p>
            <a:p>
              <a:pPr>
                <a:lnSpc>
                  <a:spcPts val="4600"/>
                </a:lnSpc>
              </a:pPr>
              <a:r>
                <a:rPr lang="en-US" sz="2800" dirty="0">
                  <a:solidFill>
                    <a:srgbClr val="0000FF"/>
                  </a:solidFill>
                  <a:latin typeface="Comic Sans MS" panose="030F0702030302020204" pitchFamily="66" charset="0"/>
                </a:rPr>
                <a:t>       him Immanuel.”</a:t>
              </a:r>
              <a:r>
                <a:rPr lang="en-US" sz="2800" baseline="30000" dirty="0">
                  <a:solidFill>
                    <a:srgbClr val="0000FF"/>
                  </a:solidFill>
                  <a:latin typeface="Comic Sans MS" panose="030F0702030302020204" pitchFamily="66" charset="0"/>
                </a:rPr>
                <a:t> </a:t>
              </a:r>
            </a:p>
            <a:p>
              <a:pPr>
                <a:lnSpc>
                  <a:spcPts val="4600"/>
                </a:lnSpc>
              </a:pPr>
              <a:r>
                <a:rPr lang="en-US" sz="2800" dirty="0">
                  <a:solidFill>
                    <a:srgbClr val="0000FF"/>
                  </a:solidFill>
                  <a:latin typeface="Comic Sans MS" panose="030F0702030302020204" pitchFamily="66" charset="0"/>
                </a:rPr>
                <a:t>     This name means </a:t>
              </a:r>
            </a:p>
            <a:p>
              <a:pPr>
                <a:lnSpc>
                  <a:spcPts val="4600"/>
                </a:lnSpc>
              </a:pPr>
              <a:r>
                <a:rPr lang="en-US" sz="2800" dirty="0">
                  <a:solidFill>
                    <a:srgbClr val="0000FF"/>
                  </a:solidFill>
                  <a:latin typeface="Comic Sans MS" panose="030F0702030302020204" pitchFamily="66" charset="0"/>
                </a:rPr>
                <a:t>  “God is with us.”</a:t>
              </a:r>
            </a:p>
            <a:p>
              <a:pPr>
                <a:lnSpc>
                  <a:spcPts val="4600"/>
                </a:lnSpc>
              </a:pPr>
              <a:r>
                <a:rPr lang="en-US" sz="2800" b="1" dirty="0">
                  <a:solidFill>
                    <a:srgbClr val="FF0000"/>
                  </a:solidFill>
                  <a:latin typeface="Comic Sans MS" panose="030F0702030302020204" pitchFamily="66" charset="0"/>
                </a:rPr>
                <a:t>      Matthew </a:t>
              </a:r>
              <a:r>
                <a:rPr lang="en-US" sz="2700" b="1" dirty="0">
                  <a:solidFill>
                    <a:srgbClr val="FF0000"/>
                  </a:solidFill>
                  <a:latin typeface="Comic Sans MS" panose="030F0702030302020204" pitchFamily="66" charset="0"/>
                </a:rPr>
                <a:t>1 v23</a:t>
              </a:r>
              <a:endParaRPr lang="en-GB" sz="2700" dirty="0">
                <a:latin typeface="Comic Sans MS" panose="030F0702030302020204" pitchFamily="66" charset="0"/>
              </a:endParaRPr>
            </a:p>
          </p:txBody>
        </p:sp>
      </p:grpSp>
      <p:sp>
        <p:nvSpPr>
          <p:cNvPr id="8" name="Rectangle 7">
            <a:hlinkClick r:id="rId4" action="ppaction://hlinksldjump"/>
            <a:extLst>
              <a:ext uri="{FF2B5EF4-FFF2-40B4-BE49-F238E27FC236}">
                <a16:creationId xmlns:a16="http://schemas.microsoft.com/office/drawing/2014/main" id="{2331C3A7-7E43-45E2-B165-9D2F1071D46C}"/>
              </a:ext>
            </a:extLst>
          </p:cNvPr>
          <p:cNvSpPr/>
          <p:nvPr/>
        </p:nvSpPr>
        <p:spPr>
          <a:xfrm>
            <a:off x="-314325"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6" name="Group 15">
            <a:extLst>
              <a:ext uri="{FF2B5EF4-FFF2-40B4-BE49-F238E27FC236}">
                <a16:creationId xmlns:a16="http://schemas.microsoft.com/office/drawing/2014/main" id="{8CBD79A1-0ED0-42F4-B8BE-511B52BCCA08}"/>
              </a:ext>
            </a:extLst>
          </p:cNvPr>
          <p:cNvGrpSpPr/>
          <p:nvPr/>
        </p:nvGrpSpPr>
        <p:grpSpPr>
          <a:xfrm>
            <a:off x="-2667000" y="5591175"/>
            <a:ext cx="2514600" cy="1276350"/>
            <a:chOff x="167020" y="5743617"/>
            <a:chExt cx="2514600" cy="1276350"/>
          </a:xfrm>
        </p:grpSpPr>
        <p:sp>
          <p:nvSpPr>
            <p:cNvPr id="17" name="Arrow: Right 16">
              <a:hlinkClick r:id="" action="ppaction://hlinkshowjump?jump=nextslide"/>
              <a:extLst>
                <a:ext uri="{FF2B5EF4-FFF2-40B4-BE49-F238E27FC236}">
                  <a16:creationId xmlns:a16="http://schemas.microsoft.com/office/drawing/2014/main" id="{CB192DE5-4150-4F1C-B7AE-91057410B87B}"/>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7FF8793-081C-412E-9367-301BA4652B4F}"/>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3753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63" presetClass="path" presetSubtype="0" accel="50000" decel="50000" fill="hold" nodeType="afterEffect">
                                  <p:stCondLst>
                                    <p:cond delay="0"/>
                                  </p:stCondLst>
                                  <p:childTnLst>
                                    <p:animMotion origin="layout" path="M -5E-6 -3.33333E-6 L 1.01094 -0.00833 " pathEditMode="relative" rAng="0" ptsTypes="AA">
                                      <p:cBhvr>
                                        <p:cTn id="12" dur="2000" fill="hold"/>
                                        <p:tgtEl>
                                          <p:spTgt spid="16"/>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A picture containing sign&#10;&#10;Description automatically generated">
            <a:extLst>
              <a:ext uri="{FF2B5EF4-FFF2-40B4-BE49-F238E27FC236}">
                <a16:creationId xmlns:a16="http://schemas.microsoft.com/office/drawing/2014/main" id="{55E37BA1-3271-4F9B-81B5-675A671E3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0142" y="2249876"/>
            <a:ext cx="1948481" cy="3304157"/>
          </a:xfrm>
          <a:prstGeom prst="rect">
            <a:avLst/>
          </a:prstGeom>
        </p:spPr>
      </p:pic>
      <p:pic>
        <p:nvPicPr>
          <p:cNvPr id="53" name="Picture 52" descr="A picture containing toy&#10;&#10;Description automatically generated">
            <a:extLst>
              <a:ext uri="{FF2B5EF4-FFF2-40B4-BE49-F238E27FC236}">
                <a16:creationId xmlns:a16="http://schemas.microsoft.com/office/drawing/2014/main" id="{562EB12F-20BB-4FF0-9DA8-927758DDB3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6666" y="2295150"/>
            <a:ext cx="1909519" cy="3233325"/>
          </a:xfrm>
          <a:prstGeom prst="rect">
            <a:avLst/>
          </a:prstGeom>
        </p:spPr>
      </p:pic>
      <p:pic>
        <p:nvPicPr>
          <p:cNvPr id="5" name="Picture 4" descr="A close up of a logo&#10;&#10;Description automatically generated">
            <a:extLst>
              <a:ext uri="{FF2B5EF4-FFF2-40B4-BE49-F238E27FC236}">
                <a16:creationId xmlns:a16="http://schemas.microsoft.com/office/drawing/2014/main" id="{21FB171A-4D41-4159-81EA-8B105206A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943" y="2216353"/>
            <a:ext cx="1971148" cy="3337680"/>
          </a:xfrm>
          <a:prstGeom prst="rect">
            <a:avLst/>
          </a:prstGeom>
        </p:spPr>
      </p:pic>
      <p:pic>
        <p:nvPicPr>
          <p:cNvPr id="52" name="Picture 51" descr="A picture containing toy&#10;&#10;Description automatically generated">
            <a:extLst>
              <a:ext uri="{FF2B5EF4-FFF2-40B4-BE49-F238E27FC236}">
                <a16:creationId xmlns:a16="http://schemas.microsoft.com/office/drawing/2014/main" id="{C63C5D3E-55ED-457D-8CA2-1897302D79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4120" y="2281761"/>
            <a:ext cx="1934730" cy="3280839"/>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A545F87E-5047-4425-9EA5-B00908DCDF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5138" y="2277097"/>
            <a:ext cx="1901184" cy="3309136"/>
          </a:xfrm>
          <a:prstGeom prst="rect">
            <a:avLst/>
          </a:prstGeom>
        </p:spPr>
      </p:pic>
      <p:pic>
        <p:nvPicPr>
          <p:cNvPr id="51" name="Picture 50" descr="A close up of a toy&#10;&#10;Description automatically generated">
            <a:extLst>
              <a:ext uri="{FF2B5EF4-FFF2-40B4-BE49-F238E27FC236}">
                <a16:creationId xmlns:a16="http://schemas.microsoft.com/office/drawing/2014/main" id="{1325C248-5628-4CC2-AD58-55AF06915D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1595" y="2118805"/>
            <a:ext cx="1905121" cy="3468758"/>
          </a:xfrm>
          <a:prstGeom prst="rect">
            <a:avLst/>
          </a:prstGeom>
        </p:spPr>
      </p:pic>
      <p:pic>
        <p:nvPicPr>
          <p:cNvPr id="56" name="Picture 55" descr="A picture containing toy&#10;&#10;Description automatically generated">
            <a:extLst>
              <a:ext uri="{FF2B5EF4-FFF2-40B4-BE49-F238E27FC236}">
                <a16:creationId xmlns:a16="http://schemas.microsoft.com/office/drawing/2014/main" id="{70F1AFB7-C2C8-4A83-8F11-7D741472D5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415" y="2285088"/>
            <a:ext cx="1924294" cy="3285707"/>
          </a:xfrm>
          <a:prstGeom prst="rect">
            <a:avLst/>
          </a:prstGeom>
        </p:spPr>
      </p:pic>
      <p:pic>
        <p:nvPicPr>
          <p:cNvPr id="48" name="Picture 47" descr="A drawing of a cartoon character&#10;&#10;Description automatically generated">
            <a:extLst>
              <a:ext uri="{FF2B5EF4-FFF2-40B4-BE49-F238E27FC236}">
                <a16:creationId xmlns:a16="http://schemas.microsoft.com/office/drawing/2014/main" id="{1B106846-A13D-4777-8688-961951F81B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9664" y="-922146"/>
            <a:ext cx="1921429" cy="3207234"/>
          </a:xfrm>
          <a:prstGeom prst="rect">
            <a:avLst/>
          </a:prstGeom>
        </p:spPr>
      </p:pic>
      <p:pic>
        <p:nvPicPr>
          <p:cNvPr id="45" name="Picture 44" descr="A picture containing toy&#10;&#10;Description automatically generated">
            <a:extLst>
              <a:ext uri="{FF2B5EF4-FFF2-40B4-BE49-F238E27FC236}">
                <a16:creationId xmlns:a16="http://schemas.microsoft.com/office/drawing/2014/main" id="{233BED72-6AE8-434C-9F19-3C04D12F37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23203" y="709397"/>
            <a:ext cx="1883539" cy="3207234"/>
          </a:xfrm>
          <a:prstGeom prst="rect">
            <a:avLst/>
          </a:prstGeom>
        </p:spPr>
      </p:pic>
      <p:pic>
        <p:nvPicPr>
          <p:cNvPr id="47" name="Picture 46">
            <a:extLst>
              <a:ext uri="{FF2B5EF4-FFF2-40B4-BE49-F238E27FC236}">
                <a16:creationId xmlns:a16="http://schemas.microsoft.com/office/drawing/2014/main" id="{3177C738-4E09-484E-999C-120EAB810A7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02394" y="-1026096"/>
            <a:ext cx="1963374" cy="3184919"/>
          </a:xfrm>
          <a:prstGeom prst="rect">
            <a:avLst/>
          </a:prstGeom>
        </p:spPr>
      </p:pic>
      <p:pic>
        <p:nvPicPr>
          <p:cNvPr id="49" name="Picture 48" descr="A picture containing drawing&#10;&#10;Description automatically generated">
            <a:extLst>
              <a:ext uri="{FF2B5EF4-FFF2-40B4-BE49-F238E27FC236}">
                <a16:creationId xmlns:a16="http://schemas.microsoft.com/office/drawing/2014/main" id="{FEB00B92-792C-487C-A7E0-9E702705DF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45605" y="1196734"/>
            <a:ext cx="1909872" cy="3207234"/>
          </a:xfrm>
          <a:prstGeom prst="rect">
            <a:avLst/>
          </a:prstGeom>
        </p:spPr>
      </p:pic>
      <p:pic>
        <p:nvPicPr>
          <p:cNvPr id="44" name="Picture 43" descr="A picture containing toy&#10;&#10;Description automatically generated">
            <a:extLst>
              <a:ext uri="{FF2B5EF4-FFF2-40B4-BE49-F238E27FC236}">
                <a16:creationId xmlns:a16="http://schemas.microsoft.com/office/drawing/2014/main" id="{6198896F-2379-41DE-9B4B-A2C7E9BB50A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98312" y="1820886"/>
            <a:ext cx="1926423" cy="3236211"/>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E6EAA961-A4EC-4D55-9494-054084C58C6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31875" y="1694621"/>
            <a:ext cx="1918601" cy="3468758"/>
          </a:xfrm>
          <a:prstGeom prst="rect">
            <a:avLst/>
          </a:prstGeom>
        </p:spPr>
      </p:pic>
      <p:pic>
        <p:nvPicPr>
          <p:cNvPr id="37" name="Picture 36" descr="A drawing of a cartoon character&#10;&#10;Description automatically generated">
            <a:extLst>
              <a:ext uri="{FF2B5EF4-FFF2-40B4-BE49-F238E27FC236}">
                <a16:creationId xmlns:a16="http://schemas.microsoft.com/office/drawing/2014/main" id="{123EDAF1-E3E6-484F-A83B-CA5BD7E905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0142" y="2340432"/>
            <a:ext cx="1921429" cy="3207234"/>
          </a:xfrm>
          <a:prstGeom prst="rect">
            <a:avLst/>
          </a:prstGeom>
        </p:spPr>
      </p:pic>
      <p:pic>
        <p:nvPicPr>
          <p:cNvPr id="24" name="Picture 23" descr="A picture containing toy&#10;&#10;Description automatically generated">
            <a:extLst>
              <a:ext uri="{FF2B5EF4-FFF2-40B4-BE49-F238E27FC236}">
                <a16:creationId xmlns:a16="http://schemas.microsoft.com/office/drawing/2014/main" id="{97F41A87-8B01-4A8F-9C11-EEBD577F079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38100" y="2313014"/>
            <a:ext cx="1883539" cy="3207234"/>
          </a:xfrm>
          <a:prstGeom prst="rect">
            <a:avLst/>
          </a:prstGeom>
        </p:spPr>
      </p:pic>
      <p:pic>
        <p:nvPicPr>
          <p:cNvPr id="36" name="Picture 35">
            <a:extLst>
              <a:ext uri="{FF2B5EF4-FFF2-40B4-BE49-F238E27FC236}">
                <a16:creationId xmlns:a16="http://schemas.microsoft.com/office/drawing/2014/main" id="{85ABF462-CB92-4D1B-9272-BD5ED5DA4A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44444" y="2377279"/>
            <a:ext cx="1963374" cy="3184919"/>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B299F162-8297-4884-9E5E-86076CAF830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87844" y="2354964"/>
            <a:ext cx="1909872" cy="3207234"/>
          </a:xfrm>
          <a:prstGeom prst="rect">
            <a:avLst/>
          </a:prstGeom>
        </p:spPr>
      </p:pic>
      <p:pic>
        <p:nvPicPr>
          <p:cNvPr id="43" name="Picture 42" descr="A picture containing toy&#10;&#10;Description automatically generated">
            <a:extLst>
              <a:ext uri="{FF2B5EF4-FFF2-40B4-BE49-F238E27FC236}">
                <a16:creationId xmlns:a16="http://schemas.microsoft.com/office/drawing/2014/main" id="{270EC914-88AE-4C7C-B67A-E6A3093FCF1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04704" y="2354964"/>
            <a:ext cx="1926423" cy="3236211"/>
          </a:xfrm>
          <a:prstGeom prst="rect">
            <a:avLst/>
          </a:prstGeom>
        </p:spPr>
      </p:pic>
      <p:pic>
        <p:nvPicPr>
          <p:cNvPr id="29" name="Picture 28" descr="A picture containing toy&#10;&#10;Description automatically generated">
            <a:extLst>
              <a:ext uri="{FF2B5EF4-FFF2-40B4-BE49-F238E27FC236}">
                <a16:creationId xmlns:a16="http://schemas.microsoft.com/office/drawing/2014/main" id="{2BD58292-D430-46AA-AD45-300579C75CD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38115" y="2114973"/>
            <a:ext cx="1918601" cy="3468758"/>
          </a:xfrm>
          <a:prstGeom prst="rect">
            <a:avLst/>
          </a:prstGeom>
        </p:spPr>
      </p:pic>
      <p:pic>
        <p:nvPicPr>
          <p:cNvPr id="19" name="Picture 18">
            <a:extLst>
              <a:ext uri="{FF2B5EF4-FFF2-40B4-BE49-F238E27FC236}">
                <a16:creationId xmlns:a16="http://schemas.microsoft.com/office/drawing/2014/main" id="{C25B590B-BAD6-4945-82F8-49D80BD5FFC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5184" y="2313014"/>
            <a:ext cx="1921428" cy="3262071"/>
          </a:xfrm>
          <a:prstGeom prst="rect">
            <a:avLst/>
          </a:prstGeom>
        </p:spPr>
      </p:pic>
      <p:sp>
        <p:nvSpPr>
          <p:cNvPr id="17" name="Rectangle 16">
            <a:extLst>
              <a:ext uri="{FF2B5EF4-FFF2-40B4-BE49-F238E27FC236}">
                <a16:creationId xmlns:a16="http://schemas.microsoft.com/office/drawing/2014/main" id="{B5357932-4DF3-4818-B789-9A047A4FBCF8}"/>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grpSp>
        <p:nvGrpSpPr>
          <p:cNvPr id="39" name="Group 38">
            <a:extLst>
              <a:ext uri="{FF2B5EF4-FFF2-40B4-BE49-F238E27FC236}">
                <a16:creationId xmlns:a16="http://schemas.microsoft.com/office/drawing/2014/main" id="{69394267-68B6-4B62-963F-CD4B6B345BB1}"/>
              </a:ext>
            </a:extLst>
          </p:cNvPr>
          <p:cNvGrpSpPr/>
          <p:nvPr/>
        </p:nvGrpSpPr>
        <p:grpSpPr>
          <a:xfrm>
            <a:off x="3215640" y="398629"/>
            <a:ext cx="4211963" cy="707887"/>
            <a:chOff x="1136171" y="270933"/>
            <a:chExt cx="9347200" cy="1274322"/>
          </a:xfrm>
        </p:grpSpPr>
        <p:sp>
          <p:nvSpPr>
            <p:cNvPr id="40" name="Speech Bubble: Rectangle with Corners Rounded 39">
              <a:extLst>
                <a:ext uri="{FF2B5EF4-FFF2-40B4-BE49-F238E27FC236}">
                  <a16:creationId xmlns:a16="http://schemas.microsoft.com/office/drawing/2014/main" id="{2FF6B539-E3DC-4ECD-A1D4-E5708CECFCBD}"/>
                </a:ext>
              </a:extLst>
            </p:cNvPr>
            <p:cNvSpPr/>
            <p:nvPr/>
          </p:nvSpPr>
          <p:spPr>
            <a:xfrm>
              <a:off x="1136171" y="270933"/>
              <a:ext cx="9347200" cy="1274322"/>
            </a:xfrm>
            <a:prstGeom prst="wedgeRoundRectCallout">
              <a:avLst>
                <a:gd name="adj1" fmla="val -85404"/>
                <a:gd name="adj2" fmla="val 326677"/>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6284044F-D42D-4027-A6BE-E83B91166F8C}"/>
                </a:ext>
              </a:extLst>
            </p:cNvPr>
            <p:cNvSpPr txBox="1"/>
            <p:nvPr/>
          </p:nvSpPr>
          <p:spPr>
            <a:xfrm>
              <a:off x="1270191" y="312569"/>
              <a:ext cx="9079169" cy="520635"/>
            </a:xfrm>
            <a:prstGeom prst="rect">
              <a:avLst/>
            </a:prstGeom>
            <a:noFill/>
          </p:spPr>
          <p:txBody>
            <a:bodyPr wrap="none" rtlCol="0">
              <a:spAutoFit/>
            </a:bodyPr>
            <a:lstStyle/>
            <a:p>
              <a:pPr algn="ctr">
                <a:lnSpc>
                  <a:spcPts val="4000"/>
                </a:lnSpc>
              </a:pPr>
              <a:r>
                <a:rPr lang="en-US" sz="3200" dirty="0">
                  <a:latin typeface="Comic Sans MS" panose="030F0702030302020204" pitchFamily="66" charset="0"/>
                </a:rPr>
                <a:t>Here come the team</a:t>
              </a:r>
            </a:p>
          </p:txBody>
        </p:sp>
      </p:grpSp>
      <p:sp>
        <p:nvSpPr>
          <p:cNvPr id="57" name="Speech Bubble: Rectangle with Corners Rounded 56">
            <a:extLst>
              <a:ext uri="{FF2B5EF4-FFF2-40B4-BE49-F238E27FC236}">
                <a16:creationId xmlns:a16="http://schemas.microsoft.com/office/drawing/2014/main" id="{57AAD26E-655F-4DF0-A1C9-534DEFEAF392}"/>
              </a:ext>
            </a:extLst>
          </p:cNvPr>
          <p:cNvSpPr/>
          <p:nvPr/>
        </p:nvSpPr>
        <p:spPr>
          <a:xfrm>
            <a:off x="1575317" y="199206"/>
            <a:ext cx="9347200" cy="1274322"/>
          </a:xfrm>
          <a:prstGeom prst="wedgeRoundRectCallout">
            <a:avLst>
              <a:gd name="adj1" fmla="val -32687"/>
              <a:gd name="adj2" fmla="val 172999"/>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peech Bubble: Rectangle with Corners Rounded 57">
            <a:extLst>
              <a:ext uri="{FF2B5EF4-FFF2-40B4-BE49-F238E27FC236}">
                <a16:creationId xmlns:a16="http://schemas.microsoft.com/office/drawing/2014/main" id="{3B8CD0E8-2E5E-4282-B6B7-7E109A734C89}"/>
              </a:ext>
            </a:extLst>
          </p:cNvPr>
          <p:cNvSpPr/>
          <p:nvPr/>
        </p:nvSpPr>
        <p:spPr>
          <a:xfrm>
            <a:off x="1573847" y="199206"/>
            <a:ext cx="9347200" cy="1274322"/>
          </a:xfrm>
          <a:prstGeom prst="wedgeRoundRectCallout">
            <a:avLst>
              <a:gd name="adj1" fmla="val -15790"/>
              <a:gd name="adj2" fmla="val 175657"/>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peech Bubble: Rectangle with Corners Rounded 58">
            <a:extLst>
              <a:ext uri="{FF2B5EF4-FFF2-40B4-BE49-F238E27FC236}">
                <a16:creationId xmlns:a16="http://schemas.microsoft.com/office/drawing/2014/main" id="{63B99E2C-A57F-4618-A794-87CAE92325EB}"/>
              </a:ext>
            </a:extLst>
          </p:cNvPr>
          <p:cNvSpPr/>
          <p:nvPr/>
        </p:nvSpPr>
        <p:spPr>
          <a:xfrm>
            <a:off x="1573847" y="199206"/>
            <a:ext cx="9347200" cy="1274322"/>
          </a:xfrm>
          <a:prstGeom prst="wedgeRoundRectCallout">
            <a:avLst>
              <a:gd name="adj1" fmla="val 1222"/>
              <a:gd name="adj2" fmla="val 175200"/>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peech Bubble: Rectangle with Corners Rounded 59">
            <a:extLst>
              <a:ext uri="{FF2B5EF4-FFF2-40B4-BE49-F238E27FC236}">
                <a16:creationId xmlns:a16="http://schemas.microsoft.com/office/drawing/2014/main" id="{5EC70BC3-FBBF-4B55-B538-1EB0DDDDBC7F}"/>
              </a:ext>
            </a:extLst>
          </p:cNvPr>
          <p:cNvSpPr/>
          <p:nvPr/>
        </p:nvSpPr>
        <p:spPr>
          <a:xfrm>
            <a:off x="1573847" y="199206"/>
            <a:ext cx="9347200" cy="1274322"/>
          </a:xfrm>
          <a:prstGeom prst="wedgeRoundRectCallout">
            <a:avLst>
              <a:gd name="adj1" fmla="val 18030"/>
              <a:gd name="adj2" fmla="val 170550"/>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peech Bubble: Rectangle with Corners Rounded 60">
            <a:extLst>
              <a:ext uri="{FF2B5EF4-FFF2-40B4-BE49-F238E27FC236}">
                <a16:creationId xmlns:a16="http://schemas.microsoft.com/office/drawing/2014/main" id="{7D5649EB-ACEB-49F4-A617-7D69E3EDEC88}"/>
              </a:ext>
            </a:extLst>
          </p:cNvPr>
          <p:cNvSpPr/>
          <p:nvPr/>
        </p:nvSpPr>
        <p:spPr>
          <a:xfrm>
            <a:off x="1573847" y="199206"/>
            <a:ext cx="9347200" cy="1274322"/>
          </a:xfrm>
          <a:prstGeom prst="wedgeRoundRectCallout">
            <a:avLst>
              <a:gd name="adj1" fmla="val 34572"/>
              <a:gd name="adj2" fmla="val 173124"/>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peech Bubble: Rectangle with Corners Rounded 61">
            <a:extLst>
              <a:ext uri="{FF2B5EF4-FFF2-40B4-BE49-F238E27FC236}">
                <a16:creationId xmlns:a16="http://schemas.microsoft.com/office/drawing/2014/main" id="{390F5239-6354-441D-B473-E7EBD405BBA8}"/>
              </a:ext>
            </a:extLst>
          </p:cNvPr>
          <p:cNvSpPr/>
          <p:nvPr/>
        </p:nvSpPr>
        <p:spPr>
          <a:xfrm>
            <a:off x="1573847" y="199206"/>
            <a:ext cx="9347200" cy="1274322"/>
          </a:xfrm>
          <a:prstGeom prst="wedgeRoundRectCallout">
            <a:avLst>
              <a:gd name="adj1" fmla="val 51154"/>
              <a:gd name="adj2" fmla="val 172334"/>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62">
            <a:extLst>
              <a:ext uri="{FF2B5EF4-FFF2-40B4-BE49-F238E27FC236}">
                <a16:creationId xmlns:a16="http://schemas.microsoft.com/office/drawing/2014/main" id="{DE45CEE3-B6D4-45B5-8579-5F528D62B69F}"/>
              </a:ext>
            </a:extLst>
          </p:cNvPr>
          <p:cNvGrpSpPr/>
          <p:nvPr/>
        </p:nvGrpSpPr>
        <p:grpSpPr>
          <a:xfrm>
            <a:off x="1573847" y="212944"/>
            <a:ext cx="9347200" cy="1274322"/>
            <a:chOff x="1136171" y="270933"/>
            <a:chExt cx="9347200" cy="1274322"/>
          </a:xfrm>
        </p:grpSpPr>
        <p:sp>
          <p:nvSpPr>
            <p:cNvPr id="64" name="Speech Bubble: Rectangle with Corners Rounded 63">
              <a:extLst>
                <a:ext uri="{FF2B5EF4-FFF2-40B4-BE49-F238E27FC236}">
                  <a16:creationId xmlns:a16="http://schemas.microsoft.com/office/drawing/2014/main" id="{6DE98CA4-59BA-4016-A1F1-A3D08CEBCF9B}"/>
                </a:ext>
              </a:extLst>
            </p:cNvPr>
            <p:cNvSpPr/>
            <p:nvPr/>
          </p:nvSpPr>
          <p:spPr>
            <a:xfrm>
              <a:off x="1136171" y="270933"/>
              <a:ext cx="9347200" cy="1274322"/>
            </a:xfrm>
            <a:prstGeom prst="wedgeRoundRectCallout">
              <a:avLst>
                <a:gd name="adj1" fmla="val -48568"/>
                <a:gd name="adj2" fmla="val 173663"/>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F8A3276D-DFC7-4F6F-BC45-C23BEF64A197}"/>
                </a:ext>
              </a:extLst>
            </p:cNvPr>
            <p:cNvSpPr txBox="1"/>
            <p:nvPr/>
          </p:nvSpPr>
          <p:spPr>
            <a:xfrm>
              <a:off x="3609431" y="554151"/>
              <a:ext cx="4507965" cy="707886"/>
            </a:xfrm>
            <a:prstGeom prst="rect">
              <a:avLst/>
            </a:prstGeom>
            <a:noFill/>
          </p:spPr>
          <p:txBody>
            <a:bodyPr wrap="none" rtlCol="0">
              <a:spAutoFit/>
            </a:bodyPr>
            <a:lstStyle/>
            <a:p>
              <a:r>
                <a:rPr lang="en-US" sz="4000" dirty="0">
                  <a:solidFill>
                    <a:srgbClr val="FF0000"/>
                  </a:solidFill>
                  <a:latin typeface="Comic Sans MS" panose="030F0702030302020204" pitchFamily="66" charset="0"/>
                </a:rPr>
                <a:t>GOOD MORNING</a:t>
              </a:r>
              <a:endParaRPr lang="en-GB" sz="4000" dirty="0">
                <a:solidFill>
                  <a:srgbClr val="FF0000"/>
                </a:solidFill>
                <a:latin typeface="Comic Sans MS" panose="030F0702030302020204" pitchFamily="66" charset="0"/>
              </a:endParaRPr>
            </a:p>
          </p:txBody>
        </p:sp>
      </p:grpSp>
      <p:sp>
        <p:nvSpPr>
          <p:cNvPr id="16" name="Rectangle 15">
            <a:hlinkClick r:id="rId17" action="ppaction://hlinksldjump"/>
            <a:extLst>
              <a:ext uri="{FF2B5EF4-FFF2-40B4-BE49-F238E27FC236}">
                <a16:creationId xmlns:a16="http://schemas.microsoft.com/office/drawing/2014/main" id="{77B9C11A-F007-4D03-9B63-0D6A5C30856B}"/>
              </a:ext>
            </a:extLst>
          </p:cNvPr>
          <p:cNvSpPr/>
          <p:nvPr/>
        </p:nvSpPr>
        <p:spPr>
          <a:xfrm>
            <a:off x="-152400" y="-551984"/>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46408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750"/>
                                        <p:tgtEl>
                                          <p:spTgt spid="39"/>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par>
                          <p:cTn id="8" fill="hold">
                            <p:stCondLst>
                              <p:cond delay="1750"/>
                            </p:stCondLst>
                            <p:childTnLst>
                              <p:par>
                                <p:cTn id="9" presetID="63" presetClass="path" presetSubtype="0" accel="50000" decel="50000" fill="hold" nodeType="afterEffect">
                                  <p:stCondLst>
                                    <p:cond delay="0"/>
                                  </p:stCondLst>
                                  <p:childTnLst>
                                    <p:animMotion origin="layout" path="M -3.125E-6 0 L 0.36667 0.06134 " pathEditMode="relative" rAng="0" ptsTypes="AA">
                                      <p:cBhvr>
                                        <p:cTn id="10" dur="1500" fill="hold"/>
                                        <p:tgtEl>
                                          <p:spTgt spid="46"/>
                                        </p:tgtEl>
                                        <p:attrNameLst>
                                          <p:attrName>ppt_x</p:attrName>
                                          <p:attrName>ppt_y</p:attrName>
                                        </p:attrNameLst>
                                      </p:cBhvr>
                                      <p:rCtr x="18333" y="3056"/>
                                    </p:animMotion>
                                  </p:childTnLst>
                                </p:cTn>
                              </p:par>
                            </p:childTnLst>
                          </p:cTn>
                        </p:par>
                        <p:par>
                          <p:cTn id="11" fill="hold">
                            <p:stCondLst>
                              <p:cond delay="3250"/>
                            </p:stCondLst>
                            <p:childTnLst>
                              <p:par>
                                <p:cTn id="12" presetID="1"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3250"/>
                            </p:stCondLst>
                            <p:childTnLst>
                              <p:par>
                                <p:cTn id="15" presetID="1" presetClass="exit" presetSubtype="0" fill="hold" nodeType="afterEffect">
                                  <p:stCondLst>
                                    <p:cond delay="0"/>
                                  </p:stCondLst>
                                  <p:childTnLst>
                                    <p:set>
                                      <p:cBhvr>
                                        <p:cTn id="16" dur="1" fill="hold">
                                          <p:stCondLst>
                                            <p:cond delay="0"/>
                                          </p:stCondLst>
                                        </p:cTn>
                                        <p:tgtEl>
                                          <p:spTgt spid="46"/>
                                        </p:tgtEl>
                                        <p:attrNameLst>
                                          <p:attrName>style.visibility</p:attrName>
                                        </p:attrNameLst>
                                      </p:cBhvr>
                                      <p:to>
                                        <p:strVal val="hidden"/>
                                      </p:to>
                                    </p:set>
                                  </p:childTnLst>
                                </p:cTn>
                              </p:par>
                            </p:childTnLst>
                          </p:cTn>
                        </p:par>
                        <p:par>
                          <p:cTn id="17" fill="hold">
                            <p:stCondLst>
                              <p:cond delay="3250"/>
                            </p:stCondLst>
                            <p:childTnLst>
                              <p:par>
                                <p:cTn id="18" presetID="35" presetClass="path" presetSubtype="0" accel="50000" decel="50000" fill="hold" nodeType="afterEffect">
                                  <p:stCondLst>
                                    <p:cond delay="0"/>
                                  </p:stCondLst>
                                  <p:childTnLst>
                                    <p:animMotion origin="layout" path="M 3.95833E-6 1.11111E-6 L 0.54987 0.07801 " pathEditMode="relative" rAng="0" ptsTypes="AA">
                                      <p:cBhvr>
                                        <p:cTn id="19" dur="1500" fill="hold"/>
                                        <p:tgtEl>
                                          <p:spTgt spid="44"/>
                                        </p:tgtEl>
                                        <p:attrNameLst>
                                          <p:attrName>ppt_x</p:attrName>
                                          <p:attrName>ppt_y</p:attrName>
                                        </p:attrNameLst>
                                      </p:cBhvr>
                                      <p:rCtr x="27487" y="3889"/>
                                    </p:animMotion>
                                  </p:childTnLst>
                                </p:cTn>
                              </p:par>
                            </p:childTnLst>
                          </p:cTn>
                        </p:par>
                        <p:par>
                          <p:cTn id="20" fill="hold">
                            <p:stCondLst>
                              <p:cond delay="4750"/>
                            </p:stCondLst>
                            <p:childTnLst>
                              <p:par>
                                <p:cTn id="21" presetID="1"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par>
                          <p:cTn id="23" fill="hold">
                            <p:stCondLst>
                              <p:cond delay="4750"/>
                            </p:stCondLst>
                            <p:childTnLst>
                              <p:par>
                                <p:cTn id="24" presetID="1" presetClass="exit" presetSubtype="0" fill="hold" nodeType="afterEffect">
                                  <p:stCondLst>
                                    <p:cond delay="0"/>
                                  </p:stCondLst>
                                  <p:childTnLst>
                                    <p:set>
                                      <p:cBhvr>
                                        <p:cTn id="25" dur="1" fill="hold">
                                          <p:stCondLst>
                                            <p:cond delay="0"/>
                                          </p:stCondLst>
                                        </p:cTn>
                                        <p:tgtEl>
                                          <p:spTgt spid="44"/>
                                        </p:tgtEl>
                                        <p:attrNameLst>
                                          <p:attrName>style.visibility</p:attrName>
                                        </p:attrNameLst>
                                      </p:cBhvr>
                                      <p:to>
                                        <p:strVal val="hidden"/>
                                      </p:to>
                                    </p:set>
                                  </p:childTnLst>
                                </p:cTn>
                              </p:par>
                            </p:childTnLst>
                          </p:cTn>
                        </p:par>
                        <p:par>
                          <p:cTn id="26" fill="hold">
                            <p:stCondLst>
                              <p:cond delay="4750"/>
                            </p:stCondLst>
                            <p:childTnLst>
                              <p:par>
                                <p:cTn id="27" presetID="35" presetClass="path" presetSubtype="0" accel="50000" decel="50000" fill="hold" nodeType="afterEffect">
                                  <p:stCondLst>
                                    <p:cond delay="0"/>
                                  </p:stCondLst>
                                  <p:childTnLst>
                                    <p:animMotion origin="layout" path="M 3.54167E-6 -3.33333E-6 L 0.71614 0.16829 " pathEditMode="relative" rAng="0" ptsTypes="AA">
                                      <p:cBhvr>
                                        <p:cTn id="28" dur="1500" fill="hold"/>
                                        <p:tgtEl>
                                          <p:spTgt spid="49"/>
                                        </p:tgtEl>
                                        <p:attrNameLst>
                                          <p:attrName>ppt_x</p:attrName>
                                          <p:attrName>ppt_y</p:attrName>
                                        </p:attrNameLst>
                                      </p:cBhvr>
                                      <p:rCtr x="35807" y="8403"/>
                                    </p:animMotion>
                                  </p:childTnLst>
                                </p:cTn>
                              </p:par>
                            </p:childTnLst>
                          </p:cTn>
                        </p:par>
                        <p:par>
                          <p:cTn id="29" fill="hold">
                            <p:stCondLst>
                              <p:cond delay="6250"/>
                            </p:stCondLst>
                            <p:childTnLst>
                              <p:par>
                                <p:cTn id="30" presetID="1" presetClass="entr" presetSubtype="0"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par>
                          <p:cTn id="32" fill="hold">
                            <p:stCondLst>
                              <p:cond delay="6250"/>
                            </p:stCondLst>
                            <p:childTnLst>
                              <p:par>
                                <p:cTn id="33" presetID="1" presetClass="exit" presetSubtype="0" fill="hold" nodeType="afterEffect">
                                  <p:stCondLst>
                                    <p:cond delay="0"/>
                                  </p:stCondLst>
                                  <p:childTnLst>
                                    <p:set>
                                      <p:cBhvr>
                                        <p:cTn id="34" dur="1" fill="hold">
                                          <p:stCondLst>
                                            <p:cond delay="0"/>
                                          </p:stCondLst>
                                        </p:cTn>
                                        <p:tgtEl>
                                          <p:spTgt spid="49"/>
                                        </p:tgtEl>
                                        <p:attrNameLst>
                                          <p:attrName>style.visibility</p:attrName>
                                        </p:attrNameLst>
                                      </p:cBhvr>
                                      <p:to>
                                        <p:strVal val="hidden"/>
                                      </p:to>
                                    </p:set>
                                  </p:childTnLst>
                                </p:cTn>
                              </p:par>
                            </p:childTnLst>
                          </p:cTn>
                        </p:par>
                        <p:par>
                          <p:cTn id="35" fill="hold">
                            <p:stCondLst>
                              <p:cond delay="6250"/>
                            </p:stCondLst>
                            <p:childTnLst>
                              <p:par>
                                <p:cTn id="36" presetID="63" presetClass="path" presetSubtype="0" accel="50000" decel="50000" fill="hold" nodeType="afterEffect">
                                  <p:stCondLst>
                                    <p:cond delay="0"/>
                                  </p:stCondLst>
                                  <p:childTnLst>
                                    <p:animMotion origin="layout" path="M 6.25E-7 1.11111E-6 L 0.85677 0.49583 " pathEditMode="relative" rAng="0" ptsTypes="AA">
                                      <p:cBhvr>
                                        <p:cTn id="37" dur="1500" fill="hold"/>
                                        <p:tgtEl>
                                          <p:spTgt spid="47"/>
                                        </p:tgtEl>
                                        <p:attrNameLst>
                                          <p:attrName>ppt_x</p:attrName>
                                          <p:attrName>ppt_y</p:attrName>
                                        </p:attrNameLst>
                                      </p:cBhvr>
                                      <p:rCtr x="42839" y="24792"/>
                                    </p:animMotion>
                                  </p:childTnLst>
                                </p:cTn>
                              </p:par>
                            </p:childTnLst>
                          </p:cTn>
                        </p:par>
                        <p:par>
                          <p:cTn id="38" fill="hold">
                            <p:stCondLst>
                              <p:cond delay="7750"/>
                            </p:stCondLst>
                            <p:childTnLst>
                              <p:par>
                                <p:cTn id="39" presetID="1"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par>
                          <p:cTn id="41" fill="hold">
                            <p:stCondLst>
                              <p:cond delay="7750"/>
                            </p:stCondLst>
                            <p:childTnLst>
                              <p:par>
                                <p:cTn id="42" presetID="1" presetClass="exit" presetSubtype="0" fill="hold" nodeType="afterEffect">
                                  <p:stCondLst>
                                    <p:cond delay="0"/>
                                  </p:stCondLst>
                                  <p:childTnLst>
                                    <p:set>
                                      <p:cBhvr>
                                        <p:cTn id="43" dur="1" fill="hold">
                                          <p:stCondLst>
                                            <p:cond delay="0"/>
                                          </p:stCondLst>
                                        </p:cTn>
                                        <p:tgtEl>
                                          <p:spTgt spid="47"/>
                                        </p:tgtEl>
                                        <p:attrNameLst>
                                          <p:attrName>style.visibility</p:attrName>
                                        </p:attrNameLst>
                                      </p:cBhvr>
                                      <p:to>
                                        <p:strVal val="hidden"/>
                                      </p:to>
                                    </p:set>
                                  </p:childTnLst>
                                </p:cTn>
                              </p:par>
                            </p:childTnLst>
                          </p:cTn>
                        </p:par>
                        <p:par>
                          <p:cTn id="44" fill="hold">
                            <p:stCondLst>
                              <p:cond delay="7750"/>
                            </p:stCondLst>
                            <p:childTnLst>
                              <p:par>
                                <p:cTn id="45" presetID="63" presetClass="path" presetSubtype="0" accel="50000" decel="50000" fill="hold" nodeType="afterEffect">
                                  <p:stCondLst>
                                    <p:cond delay="0"/>
                                  </p:stCondLst>
                                  <p:childTnLst>
                                    <p:animMotion origin="layout" path="M 6.25E-7 1.48148E-6 L 1.04635 0.23379 " pathEditMode="relative" rAng="0" ptsTypes="AA">
                                      <p:cBhvr>
                                        <p:cTn id="46" dur="1500" fill="hold"/>
                                        <p:tgtEl>
                                          <p:spTgt spid="45"/>
                                        </p:tgtEl>
                                        <p:attrNameLst>
                                          <p:attrName>ppt_x</p:attrName>
                                          <p:attrName>ppt_y</p:attrName>
                                        </p:attrNameLst>
                                      </p:cBhvr>
                                      <p:rCtr x="52318" y="11690"/>
                                    </p:animMotion>
                                  </p:childTnLst>
                                </p:cTn>
                              </p:par>
                            </p:childTnLst>
                          </p:cTn>
                        </p:par>
                        <p:par>
                          <p:cTn id="47" fill="hold">
                            <p:stCondLst>
                              <p:cond delay="9250"/>
                            </p:stCondLst>
                            <p:childTnLst>
                              <p:par>
                                <p:cTn id="48" presetID="1"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par>
                          <p:cTn id="50" fill="hold">
                            <p:stCondLst>
                              <p:cond delay="9250"/>
                            </p:stCondLst>
                            <p:childTnLst>
                              <p:par>
                                <p:cTn id="51" presetID="1" presetClass="exit" presetSubtype="0" fill="hold" nodeType="afterEffect">
                                  <p:stCondLst>
                                    <p:cond delay="0"/>
                                  </p:stCondLst>
                                  <p:childTnLst>
                                    <p:set>
                                      <p:cBhvr>
                                        <p:cTn id="52" dur="1" fill="hold">
                                          <p:stCondLst>
                                            <p:cond delay="0"/>
                                          </p:stCondLst>
                                        </p:cTn>
                                        <p:tgtEl>
                                          <p:spTgt spid="45"/>
                                        </p:tgtEl>
                                        <p:attrNameLst>
                                          <p:attrName>style.visibility</p:attrName>
                                        </p:attrNameLst>
                                      </p:cBhvr>
                                      <p:to>
                                        <p:strVal val="hidden"/>
                                      </p:to>
                                    </p:set>
                                  </p:childTnLst>
                                </p:cTn>
                              </p:par>
                            </p:childTnLst>
                          </p:cTn>
                        </p:par>
                        <p:par>
                          <p:cTn id="53" fill="hold">
                            <p:stCondLst>
                              <p:cond delay="9250"/>
                            </p:stCondLst>
                            <p:childTnLst>
                              <p:par>
                                <p:cTn id="54" presetID="35" presetClass="path" presetSubtype="0" accel="50000" decel="50000" fill="hold" nodeType="afterEffect">
                                  <p:stCondLst>
                                    <p:cond delay="0"/>
                                  </p:stCondLst>
                                  <p:childTnLst>
                                    <p:animMotion origin="layout" path="M 8.33333E-7 4.44444E-6 L 1.01784 0.47569 " pathEditMode="relative" rAng="0" ptsTypes="AA">
                                      <p:cBhvr>
                                        <p:cTn id="55" dur="1500" fill="hold"/>
                                        <p:tgtEl>
                                          <p:spTgt spid="48"/>
                                        </p:tgtEl>
                                        <p:attrNameLst>
                                          <p:attrName>ppt_x</p:attrName>
                                          <p:attrName>ppt_y</p:attrName>
                                        </p:attrNameLst>
                                      </p:cBhvr>
                                      <p:rCtr x="50885" y="23773"/>
                                    </p:animMotion>
                                  </p:childTnLst>
                                </p:cTn>
                              </p:par>
                            </p:childTnLst>
                          </p:cTn>
                        </p:par>
                        <p:par>
                          <p:cTn id="56" fill="hold">
                            <p:stCondLst>
                              <p:cond delay="10750"/>
                            </p:stCondLst>
                            <p:childTnLst>
                              <p:par>
                                <p:cTn id="57" presetID="1" presetClass="entr" presetSubtype="0"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par>
                          <p:cTn id="59" fill="hold">
                            <p:stCondLst>
                              <p:cond delay="10750"/>
                            </p:stCondLst>
                            <p:childTnLst>
                              <p:par>
                                <p:cTn id="60" presetID="1" presetClass="exit" presetSubtype="0" fill="hold" nodeType="afterEffect">
                                  <p:stCondLst>
                                    <p:cond delay="0"/>
                                  </p:stCondLst>
                                  <p:childTnLst>
                                    <p:set>
                                      <p:cBhvr>
                                        <p:cTn id="61" dur="1" fill="hold">
                                          <p:stCondLst>
                                            <p:cond delay="0"/>
                                          </p:stCondLst>
                                        </p:cTn>
                                        <p:tgtEl>
                                          <p:spTgt spid="48"/>
                                        </p:tgtEl>
                                        <p:attrNameLst>
                                          <p:attrName>style.visibility</p:attrName>
                                        </p:attrNameLst>
                                      </p:cBhvr>
                                      <p:to>
                                        <p:strVal val="hidden"/>
                                      </p:to>
                                    </p:set>
                                  </p:childTnLst>
                                </p:cTn>
                              </p:par>
                            </p:childTnLst>
                          </p:cTn>
                        </p:par>
                        <p:par>
                          <p:cTn id="62" fill="hold">
                            <p:stCondLst>
                              <p:cond delay="10750"/>
                            </p:stCondLst>
                            <p:childTnLst>
                              <p:par>
                                <p:cTn id="63" presetID="1" presetClass="exit" presetSubtype="0" fill="hold" nodeType="afterEffect">
                                  <p:stCondLst>
                                    <p:cond delay="500"/>
                                  </p:stCondLst>
                                  <p:childTnLst>
                                    <p:set>
                                      <p:cBhvr>
                                        <p:cTn id="64" dur="1" fill="hold">
                                          <p:stCondLst>
                                            <p:cond delay="9"/>
                                          </p:stCondLst>
                                        </p:cTn>
                                        <p:tgtEl>
                                          <p:spTgt spid="39"/>
                                        </p:tgtEl>
                                        <p:attrNameLst>
                                          <p:attrName>style.visibility</p:attrName>
                                        </p:attrNameLst>
                                      </p:cBhvr>
                                      <p:to>
                                        <p:strVal val="hidden"/>
                                      </p:to>
                                    </p:set>
                                  </p:childTnLst>
                                </p:cTn>
                              </p:par>
                            </p:childTnLst>
                          </p:cTn>
                        </p:par>
                        <p:par>
                          <p:cTn id="65" fill="hold">
                            <p:stCondLst>
                              <p:cond delay="11260"/>
                            </p:stCondLst>
                            <p:childTnLst>
                              <p:par>
                                <p:cTn id="66" presetID="1" presetClass="entr" presetSubtype="0"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childTnLst>
                                </p:cTn>
                              </p:par>
                            </p:childTnLst>
                          </p:cTn>
                        </p:par>
                        <p:par>
                          <p:cTn id="68" fill="hold">
                            <p:stCondLst>
                              <p:cond delay="11260"/>
                            </p:stCondLst>
                            <p:childTnLst>
                              <p:par>
                                <p:cTn id="69" presetID="1" presetClass="exit" presetSubtype="0" fill="hold" nodeType="afterEffect">
                                  <p:stCondLst>
                                    <p:cond delay="0"/>
                                  </p:stCondLst>
                                  <p:childTnLst>
                                    <p:set>
                                      <p:cBhvr>
                                        <p:cTn id="70" dur="1" fill="hold">
                                          <p:stCondLst>
                                            <p:cond delay="0"/>
                                          </p:stCondLst>
                                        </p:cTn>
                                        <p:tgtEl>
                                          <p:spTgt spid="19"/>
                                        </p:tgtEl>
                                        <p:attrNameLst>
                                          <p:attrName>style.visibility</p:attrName>
                                        </p:attrNameLst>
                                      </p:cBhvr>
                                      <p:to>
                                        <p:strVal val="hidden"/>
                                      </p:to>
                                    </p:set>
                                  </p:childTnLst>
                                </p:cTn>
                              </p:par>
                            </p:childTnLst>
                          </p:cTn>
                        </p:par>
                        <p:par>
                          <p:cTn id="71" fill="hold">
                            <p:stCondLst>
                              <p:cond delay="11260"/>
                            </p:stCondLst>
                            <p:childTnLst>
                              <p:par>
                                <p:cTn id="72" presetID="1" presetClass="entr" presetSubtype="0" fill="hold" nodeType="afterEffect">
                                  <p:stCondLst>
                                    <p:cond delay="0"/>
                                  </p:stCondLst>
                                  <p:childTnLst>
                                    <p:set>
                                      <p:cBhvr>
                                        <p:cTn id="73" dur="1" fill="hold">
                                          <p:stCondLst>
                                            <p:cond delay="0"/>
                                          </p:stCondLst>
                                        </p:cTn>
                                        <p:tgtEl>
                                          <p:spTgt spid="51"/>
                                        </p:tgtEl>
                                        <p:attrNameLst>
                                          <p:attrName>style.visibility</p:attrName>
                                        </p:attrNameLst>
                                      </p:cBhvr>
                                      <p:to>
                                        <p:strVal val="visible"/>
                                      </p:to>
                                    </p:set>
                                  </p:childTnLst>
                                </p:cTn>
                              </p:par>
                            </p:childTnLst>
                          </p:cTn>
                        </p:par>
                        <p:par>
                          <p:cTn id="74" fill="hold">
                            <p:stCondLst>
                              <p:cond delay="11260"/>
                            </p:stCondLst>
                            <p:childTnLst>
                              <p:par>
                                <p:cTn id="75" presetID="1" presetClass="exit" presetSubtype="0" fill="hold" nodeType="afterEffect">
                                  <p:stCondLst>
                                    <p:cond delay="0"/>
                                  </p:stCondLst>
                                  <p:childTnLst>
                                    <p:set>
                                      <p:cBhvr>
                                        <p:cTn id="76" dur="1" fill="hold">
                                          <p:stCondLst>
                                            <p:cond delay="0"/>
                                          </p:stCondLst>
                                        </p:cTn>
                                        <p:tgtEl>
                                          <p:spTgt spid="29"/>
                                        </p:tgtEl>
                                        <p:attrNameLst>
                                          <p:attrName>style.visibility</p:attrName>
                                        </p:attrNameLst>
                                      </p:cBhvr>
                                      <p:to>
                                        <p:strVal val="hidden"/>
                                      </p:to>
                                    </p:set>
                                  </p:childTnLst>
                                </p:cTn>
                              </p:par>
                            </p:childTnLst>
                          </p:cTn>
                        </p:par>
                        <p:par>
                          <p:cTn id="77" fill="hold">
                            <p:stCondLst>
                              <p:cond delay="11260"/>
                            </p:stCondLst>
                            <p:childTnLst>
                              <p:par>
                                <p:cTn id="78" presetID="1" presetClass="entr" presetSubtype="0" fill="hold" nodeType="afterEffect">
                                  <p:stCondLst>
                                    <p:cond delay="0"/>
                                  </p:stCondLst>
                                  <p:childTnLst>
                                    <p:set>
                                      <p:cBhvr>
                                        <p:cTn id="79" dur="1" fill="hold">
                                          <p:stCondLst>
                                            <p:cond delay="0"/>
                                          </p:stCondLst>
                                        </p:cTn>
                                        <p:tgtEl>
                                          <p:spTgt spid="3"/>
                                        </p:tgtEl>
                                        <p:attrNameLst>
                                          <p:attrName>style.visibility</p:attrName>
                                        </p:attrNameLst>
                                      </p:cBhvr>
                                      <p:to>
                                        <p:strVal val="visible"/>
                                      </p:to>
                                    </p:set>
                                  </p:childTnLst>
                                </p:cTn>
                              </p:par>
                            </p:childTnLst>
                          </p:cTn>
                        </p:par>
                        <p:par>
                          <p:cTn id="80" fill="hold">
                            <p:stCondLst>
                              <p:cond delay="11260"/>
                            </p:stCondLst>
                            <p:childTnLst>
                              <p:par>
                                <p:cTn id="81" presetID="1" presetClass="exit" presetSubtype="0" fill="hold" nodeType="afterEffect">
                                  <p:stCondLst>
                                    <p:cond delay="0"/>
                                  </p:stCondLst>
                                  <p:childTnLst>
                                    <p:set>
                                      <p:cBhvr>
                                        <p:cTn id="82" dur="1" fill="hold">
                                          <p:stCondLst>
                                            <p:cond delay="0"/>
                                          </p:stCondLst>
                                        </p:cTn>
                                        <p:tgtEl>
                                          <p:spTgt spid="43"/>
                                        </p:tgtEl>
                                        <p:attrNameLst>
                                          <p:attrName>style.visibility</p:attrName>
                                        </p:attrNameLst>
                                      </p:cBhvr>
                                      <p:to>
                                        <p:strVal val="hidden"/>
                                      </p:to>
                                    </p:set>
                                  </p:childTnLst>
                                </p:cTn>
                              </p:par>
                            </p:childTnLst>
                          </p:cTn>
                        </p:par>
                        <p:par>
                          <p:cTn id="83" fill="hold">
                            <p:stCondLst>
                              <p:cond delay="11260"/>
                            </p:stCondLst>
                            <p:childTnLst>
                              <p:par>
                                <p:cTn id="84" presetID="1" presetClass="entr" presetSubtype="0"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childTnLst>
                                </p:cTn>
                              </p:par>
                            </p:childTnLst>
                          </p:cTn>
                        </p:par>
                        <p:par>
                          <p:cTn id="86" fill="hold">
                            <p:stCondLst>
                              <p:cond delay="11260"/>
                            </p:stCondLst>
                            <p:childTnLst>
                              <p:par>
                                <p:cTn id="87" presetID="1" presetClass="exit" presetSubtype="0" fill="hold" nodeType="afterEffect">
                                  <p:stCondLst>
                                    <p:cond delay="0"/>
                                  </p:stCondLst>
                                  <p:childTnLst>
                                    <p:set>
                                      <p:cBhvr>
                                        <p:cTn id="88" dur="1" fill="hold">
                                          <p:stCondLst>
                                            <p:cond delay="0"/>
                                          </p:stCondLst>
                                        </p:cTn>
                                        <p:tgtEl>
                                          <p:spTgt spid="38"/>
                                        </p:tgtEl>
                                        <p:attrNameLst>
                                          <p:attrName>style.visibility</p:attrName>
                                        </p:attrNameLst>
                                      </p:cBhvr>
                                      <p:to>
                                        <p:strVal val="hidden"/>
                                      </p:to>
                                    </p:set>
                                  </p:childTnLst>
                                </p:cTn>
                              </p:par>
                            </p:childTnLst>
                          </p:cTn>
                        </p:par>
                        <p:par>
                          <p:cTn id="89" fill="hold">
                            <p:stCondLst>
                              <p:cond delay="11260"/>
                            </p:stCondLst>
                            <p:childTnLst>
                              <p:par>
                                <p:cTn id="90" presetID="1" presetClass="entr" presetSubtype="0" fill="hold" nodeType="afterEffect">
                                  <p:stCondLst>
                                    <p:cond delay="0"/>
                                  </p:stCondLst>
                                  <p:childTnLst>
                                    <p:set>
                                      <p:cBhvr>
                                        <p:cTn id="91" dur="1" fill="hold">
                                          <p:stCondLst>
                                            <p:cond delay="0"/>
                                          </p:stCondLst>
                                        </p:cTn>
                                        <p:tgtEl>
                                          <p:spTgt spid="5"/>
                                        </p:tgtEl>
                                        <p:attrNameLst>
                                          <p:attrName>style.visibility</p:attrName>
                                        </p:attrNameLst>
                                      </p:cBhvr>
                                      <p:to>
                                        <p:strVal val="visible"/>
                                      </p:to>
                                    </p:set>
                                  </p:childTnLst>
                                </p:cTn>
                              </p:par>
                            </p:childTnLst>
                          </p:cTn>
                        </p:par>
                        <p:par>
                          <p:cTn id="92" fill="hold">
                            <p:stCondLst>
                              <p:cond delay="11260"/>
                            </p:stCondLst>
                            <p:childTnLst>
                              <p:par>
                                <p:cTn id="93" presetID="1" presetClass="exit" presetSubtype="0" fill="hold" nodeType="afterEffect">
                                  <p:stCondLst>
                                    <p:cond delay="0"/>
                                  </p:stCondLst>
                                  <p:childTnLst>
                                    <p:set>
                                      <p:cBhvr>
                                        <p:cTn id="94" dur="1" fill="hold">
                                          <p:stCondLst>
                                            <p:cond delay="0"/>
                                          </p:stCondLst>
                                        </p:cTn>
                                        <p:tgtEl>
                                          <p:spTgt spid="36"/>
                                        </p:tgtEl>
                                        <p:attrNameLst>
                                          <p:attrName>style.visibility</p:attrName>
                                        </p:attrNameLst>
                                      </p:cBhvr>
                                      <p:to>
                                        <p:strVal val="hidden"/>
                                      </p:to>
                                    </p:set>
                                  </p:childTnLst>
                                </p:cTn>
                              </p:par>
                            </p:childTnLst>
                          </p:cTn>
                        </p:par>
                        <p:par>
                          <p:cTn id="95" fill="hold">
                            <p:stCondLst>
                              <p:cond delay="11260"/>
                            </p:stCondLst>
                            <p:childTnLst>
                              <p:par>
                                <p:cTn id="96" presetID="1"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childTnLst>
                                </p:cTn>
                              </p:par>
                            </p:childTnLst>
                          </p:cTn>
                        </p:par>
                        <p:par>
                          <p:cTn id="98" fill="hold">
                            <p:stCondLst>
                              <p:cond delay="11260"/>
                            </p:stCondLst>
                            <p:childTnLst>
                              <p:par>
                                <p:cTn id="99" presetID="1" presetClass="exit" presetSubtype="0" fill="hold" nodeType="afterEffect">
                                  <p:stCondLst>
                                    <p:cond delay="0"/>
                                  </p:stCondLst>
                                  <p:childTnLst>
                                    <p:set>
                                      <p:cBhvr>
                                        <p:cTn id="100" dur="1" fill="hold">
                                          <p:stCondLst>
                                            <p:cond delay="0"/>
                                          </p:stCondLst>
                                        </p:cTn>
                                        <p:tgtEl>
                                          <p:spTgt spid="24"/>
                                        </p:tgtEl>
                                        <p:attrNameLst>
                                          <p:attrName>style.visibility</p:attrName>
                                        </p:attrNameLst>
                                      </p:cBhvr>
                                      <p:to>
                                        <p:strVal val="hidden"/>
                                      </p:to>
                                    </p:set>
                                  </p:childTnLst>
                                </p:cTn>
                              </p:par>
                            </p:childTnLst>
                          </p:cTn>
                        </p:par>
                        <p:par>
                          <p:cTn id="101" fill="hold">
                            <p:stCondLst>
                              <p:cond delay="11260"/>
                            </p:stCondLst>
                            <p:childTnLst>
                              <p:par>
                                <p:cTn id="102" presetID="1" presetClass="entr" presetSubtype="0"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childTnLst>
                                </p:cTn>
                              </p:par>
                            </p:childTnLst>
                          </p:cTn>
                        </p:par>
                        <p:par>
                          <p:cTn id="104" fill="hold">
                            <p:stCondLst>
                              <p:cond delay="11260"/>
                            </p:stCondLst>
                            <p:childTnLst>
                              <p:par>
                                <p:cTn id="105" presetID="1" presetClass="exit" presetSubtype="0" fill="hold" nodeType="afterEffect">
                                  <p:stCondLst>
                                    <p:cond delay="0"/>
                                  </p:stCondLst>
                                  <p:childTnLst>
                                    <p:set>
                                      <p:cBhvr>
                                        <p:cTn id="106" dur="1" fill="hold">
                                          <p:stCondLst>
                                            <p:cond delay="0"/>
                                          </p:stCondLst>
                                        </p:cTn>
                                        <p:tgtEl>
                                          <p:spTgt spid="37"/>
                                        </p:tgtEl>
                                        <p:attrNameLst>
                                          <p:attrName>style.visibility</p:attrName>
                                        </p:attrNameLst>
                                      </p:cBhvr>
                                      <p:to>
                                        <p:strVal val="hidden"/>
                                      </p:to>
                                    </p:set>
                                  </p:childTnLst>
                                </p:cTn>
                              </p:par>
                            </p:childTnLst>
                          </p:cTn>
                        </p:par>
                        <p:par>
                          <p:cTn id="107" fill="hold">
                            <p:stCondLst>
                              <p:cond delay="11260"/>
                            </p:stCondLst>
                            <p:childTnLst>
                              <p:par>
                                <p:cTn id="108" presetID="22" presetClass="entr" presetSubtype="4"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wipe(down)">
                                      <p:cBhvr>
                                        <p:cTn id="110" dur="1000"/>
                                        <p:tgtEl>
                                          <p:spTgt spid="57"/>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wipe(down)">
                                      <p:cBhvr>
                                        <p:cTn id="113" dur="1000"/>
                                        <p:tgtEl>
                                          <p:spTgt spid="58"/>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wipe(down)">
                                      <p:cBhvr>
                                        <p:cTn id="116" dur="1000"/>
                                        <p:tgtEl>
                                          <p:spTgt spid="59"/>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wipe(down)">
                                      <p:cBhvr>
                                        <p:cTn id="119" dur="1000"/>
                                        <p:tgtEl>
                                          <p:spTgt spid="60"/>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wipe(down)">
                                      <p:cBhvr>
                                        <p:cTn id="122" dur="1000"/>
                                        <p:tgtEl>
                                          <p:spTgt spid="61"/>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wipe(down)">
                                      <p:cBhvr>
                                        <p:cTn id="125" dur="1000"/>
                                        <p:tgtEl>
                                          <p:spTgt spid="62"/>
                                        </p:tgtEl>
                                      </p:cBhvr>
                                    </p:animEffect>
                                  </p:childTnLst>
                                </p:cTn>
                              </p:par>
                              <p:par>
                                <p:cTn id="126" presetID="22" presetClass="entr" presetSubtype="4"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wipe(down)">
                                      <p:cBhvr>
                                        <p:cTn id="128" dur="1000"/>
                                        <p:tgtEl>
                                          <p:spTgt spid="63"/>
                                        </p:tgtEl>
                                      </p:cBhvr>
                                    </p:animEffect>
                                  </p:childTnLst>
                                </p:cTn>
                              </p:par>
                            </p:childTnLst>
                          </p:cTn>
                        </p:par>
                        <p:par>
                          <p:cTn id="129" fill="hold">
                            <p:stCondLst>
                              <p:cond delay="12260"/>
                            </p:stCondLst>
                            <p:childTnLst>
                              <p:par>
                                <p:cTn id="130" presetID="63" presetClass="path" presetSubtype="0" accel="50000" decel="50000" fill="hold" nodeType="afterEffect">
                                  <p:stCondLst>
                                    <p:cond delay="0"/>
                                  </p:stCondLst>
                                  <p:childTnLst>
                                    <p:animMotion origin="layout" path="M -5E-6 -3.33333E-6 L 1.01094 -0.00833 " pathEditMode="relative" rAng="0" ptsTypes="AA">
                                      <p:cBhvr>
                                        <p:cTn id="131"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C0AAC52-E187-455B-AFCA-39E9B09BF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67" y="1160087"/>
            <a:ext cx="11753088" cy="5413248"/>
          </a:xfrm>
          <a:prstGeom prst="rect">
            <a:avLst/>
          </a:prstGeom>
        </p:spPr>
      </p:pic>
      <p:grpSp>
        <p:nvGrpSpPr>
          <p:cNvPr id="20" name="Group 19">
            <a:extLst>
              <a:ext uri="{FF2B5EF4-FFF2-40B4-BE49-F238E27FC236}">
                <a16:creationId xmlns:a16="http://schemas.microsoft.com/office/drawing/2014/main" id="{6E2FB737-88EB-4B5E-8433-0D899B90647E}"/>
              </a:ext>
            </a:extLst>
          </p:cNvPr>
          <p:cNvGrpSpPr/>
          <p:nvPr/>
        </p:nvGrpSpPr>
        <p:grpSpPr>
          <a:xfrm>
            <a:off x="153267" y="319506"/>
            <a:ext cx="2881125" cy="2347851"/>
            <a:chOff x="7548076" y="4811712"/>
            <a:chExt cx="3222352" cy="1530658"/>
          </a:xfrm>
        </p:grpSpPr>
        <p:sp>
          <p:nvSpPr>
            <p:cNvPr id="22" name="Speech Bubble: Rectangle with Corners Rounded 21">
              <a:extLst>
                <a:ext uri="{FF2B5EF4-FFF2-40B4-BE49-F238E27FC236}">
                  <a16:creationId xmlns:a16="http://schemas.microsoft.com/office/drawing/2014/main" id="{711E57D2-79B2-4FD3-B071-A372B7DC09C2}"/>
                </a:ext>
              </a:extLst>
            </p:cNvPr>
            <p:cNvSpPr/>
            <p:nvPr/>
          </p:nvSpPr>
          <p:spPr>
            <a:xfrm>
              <a:off x="7548076" y="4811712"/>
              <a:ext cx="3162354" cy="1530658"/>
            </a:xfrm>
            <a:prstGeom prst="wedgeRoundRectCallout">
              <a:avLst>
                <a:gd name="adj1" fmla="val -16393"/>
                <a:gd name="adj2" fmla="val 10918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3CE9B65A-5F5C-4AE3-AB51-AC6D3CEBE2CA}"/>
                </a:ext>
              </a:extLst>
            </p:cNvPr>
            <p:cNvSpPr txBox="1"/>
            <p:nvPr/>
          </p:nvSpPr>
          <p:spPr>
            <a:xfrm>
              <a:off x="7565913" y="4811712"/>
              <a:ext cx="3204515" cy="1504889"/>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These three activities are all interactive. </a:t>
              </a:r>
            </a:p>
            <a:p>
              <a:pPr algn="ctr"/>
              <a:r>
                <a:rPr lang="en-US" b="1" dirty="0">
                  <a:solidFill>
                    <a:srgbClr val="FF0000"/>
                  </a:solidFill>
                  <a:latin typeface="Comic Sans MS" panose="030F0702030302020204" pitchFamily="66" charset="0"/>
                </a:rPr>
                <a:t>The first is an interactive </a:t>
              </a:r>
              <a:r>
                <a:rPr lang="en-US" b="1" dirty="0" err="1">
                  <a:solidFill>
                    <a:srgbClr val="FF0000"/>
                  </a:solidFill>
                  <a:latin typeface="Comic Sans MS" panose="030F0702030302020204" pitchFamily="66" charset="0"/>
                </a:rPr>
                <a:t>powerpoint</a:t>
              </a:r>
              <a:r>
                <a:rPr lang="en-US" b="1" dirty="0">
                  <a:solidFill>
                    <a:srgbClr val="FF0000"/>
                  </a:solidFill>
                  <a:latin typeface="Comic Sans MS" panose="030F0702030302020204" pitchFamily="66" charset="0"/>
                </a:rPr>
                <a:t>. </a:t>
              </a:r>
            </a:p>
            <a:p>
              <a:pPr algn="ctr"/>
              <a:r>
                <a:rPr lang="en-US" b="1" dirty="0">
                  <a:solidFill>
                    <a:srgbClr val="FF0000"/>
                  </a:solidFill>
                  <a:latin typeface="Comic Sans MS" panose="030F0702030302020204" pitchFamily="66" charset="0"/>
                </a:rPr>
                <a:t>The jigsaw and wordsearch can be played online by clicking the links. </a:t>
              </a:r>
              <a:endParaRPr lang="en-GB" b="1" dirty="0">
                <a:solidFill>
                  <a:srgbClr val="FF0000"/>
                </a:solidFill>
                <a:latin typeface="Comic Sans MS" panose="030F0702030302020204" pitchFamily="66" charset="0"/>
              </a:endParaRPr>
            </a:p>
          </p:txBody>
        </p:sp>
      </p:grpSp>
      <p:sp>
        <p:nvSpPr>
          <p:cNvPr id="5" name="Rectangle 4">
            <a:hlinkClick r:id="rId3" action="ppaction://hlinksldjump"/>
            <a:extLst>
              <a:ext uri="{FF2B5EF4-FFF2-40B4-BE49-F238E27FC236}">
                <a16:creationId xmlns:a16="http://schemas.microsoft.com/office/drawing/2014/main" id="{5155364D-151E-4E67-9C1C-5FCA69495A22}"/>
              </a:ext>
            </a:extLst>
          </p:cNvPr>
          <p:cNvSpPr/>
          <p:nvPr/>
        </p:nvSpPr>
        <p:spPr>
          <a:xfrm>
            <a:off x="-595627" y="-389724"/>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CC"/>
              </a:solidFill>
            </a:endParaRPr>
          </a:p>
        </p:txBody>
      </p:sp>
      <p:sp>
        <p:nvSpPr>
          <p:cNvPr id="24" name="TextBox 23">
            <a:extLst>
              <a:ext uri="{FF2B5EF4-FFF2-40B4-BE49-F238E27FC236}">
                <a16:creationId xmlns:a16="http://schemas.microsoft.com/office/drawing/2014/main" id="{A44BE813-F233-4BB9-873B-2EB3CCE277DB}"/>
              </a:ext>
            </a:extLst>
          </p:cNvPr>
          <p:cNvSpPr txBox="1"/>
          <p:nvPr/>
        </p:nvSpPr>
        <p:spPr>
          <a:xfrm>
            <a:off x="6410219" y="3715107"/>
            <a:ext cx="2401961" cy="646331"/>
          </a:xfrm>
          <a:prstGeom prst="rect">
            <a:avLst/>
          </a:prstGeom>
          <a:noFill/>
        </p:spPr>
        <p:txBody>
          <a:bodyPr wrap="square">
            <a:spAutoFit/>
          </a:bodyPr>
          <a:lstStyle/>
          <a:p>
            <a:r>
              <a:rPr lang="en-GB" dirty="0">
                <a:hlinkClick r:id="rId4"/>
              </a:rPr>
              <a:t>https://jigex.com/MKiV</a:t>
            </a:r>
            <a:endParaRPr lang="en-GB" dirty="0"/>
          </a:p>
          <a:p>
            <a:endParaRPr lang="en-GB" dirty="0"/>
          </a:p>
        </p:txBody>
      </p:sp>
      <p:sp>
        <p:nvSpPr>
          <p:cNvPr id="27" name="TextBox 26">
            <a:extLst>
              <a:ext uri="{FF2B5EF4-FFF2-40B4-BE49-F238E27FC236}">
                <a16:creationId xmlns:a16="http://schemas.microsoft.com/office/drawing/2014/main" id="{5D60DDD7-2C5A-4059-B35F-0F0BFCA9D961}"/>
              </a:ext>
            </a:extLst>
          </p:cNvPr>
          <p:cNvSpPr txBox="1"/>
          <p:nvPr/>
        </p:nvSpPr>
        <p:spPr>
          <a:xfrm>
            <a:off x="9425682" y="2961054"/>
            <a:ext cx="2480673" cy="1077218"/>
          </a:xfrm>
          <a:prstGeom prst="rect">
            <a:avLst/>
          </a:prstGeom>
          <a:noFill/>
        </p:spPr>
        <p:txBody>
          <a:bodyPr wrap="square">
            <a:spAutoFit/>
          </a:bodyPr>
          <a:lstStyle/>
          <a:p>
            <a:r>
              <a:rPr lang="en-US" sz="1600" u="sng" dirty="0">
                <a:solidFill>
                  <a:srgbClr val="0000CC"/>
                </a:solidFill>
                <a:latin typeface="Comic Sans MS" panose="030F0702030302020204" pitchFamily="66" charset="0"/>
                <a:hlinkClick r:id="rId5"/>
              </a:rPr>
              <a:t>https://thewordsearch.com/puzzle/1698936/</a:t>
            </a:r>
            <a:endParaRPr lang="en-US" sz="1600" u="sng" dirty="0">
              <a:solidFill>
                <a:srgbClr val="0000CC"/>
              </a:solidFill>
              <a:latin typeface="Comic Sans MS" panose="030F0702030302020204" pitchFamily="66" charset="0"/>
            </a:endParaRPr>
          </a:p>
          <a:p>
            <a:endParaRPr lang="en-US" sz="1600" u="sng" dirty="0">
              <a:solidFill>
                <a:srgbClr val="0000CC"/>
              </a:solidFill>
              <a:latin typeface="Comic Sans MS" panose="030F0702030302020204" pitchFamily="66" charset="0"/>
            </a:endParaRPr>
          </a:p>
          <a:p>
            <a:endParaRPr lang="en-US" sz="1600" u="sng" dirty="0">
              <a:solidFill>
                <a:srgbClr val="0000CC"/>
              </a:solidFill>
              <a:latin typeface="Comic Sans MS" panose="030F0702030302020204" pitchFamily="66" charset="0"/>
            </a:endParaRPr>
          </a:p>
        </p:txBody>
      </p:sp>
      <p:sp>
        <p:nvSpPr>
          <p:cNvPr id="31" name="TextBox 30">
            <a:extLst>
              <a:ext uri="{FF2B5EF4-FFF2-40B4-BE49-F238E27FC236}">
                <a16:creationId xmlns:a16="http://schemas.microsoft.com/office/drawing/2014/main" id="{A271E5CE-AE01-4204-86B1-9415DEAF435A}"/>
              </a:ext>
            </a:extLst>
          </p:cNvPr>
          <p:cNvSpPr txBox="1"/>
          <p:nvPr/>
        </p:nvSpPr>
        <p:spPr>
          <a:xfrm>
            <a:off x="6410219" y="4185157"/>
            <a:ext cx="2344828" cy="646331"/>
          </a:xfrm>
          <a:prstGeom prst="rect">
            <a:avLst/>
          </a:prstGeom>
          <a:noFill/>
        </p:spPr>
        <p:txBody>
          <a:bodyPr wrap="square">
            <a:spAutoFit/>
          </a:bodyPr>
          <a:lstStyle/>
          <a:p>
            <a:r>
              <a:rPr lang="en-GB" dirty="0">
                <a:hlinkClick r:id="rId6"/>
              </a:rPr>
              <a:t>https://jigex.com/KRJH</a:t>
            </a:r>
            <a:endParaRPr lang="en-GB" dirty="0"/>
          </a:p>
          <a:p>
            <a:endParaRPr lang="en-GB" dirty="0"/>
          </a:p>
        </p:txBody>
      </p:sp>
      <p:grpSp>
        <p:nvGrpSpPr>
          <p:cNvPr id="34" name="Group 33">
            <a:extLst>
              <a:ext uri="{FF2B5EF4-FFF2-40B4-BE49-F238E27FC236}">
                <a16:creationId xmlns:a16="http://schemas.microsoft.com/office/drawing/2014/main" id="{C68442C0-275F-46F0-BEC4-64E739F4161C}"/>
              </a:ext>
            </a:extLst>
          </p:cNvPr>
          <p:cNvGrpSpPr/>
          <p:nvPr/>
        </p:nvGrpSpPr>
        <p:grpSpPr>
          <a:xfrm>
            <a:off x="-2667000" y="5591175"/>
            <a:ext cx="2514600" cy="1276350"/>
            <a:chOff x="167020" y="5743617"/>
            <a:chExt cx="2514600" cy="1276350"/>
          </a:xfrm>
        </p:grpSpPr>
        <p:sp>
          <p:nvSpPr>
            <p:cNvPr id="35" name="Arrow: Right 34">
              <a:hlinkClick r:id="" action="ppaction://hlinkshowjump?jump=nextslide"/>
              <a:extLst>
                <a:ext uri="{FF2B5EF4-FFF2-40B4-BE49-F238E27FC236}">
                  <a16:creationId xmlns:a16="http://schemas.microsoft.com/office/drawing/2014/main" id="{F169A60C-255B-4525-AD36-FE5DAF4607F8}"/>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DCDDF26A-2A4E-4B88-B498-D93F516AF241}"/>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02869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750"/>
                                        <p:tgtEl>
                                          <p:spTgt spid="20"/>
                                        </p:tgtEl>
                                      </p:cBhvr>
                                    </p:animEffect>
                                  </p:childTnLst>
                                </p:cTn>
                              </p:par>
                            </p:childTnLst>
                          </p:cTn>
                        </p:par>
                        <p:par>
                          <p:cTn id="8" fill="hold">
                            <p:stCondLst>
                              <p:cond delay="2000"/>
                            </p:stCondLst>
                            <p:childTnLst>
                              <p:par>
                                <p:cTn id="9" presetID="63" presetClass="path" presetSubtype="0" accel="50000" decel="50000" fill="hold" nodeType="afterEffect">
                                  <p:stCondLst>
                                    <p:cond delay="0"/>
                                  </p:stCondLst>
                                  <p:childTnLst>
                                    <p:animMotion origin="layout" path="M -5E-6 -3.33333E-6 L 1.01094 -0.00833 " pathEditMode="relative" rAng="0" ptsTypes="AA">
                                      <p:cBhvr>
                                        <p:cTn id="10" dur="2000" fill="hold"/>
                                        <p:tgtEl>
                                          <p:spTgt spid="34"/>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oy, bedroom, photo&#10;&#10;Description automatically generated">
            <a:extLst>
              <a:ext uri="{FF2B5EF4-FFF2-40B4-BE49-F238E27FC236}">
                <a16:creationId xmlns:a16="http://schemas.microsoft.com/office/drawing/2014/main" id="{ECFB203A-3B76-457D-BAB0-731687F37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881" y="642908"/>
            <a:ext cx="7553325" cy="3505200"/>
          </a:xfrm>
          <a:prstGeom prst="rect">
            <a:avLst/>
          </a:prstGeom>
        </p:spPr>
      </p:pic>
      <p:pic>
        <p:nvPicPr>
          <p:cNvPr id="20" name="Picture 19" descr="A picture containing toy&#10;&#10;Description automatically generated">
            <a:extLst>
              <a:ext uri="{FF2B5EF4-FFF2-40B4-BE49-F238E27FC236}">
                <a16:creationId xmlns:a16="http://schemas.microsoft.com/office/drawing/2014/main" id="{B9F33273-B62F-407C-B703-F9817F2FF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93" y="3177103"/>
            <a:ext cx="1934730" cy="3303552"/>
          </a:xfrm>
          <a:prstGeom prst="rect">
            <a:avLst/>
          </a:prstGeom>
        </p:spPr>
      </p:pic>
      <p:sp>
        <p:nvSpPr>
          <p:cNvPr id="19" name="TextBox 18">
            <a:extLst>
              <a:ext uri="{FF2B5EF4-FFF2-40B4-BE49-F238E27FC236}">
                <a16:creationId xmlns:a16="http://schemas.microsoft.com/office/drawing/2014/main" id="{065165D2-4EEC-4522-A5A5-9DE96F5441D8}"/>
              </a:ext>
            </a:extLst>
          </p:cNvPr>
          <p:cNvSpPr txBox="1"/>
          <p:nvPr/>
        </p:nvSpPr>
        <p:spPr>
          <a:xfrm>
            <a:off x="5734718" y="4514477"/>
            <a:ext cx="278765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Craft Activity</a:t>
            </a:r>
            <a:endParaRPr lang="en-GB" sz="1800" b="1" dirty="0">
              <a:solidFill>
                <a:srgbClr val="FF0000"/>
              </a:solidFill>
              <a:latin typeface="Comic Sans MS" panose="030F0702030302020204" pitchFamily="66" charset="0"/>
            </a:endParaRPr>
          </a:p>
        </p:txBody>
      </p:sp>
      <p:grpSp>
        <p:nvGrpSpPr>
          <p:cNvPr id="22" name="Group 21">
            <a:extLst>
              <a:ext uri="{FF2B5EF4-FFF2-40B4-BE49-F238E27FC236}">
                <a16:creationId xmlns:a16="http://schemas.microsoft.com/office/drawing/2014/main" id="{6942E130-6B90-411F-9889-4199D341B472}"/>
              </a:ext>
            </a:extLst>
          </p:cNvPr>
          <p:cNvGrpSpPr/>
          <p:nvPr/>
        </p:nvGrpSpPr>
        <p:grpSpPr>
          <a:xfrm>
            <a:off x="127865" y="898437"/>
            <a:ext cx="2741644" cy="1448772"/>
            <a:chOff x="7548076" y="4811713"/>
            <a:chExt cx="3162354" cy="1069667"/>
          </a:xfrm>
        </p:grpSpPr>
        <p:sp>
          <p:nvSpPr>
            <p:cNvPr id="23" name="Speech Bubble: Rectangle with Corners Rounded 22">
              <a:extLst>
                <a:ext uri="{FF2B5EF4-FFF2-40B4-BE49-F238E27FC236}">
                  <a16:creationId xmlns:a16="http://schemas.microsoft.com/office/drawing/2014/main" id="{82D10789-9094-4265-A079-D050CFB0CD51}"/>
                </a:ext>
              </a:extLst>
            </p:cNvPr>
            <p:cNvSpPr/>
            <p:nvPr/>
          </p:nvSpPr>
          <p:spPr>
            <a:xfrm>
              <a:off x="7548076" y="4811713"/>
              <a:ext cx="3162354" cy="1069667"/>
            </a:xfrm>
            <a:prstGeom prst="wedgeRoundRectCallout">
              <a:avLst>
                <a:gd name="adj1" fmla="val 789"/>
                <a:gd name="adj2" fmla="val 1619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86CD6CB5-FED4-410B-A529-E290A59B7142}"/>
                </a:ext>
              </a:extLst>
            </p:cNvPr>
            <p:cNvSpPr txBox="1"/>
            <p:nvPr/>
          </p:nvSpPr>
          <p:spPr>
            <a:xfrm>
              <a:off x="7574257" y="4865042"/>
              <a:ext cx="3012600" cy="977130"/>
            </a:xfrm>
            <a:prstGeom prst="rect">
              <a:avLst/>
            </a:prstGeom>
            <a:noFill/>
          </p:spPr>
          <p:txBody>
            <a:bodyPr wrap="square" rtlCol="0">
              <a:spAutoFit/>
            </a:bodyPr>
            <a:lstStyle/>
            <a:p>
              <a:pPr algn="ctr"/>
              <a:r>
                <a:rPr lang="en-US" sz="2000" b="1" dirty="0">
                  <a:solidFill>
                    <a:srgbClr val="FF0000"/>
                  </a:solidFill>
                  <a:latin typeface="Comic Sans MS" panose="030F0702030302020204" pitchFamily="66" charset="0"/>
                </a:rPr>
                <a:t>Our craft activity will build up over four weeks to make a nativity scene.</a:t>
              </a:r>
              <a:endParaRPr lang="en-GB" sz="2000" b="1" dirty="0">
                <a:solidFill>
                  <a:srgbClr val="FF0000"/>
                </a:solidFill>
                <a:latin typeface="Comic Sans MS" panose="030F0702030302020204" pitchFamily="66" charset="0"/>
              </a:endParaRPr>
            </a:p>
          </p:txBody>
        </p:sp>
      </p:grpSp>
      <p:sp>
        <p:nvSpPr>
          <p:cNvPr id="2" name="Rectangle 1">
            <a:extLst>
              <a:ext uri="{FF2B5EF4-FFF2-40B4-BE49-F238E27FC236}">
                <a16:creationId xmlns:a16="http://schemas.microsoft.com/office/drawing/2014/main" id="{70C07B43-E45F-4334-827D-A9C899B11132}"/>
              </a:ext>
            </a:extLst>
          </p:cNvPr>
          <p:cNvSpPr/>
          <p:nvPr/>
        </p:nvSpPr>
        <p:spPr>
          <a:xfrm>
            <a:off x="3186317" y="451912"/>
            <a:ext cx="7884454" cy="38261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ction="ppaction://hlinksldjump"/>
            <a:extLst>
              <a:ext uri="{FF2B5EF4-FFF2-40B4-BE49-F238E27FC236}">
                <a16:creationId xmlns:a16="http://schemas.microsoft.com/office/drawing/2014/main" id="{AC9C5254-EAA6-4716-B3AC-47C21B650461}"/>
              </a:ext>
            </a:extLst>
          </p:cNvPr>
          <p:cNvSpPr/>
          <p:nvPr/>
        </p:nvSpPr>
        <p:spPr>
          <a:xfrm>
            <a:off x="-300635" y="-3333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696553D4-870D-4F31-95A4-73535B04FB9F}"/>
              </a:ext>
            </a:extLst>
          </p:cNvPr>
          <p:cNvGrpSpPr/>
          <p:nvPr/>
        </p:nvGrpSpPr>
        <p:grpSpPr>
          <a:xfrm>
            <a:off x="-2667000" y="5591175"/>
            <a:ext cx="2514600" cy="1276350"/>
            <a:chOff x="167020" y="5743617"/>
            <a:chExt cx="2514600" cy="1276350"/>
          </a:xfrm>
        </p:grpSpPr>
        <p:sp>
          <p:nvSpPr>
            <p:cNvPr id="18" name="Arrow: Right 17">
              <a:hlinkClick r:id="" action="ppaction://hlinkshowjump?jump=nextslide"/>
              <a:extLst>
                <a:ext uri="{FF2B5EF4-FFF2-40B4-BE49-F238E27FC236}">
                  <a16:creationId xmlns:a16="http://schemas.microsoft.com/office/drawing/2014/main" id="{8B1ABD17-DEFE-4F94-BF1C-C5347AD2B0D1}"/>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B829B4E-82F4-46F2-BE38-4FD582DE675A}"/>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12501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750"/>
                                        <p:tgtEl>
                                          <p:spTgt spid="22"/>
                                        </p:tgtEl>
                                      </p:cBhvr>
                                    </p:animEffect>
                                  </p:childTnLst>
                                </p:cTn>
                              </p:par>
                            </p:childTnLst>
                          </p:cTn>
                        </p:par>
                        <p:par>
                          <p:cTn id="8" fill="hold">
                            <p:stCondLst>
                              <p:cond delay="2000"/>
                            </p:stCondLst>
                            <p:childTnLst>
                              <p:par>
                                <p:cTn id="9" presetID="63" presetClass="path" presetSubtype="0" accel="50000" decel="50000" fill="hold" nodeType="afterEffect">
                                  <p:stCondLst>
                                    <p:cond delay="0"/>
                                  </p:stCondLst>
                                  <p:childTnLst>
                                    <p:animMotion origin="layout" path="M -5E-6 -3.33333E-6 L 1.01094 -0.00833 " pathEditMode="relative" rAng="0" ptsTypes="AA">
                                      <p:cBhvr>
                                        <p:cTn id="10" dur="2000" fill="hold"/>
                                        <p:tgtEl>
                                          <p:spTgt spid="14"/>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661A9FFB-DCB1-4F99-97F3-9447A7500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92" y="1249680"/>
            <a:ext cx="11740896" cy="4358640"/>
          </a:xfrm>
          <a:prstGeom prst="rect">
            <a:avLst/>
          </a:prstGeom>
        </p:spPr>
      </p:pic>
      <p:sp>
        <p:nvSpPr>
          <p:cNvPr id="2" name="Rectangle 1">
            <a:hlinkClick r:id="rId3" action="ppaction://hlinksldjump"/>
            <a:extLst>
              <a:ext uri="{FF2B5EF4-FFF2-40B4-BE49-F238E27FC236}">
                <a16:creationId xmlns:a16="http://schemas.microsoft.com/office/drawing/2014/main" id="{5090BB07-2FDF-4CFB-89F7-965B8BF4704B}"/>
              </a:ext>
            </a:extLst>
          </p:cNvPr>
          <p:cNvSpPr/>
          <p:nvPr/>
        </p:nvSpPr>
        <p:spPr>
          <a:xfrm>
            <a:off x="-515785" y="-742283"/>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DA8D777E-5F28-46EE-BE03-8158914C4E44}"/>
              </a:ext>
            </a:extLst>
          </p:cNvPr>
          <p:cNvGrpSpPr/>
          <p:nvPr/>
        </p:nvGrpSpPr>
        <p:grpSpPr>
          <a:xfrm>
            <a:off x="-2667000" y="5591175"/>
            <a:ext cx="2514600" cy="1276350"/>
            <a:chOff x="167020" y="5743617"/>
            <a:chExt cx="2514600" cy="1276350"/>
          </a:xfrm>
        </p:grpSpPr>
        <p:sp>
          <p:nvSpPr>
            <p:cNvPr id="23" name="Arrow: Right 22">
              <a:hlinkClick r:id="" action="ppaction://hlinkshowjump?jump=nextslide"/>
              <a:extLst>
                <a:ext uri="{FF2B5EF4-FFF2-40B4-BE49-F238E27FC236}">
                  <a16:creationId xmlns:a16="http://schemas.microsoft.com/office/drawing/2014/main" id="{DA649E16-B466-4AD7-9E54-31AC1ECF923B}"/>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BAC9FCF-CFA0-4ADD-97B1-1DF451F27FE0}"/>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85295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5E-6 -3.33333E-6 L 1.01094 -0.00833 " pathEditMode="relative" rAng="0" ptsTypes="AA">
                                      <p:cBhvr>
                                        <p:cTn id="6" dur="2000" fill="hold"/>
                                        <p:tgtEl>
                                          <p:spTgt spid="22"/>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 schematic&#10;&#10;Description automatically generated">
            <a:extLst>
              <a:ext uri="{FF2B5EF4-FFF2-40B4-BE49-F238E27FC236}">
                <a16:creationId xmlns:a16="http://schemas.microsoft.com/office/drawing/2014/main" id="{4D29B9E6-8A2D-451A-BE8B-DF6217475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 y="1405128"/>
            <a:ext cx="12021312" cy="4047744"/>
          </a:xfrm>
          <a:prstGeom prst="rect">
            <a:avLst/>
          </a:prstGeom>
        </p:spPr>
      </p:pic>
      <p:sp>
        <p:nvSpPr>
          <p:cNvPr id="13" name="Rectangle 12">
            <a:hlinkClick r:id="rId3" action="ppaction://hlinksldjump"/>
            <a:extLst>
              <a:ext uri="{FF2B5EF4-FFF2-40B4-BE49-F238E27FC236}">
                <a16:creationId xmlns:a16="http://schemas.microsoft.com/office/drawing/2014/main" id="{A7D9D421-8535-4FE4-AD21-F89AE712D3D2}"/>
              </a:ext>
            </a:extLst>
          </p:cNvPr>
          <p:cNvSpPr/>
          <p:nvPr/>
        </p:nvSpPr>
        <p:spPr>
          <a:xfrm>
            <a:off x="-314325"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1B6DF2B3-FB0B-4541-B6FE-90D9B13BE040}"/>
              </a:ext>
            </a:extLst>
          </p:cNvPr>
          <p:cNvGrpSpPr/>
          <p:nvPr/>
        </p:nvGrpSpPr>
        <p:grpSpPr>
          <a:xfrm>
            <a:off x="-2667000" y="5591175"/>
            <a:ext cx="2514600" cy="1276350"/>
            <a:chOff x="167020" y="5743617"/>
            <a:chExt cx="2514600" cy="1276350"/>
          </a:xfrm>
        </p:grpSpPr>
        <p:sp>
          <p:nvSpPr>
            <p:cNvPr id="25" name="Arrow: Right 24">
              <a:hlinkClick r:id="" action="ppaction://hlinkshowjump?jump=nextslide"/>
              <a:extLst>
                <a:ext uri="{FF2B5EF4-FFF2-40B4-BE49-F238E27FC236}">
                  <a16:creationId xmlns:a16="http://schemas.microsoft.com/office/drawing/2014/main" id="{1E5A7973-0CE5-4E64-8182-DE36BC01B162}"/>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686DE59A-DF4B-42A2-B581-69C684037AF8}"/>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77985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5E-6 -3.33333E-6 L 1.01094 -0.00833 " pathEditMode="relative" rAng="0" ptsTypes="AA">
                                      <p:cBhvr>
                                        <p:cTn id="6" dur="2000" fill="hold"/>
                                        <p:tgtEl>
                                          <p:spTgt spid="24"/>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drawing of a cartoon character&#10;&#10;Description automatically generated">
            <a:extLst>
              <a:ext uri="{FF2B5EF4-FFF2-40B4-BE49-F238E27FC236}">
                <a16:creationId xmlns:a16="http://schemas.microsoft.com/office/drawing/2014/main" id="{E738415D-A0C8-47D6-9899-37BD647BD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12" y="2345352"/>
            <a:ext cx="1921429" cy="3207234"/>
          </a:xfrm>
          <a:prstGeom prst="rect">
            <a:avLst/>
          </a:prstGeom>
        </p:spPr>
      </p:pic>
      <p:pic>
        <p:nvPicPr>
          <p:cNvPr id="17" name="Picture 16" descr="A drawing of a cartoon character&#10;&#10;Description automatically generated">
            <a:extLst>
              <a:ext uri="{FF2B5EF4-FFF2-40B4-BE49-F238E27FC236}">
                <a16:creationId xmlns:a16="http://schemas.microsoft.com/office/drawing/2014/main" id="{BFC62EB6-FBDA-4141-BD90-8015D75C8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8" y="2239980"/>
            <a:ext cx="1921429" cy="3280841"/>
          </a:xfrm>
          <a:prstGeom prst="rect">
            <a:avLst/>
          </a:prstGeom>
        </p:spPr>
      </p:pic>
      <p:pic>
        <p:nvPicPr>
          <p:cNvPr id="12" name="Picture 11" descr="A picture containing toy&#10;&#10;Description automatically generated">
            <a:extLst>
              <a:ext uri="{FF2B5EF4-FFF2-40B4-BE49-F238E27FC236}">
                <a16:creationId xmlns:a16="http://schemas.microsoft.com/office/drawing/2014/main" id="{A5D98FFF-6D1E-4EA0-8776-AD60572C3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9996" y="2308549"/>
            <a:ext cx="1883539" cy="3207234"/>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97182C19-F202-4435-A2F2-022D3ACF2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2948" y="2239980"/>
            <a:ext cx="1934730" cy="3303552"/>
          </a:xfrm>
          <a:prstGeom prst="rect">
            <a:avLst/>
          </a:prstGeom>
        </p:spPr>
      </p:pic>
      <p:pic>
        <p:nvPicPr>
          <p:cNvPr id="26" name="Picture 25" descr="A picture containing toy&#10;&#10;Description automatically generated">
            <a:extLst>
              <a:ext uri="{FF2B5EF4-FFF2-40B4-BE49-F238E27FC236}">
                <a16:creationId xmlns:a16="http://schemas.microsoft.com/office/drawing/2014/main" id="{58D79B32-1641-4666-AFDB-0F2364A14B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426" y="2277925"/>
            <a:ext cx="1926423" cy="3236211"/>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059BD5AD-3551-4E1F-A9CF-3C8C7E6BE3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3332" y="2195000"/>
            <a:ext cx="1921429" cy="3344374"/>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4AE53F8A-8D32-41B4-8F18-363212D9CC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1364" y="2038558"/>
            <a:ext cx="1918601" cy="3468758"/>
          </a:xfrm>
          <a:prstGeom prst="rect">
            <a:avLst/>
          </a:prstGeom>
        </p:spPr>
      </p:pic>
      <p:pic>
        <p:nvPicPr>
          <p:cNvPr id="24" name="Picture 23">
            <a:extLst>
              <a:ext uri="{FF2B5EF4-FFF2-40B4-BE49-F238E27FC236}">
                <a16:creationId xmlns:a16="http://schemas.microsoft.com/office/drawing/2014/main" id="{B95D95CC-745D-41D9-B0DC-03BBDB6B83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4405" y="2359986"/>
            <a:ext cx="1942401" cy="3184919"/>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33C2517-2F91-42E1-8C55-EC0B545EA8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28214" y="2332140"/>
            <a:ext cx="1909872" cy="3207234"/>
          </a:xfrm>
          <a:prstGeom prst="rect">
            <a:avLst/>
          </a:prstGeom>
        </p:spPr>
      </p:pic>
      <p:pic>
        <p:nvPicPr>
          <p:cNvPr id="18" name="Picture 17">
            <a:extLst>
              <a:ext uri="{FF2B5EF4-FFF2-40B4-BE49-F238E27FC236}">
                <a16:creationId xmlns:a16="http://schemas.microsoft.com/office/drawing/2014/main" id="{17F8134E-A47B-4A50-9ACE-720659FF73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17078" y="2277303"/>
            <a:ext cx="1921428" cy="326207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D803F87D-81BF-42C4-B6C0-ADC1C9CBC83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2152" y="2258535"/>
            <a:ext cx="1934730" cy="3280839"/>
          </a:xfrm>
          <a:prstGeom prst="rect">
            <a:avLst/>
          </a:prstGeom>
        </p:spPr>
      </p:pic>
      <p:pic>
        <p:nvPicPr>
          <p:cNvPr id="15" name="Picture 14" descr="A close up of a logo&#10;&#10;Description automatically generated">
            <a:extLst>
              <a:ext uri="{FF2B5EF4-FFF2-40B4-BE49-F238E27FC236}">
                <a16:creationId xmlns:a16="http://schemas.microsoft.com/office/drawing/2014/main" id="{8AF398A0-366C-49A3-B073-BCCAA0F71F7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04405" y="2208213"/>
            <a:ext cx="1962265" cy="3322638"/>
          </a:xfrm>
          <a:prstGeom prst="rect">
            <a:avLst/>
          </a:prstGeom>
        </p:spPr>
      </p:pic>
      <p:pic>
        <p:nvPicPr>
          <p:cNvPr id="4" name="Picture 3" descr="A picture containing toy, lamp, phone, table&#10;&#10;Description automatically generated">
            <a:extLst>
              <a:ext uri="{FF2B5EF4-FFF2-40B4-BE49-F238E27FC236}">
                <a16:creationId xmlns:a16="http://schemas.microsoft.com/office/drawing/2014/main" id="{9BDA5939-4BAB-4794-AF6D-3264D47CCC3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4564" y="2053478"/>
            <a:ext cx="1921429" cy="347387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54C6FABA-A85B-4710-B31E-6998A47265C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83494" y="2239980"/>
            <a:ext cx="1921428" cy="3280839"/>
          </a:xfrm>
          <a:prstGeom prst="rect">
            <a:avLst/>
          </a:prstGeom>
        </p:spPr>
      </p:pic>
      <p:sp>
        <p:nvSpPr>
          <p:cNvPr id="19" name="TextBox 18">
            <a:extLst>
              <a:ext uri="{FF2B5EF4-FFF2-40B4-BE49-F238E27FC236}">
                <a16:creationId xmlns:a16="http://schemas.microsoft.com/office/drawing/2014/main" id="{2EB1592F-243E-48E3-A85C-73AEDC343CFD}"/>
              </a:ext>
            </a:extLst>
          </p:cNvPr>
          <p:cNvSpPr txBox="1"/>
          <p:nvPr/>
        </p:nvSpPr>
        <p:spPr>
          <a:xfrm>
            <a:off x="3531363" y="1007793"/>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21" name="Rectangle 20">
            <a:hlinkClick r:id="" action="ppaction://hlinkshowjump?jump=endshow"/>
            <a:extLst>
              <a:ext uri="{FF2B5EF4-FFF2-40B4-BE49-F238E27FC236}">
                <a16:creationId xmlns:a16="http://schemas.microsoft.com/office/drawing/2014/main" id="{CF7674B6-4578-4528-BBD1-086B9FA3E8EA}"/>
              </a:ext>
            </a:extLst>
          </p:cNvPr>
          <p:cNvSpPr/>
          <p:nvPr/>
        </p:nvSpPr>
        <p:spPr>
          <a:xfrm>
            <a:off x="-292247" y="-451866"/>
            <a:ext cx="12776493" cy="77617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123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750"/>
                            </p:stCondLst>
                            <p:childTnLst>
                              <p:par>
                                <p:cTn id="8" presetID="1" presetClass="exit" presetSubtype="0" fill="hold" nodeType="afterEffect">
                                  <p:stCondLst>
                                    <p:cond delay="0"/>
                                  </p:stCondLst>
                                  <p:childTnLst>
                                    <p:set>
                                      <p:cBhvr>
                                        <p:cTn id="9" dur="1" fill="hold">
                                          <p:stCondLst>
                                            <p:cond delay="0"/>
                                          </p:stCondLst>
                                        </p:cTn>
                                        <p:tgtEl>
                                          <p:spTgt spid="14"/>
                                        </p:tgtEl>
                                        <p:attrNameLst>
                                          <p:attrName>style.visibility</p:attrName>
                                        </p:attrNameLst>
                                      </p:cBhvr>
                                      <p:to>
                                        <p:strVal val="hidden"/>
                                      </p:to>
                                    </p:set>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750"/>
                            </p:stCondLst>
                            <p:childTnLst>
                              <p:par>
                                <p:cTn id="14" presetID="1" presetClass="exit" presetSubtype="0" fill="hold" nodeType="after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750"/>
                            </p:stCondLst>
                            <p:childTnLst>
                              <p:par>
                                <p:cTn id="20" presetID="1" presetClass="exit" presetSubtype="0" fill="hold" nodeType="afterEffect">
                                  <p:stCondLst>
                                    <p:cond delay="0"/>
                                  </p:stCondLst>
                                  <p:childTnLst>
                                    <p:set>
                                      <p:cBhvr>
                                        <p:cTn id="21" dur="1" fill="hold">
                                          <p:stCondLst>
                                            <p:cond delay="0"/>
                                          </p:stCondLst>
                                        </p:cTn>
                                        <p:tgtEl>
                                          <p:spTgt spid="26"/>
                                        </p:tgtEl>
                                        <p:attrNameLst>
                                          <p:attrName>style.visibility</p:attrName>
                                        </p:attrNameLst>
                                      </p:cBhvr>
                                      <p:to>
                                        <p:strVal val="hidden"/>
                                      </p:to>
                                    </p:set>
                                  </p:childTnLst>
                                </p:cTn>
                              </p:par>
                            </p:childTnLst>
                          </p:cTn>
                        </p:par>
                        <p:par>
                          <p:cTn id="22" fill="hold">
                            <p:stCondLst>
                              <p:cond delay="750"/>
                            </p:stCondLst>
                            <p:childTnLst>
                              <p:par>
                                <p:cTn id="23" presetID="1"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par>
                          <p:cTn id="25" fill="hold">
                            <p:stCondLst>
                              <p:cond delay="750"/>
                            </p:stCondLst>
                            <p:childTnLst>
                              <p:par>
                                <p:cTn id="26" presetID="1" presetClass="exit" presetSubtype="0" fill="hold" nodeType="afterEffect">
                                  <p:stCondLst>
                                    <p:cond delay="0"/>
                                  </p:stCondLst>
                                  <p:childTnLst>
                                    <p:set>
                                      <p:cBhvr>
                                        <p:cTn id="27" dur="1" fill="hold">
                                          <p:stCondLst>
                                            <p:cond delay="0"/>
                                          </p:stCondLst>
                                        </p:cTn>
                                        <p:tgtEl>
                                          <p:spTgt spid="18"/>
                                        </p:tgtEl>
                                        <p:attrNameLst>
                                          <p:attrName>style.visibility</p:attrName>
                                        </p:attrNameLst>
                                      </p:cBhvr>
                                      <p:to>
                                        <p:strVal val="hidden"/>
                                      </p:to>
                                    </p:set>
                                  </p:childTnLst>
                                </p:cTn>
                              </p:par>
                            </p:childTnLst>
                          </p:cTn>
                        </p:par>
                        <p:par>
                          <p:cTn id="28" fill="hold">
                            <p:stCondLst>
                              <p:cond delay="750"/>
                            </p:stCondLst>
                            <p:childTnLst>
                              <p:par>
                                <p:cTn id="29" presetID="1"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750"/>
                            </p:stCondLst>
                            <p:childTnLst>
                              <p:par>
                                <p:cTn id="32" presetID="1" presetClass="exit" presetSubtype="0" fill="hold" nodeType="afterEffect">
                                  <p:stCondLst>
                                    <p:cond delay="0"/>
                                  </p:stCondLst>
                                  <p:childTnLst>
                                    <p:set>
                                      <p:cBhvr>
                                        <p:cTn id="33" dur="1" fill="hold">
                                          <p:stCondLst>
                                            <p:cond delay="0"/>
                                          </p:stCondLst>
                                        </p:cTn>
                                        <p:tgtEl>
                                          <p:spTgt spid="25"/>
                                        </p:tgtEl>
                                        <p:attrNameLst>
                                          <p:attrName>style.visibility</p:attrName>
                                        </p:attrNameLst>
                                      </p:cBhvr>
                                      <p:to>
                                        <p:strVal val="hidden"/>
                                      </p:to>
                                    </p:set>
                                  </p:childTnLst>
                                </p:cTn>
                              </p:par>
                            </p:childTnLst>
                          </p:cTn>
                        </p:par>
                        <p:par>
                          <p:cTn id="34" fill="hold">
                            <p:stCondLst>
                              <p:cond delay="750"/>
                            </p:stCondLst>
                            <p:childTnLst>
                              <p:par>
                                <p:cTn id="35" presetID="1"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750"/>
                            </p:stCondLst>
                            <p:childTnLst>
                              <p:par>
                                <p:cTn id="38" presetID="1" presetClass="exit" presetSubtype="0" fill="hold" nodeType="after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par>
                          <p:cTn id="40" fill="hold">
                            <p:stCondLst>
                              <p:cond delay="750"/>
                            </p:stCondLst>
                            <p:childTnLst>
                              <p:par>
                                <p:cTn id="41" presetID="1"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par>
                          <p:cTn id="43" fill="hold">
                            <p:stCondLst>
                              <p:cond delay="750"/>
                            </p:stCondLst>
                            <p:childTnLst>
                              <p:par>
                                <p:cTn id="44" presetID="1" presetClass="exit" presetSubtype="0" fill="hold" nodeType="afterEffect">
                                  <p:stCondLst>
                                    <p:cond delay="0"/>
                                  </p:stCondLst>
                                  <p:childTnLst>
                                    <p:set>
                                      <p:cBhvr>
                                        <p:cTn id="45" dur="1" fill="hold">
                                          <p:stCondLst>
                                            <p:cond delay="0"/>
                                          </p:stCondLst>
                                        </p:cTn>
                                        <p:tgtEl>
                                          <p:spTgt spid="7"/>
                                        </p:tgtEl>
                                        <p:attrNameLst>
                                          <p:attrName>style.visibility</p:attrName>
                                        </p:attrNameLst>
                                      </p:cBhvr>
                                      <p:to>
                                        <p:strVal val="hidden"/>
                                      </p:to>
                                    </p:set>
                                  </p:childTnLst>
                                </p:cTn>
                              </p:par>
                            </p:childTnLst>
                          </p:cTn>
                        </p:par>
                        <p:par>
                          <p:cTn id="46" fill="hold">
                            <p:stCondLst>
                              <p:cond delay="750"/>
                            </p:stCondLst>
                            <p:childTnLst>
                              <p:par>
                                <p:cTn id="47" presetID="42"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drawing of a cartoon character&#10;&#10;Description automatically generated">
            <a:extLst>
              <a:ext uri="{FF2B5EF4-FFF2-40B4-BE49-F238E27FC236}">
                <a16:creationId xmlns:a16="http://schemas.microsoft.com/office/drawing/2014/main" id="{123EDAF1-E3E6-484F-A83B-CA5BD7E90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0142" y="2340432"/>
            <a:ext cx="1921429" cy="3207234"/>
          </a:xfrm>
          <a:prstGeom prst="rect">
            <a:avLst/>
          </a:prstGeom>
        </p:spPr>
      </p:pic>
      <p:pic>
        <p:nvPicPr>
          <p:cNvPr id="24" name="Picture 23" descr="A picture containing toy&#10;&#10;Description automatically generated">
            <a:extLst>
              <a:ext uri="{FF2B5EF4-FFF2-40B4-BE49-F238E27FC236}">
                <a16:creationId xmlns:a16="http://schemas.microsoft.com/office/drawing/2014/main" id="{97F41A87-8B01-4A8F-9C11-EEBD577F0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100" y="2313014"/>
            <a:ext cx="1883539" cy="3207234"/>
          </a:xfrm>
          <a:prstGeom prst="rect">
            <a:avLst/>
          </a:prstGeom>
        </p:spPr>
      </p:pic>
      <p:pic>
        <p:nvPicPr>
          <p:cNvPr id="36" name="Picture 35">
            <a:extLst>
              <a:ext uri="{FF2B5EF4-FFF2-40B4-BE49-F238E27FC236}">
                <a16:creationId xmlns:a16="http://schemas.microsoft.com/office/drawing/2014/main" id="{85ABF462-CB92-4D1B-9272-BD5ED5DA4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444" y="2377279"/>
            <a:ext cx="1963374" cy="3184919"/>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B299F162-8297-4884-9E5E-86076CAF8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7844" y="2354964"/>
            <a:ext cx="1909872" cy="3207234"/>
          </a:xfrm>
          <a:prstGeom prst="rect">
            <a:avLst/>
          </a:prstGeom>
        </p:spPr>
      </p:pic>
      <p:pic>
        <p:nvPicPr>
          <p:cNvPr id="43" name="Picture 42" descr="A picture containing toy&#10;&#10;Description automatically generated">
            <a:extLst>
              <a:ext uri="{FF2B5EF4-FFF2-40B4-BE49-F238E27FC236}">
                <a16:creationId xmlns:a16="http://schemas.microsoft.com/office/drawing/2014/main" id="{270EC914-88AE-4C7C-B67A-E6A3093FCF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4704" y="2354964"/>
            <a:ext cx="1926423" cy="3236211"/>
          </a:xfrm>
          <a:prstGeom prst="rect">
            <a:avLst/>
          </a:prstGeom>
        </p:spPr>
      </p:pic>
      <p:pic>
        <p:nvPicPr>
          <p:cNvPr id="29" name="Picture 28" descr="A picture containing toy&#10;&#10;Description automatically generated">
            <a:extLst>
              <a:ext uri="{FF2B5EF4-FFF2-40B4-BE49-F238E27FC236}">
                <a16:creationId xmlns:a16="http://schemas.microsoft.com/office/drawing/2014/main" id="{2BD58292-D430-46AA-AD45-300579C75C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8115" y="2114973"/>
            <a:ext cx="1918601" cy="3468758"/>
          </a:xfrm>
          <a:prstGeom prst="rect">
            <a:avLst/>
          </a:prstGeom>
        </p:spPr>
      </p:pic>
      <p:pic>
        <p:nvPicPr>
          <p:cNvPr id="19" name="Picture 18">
            <a:extLst>
              <a:ext uri="{FF2B5EF4-FFF2-40B4-BE49-F238E27FC236}">
                <a16:creationId xmlns:a16="http://schemas.microsoft.com/office/drawing/2014/main" id="{C25B590B-BAD6-4945-82F8-49D80BD5FF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184" y="2313014"/>
            <a:ext cx="1921428" cy="3262071"/>
          </a:xfrm>
          <a:prstGeom prst="rect">
            <a:avLst/>
          </a:prstGeom>
        </p:spPr>
      </p:pic>
      <p:sp>
        <p:nvSpPr>
          <p:cNvPr id="17" name="Rectangle 16">
            <a:extLst>
              <a:ext uri="{FF2B5EF4-FFF2-40B4-BE49-F238E27FC236}">
                <a16:creationId xmlns:a16="http://schemas.microsoft.com/office/drawing/2014/main" id="{B5357932-4DF3-4818-B789-9A047A4FBCF8}"/>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grpSp>
        <p:nvGrpSpPr>
          <p:cNvPr id="30" name="Group 29">
            <a:extLst>
              <a:ext uri="{FF2B5EF4-FFF2-40B4-BE49-F238E27FC236}">
                <a16:creationId xmlns:a16="http://schemas.microsoft.com/office/drawing/2014/main" id="{2D51049C-71D0-46AC-A874-1622C6F9E7D0}"/>
              </a:ext>
            </a:extLst>
          </p:cNvPr>
          <p:cNvGrpSpPr/>
          <p:nvPr/>
        </p:nvGrpSpPr>
        <p:grpSpPr>
          <a:xfrm>
            <a:off x="997731" y="110366"/>
            <a:ext cx="11046054" cy="2017498"/>
            <a:chOff x="1126117" y="173120"/>
            <a:chExt cx="9357253" cy="1278543"/>
          </a:xfrm>
        </p:grpSpPr>
        <p:sp>
          <p:nvSpPr>
            <p:cNvPr id="31" name="Speech Bubble: Rectangle with Corners Rounded 30">
              <a:extLst>
                <a:ext uri="{FF2B5EF4-FFF2-40B4-BE49-F238E27FC236}">
                  <a16:creationId xmlns:a16="http://schemas.microsoft.com/office/drawing/2014/main" id="{B30100EE-F1CA-49F6-A368-54D155BFDAE7}"/>
                </a:ext>
              </a:extLst>
            </p:cNvPr>
            <p:cNvSpPr/>
            <p:nvPr/>
          </p:nvSpPr>
          <p:spPr>
            <a:xfrm>
              <a:off x="1126117" y="177341"/>
              <a:ext cx="9347200" cy="1274322"/>
            </a:xfrm>
            <a:prstGeom prst="wedgeRoundRectCallout">
              <a:avLst>
                <a:gd name="adj1" fmla="val -43916"/>
                <a:gd name="adj2" fmla="val 95268"/>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Comic Sans MS" panose="030F0702030302020204" pitchFamily="66" charset="0"/>
              </a:endParaRPr>
            </a:p>
          </p:txBody>
        </p:sp>
        <p:sp>
          <p:nvSpPr>
            <p:cNvPr id="32" name="TextBox 31">
              <a:extLst>
                <a:ext uri="{FF2B5EF4-FFF2-40B4-BE49-F238E27FC236}">
                  <a16:creationId xmlns:a16="http://schemas.microsoft.com/office/drawing/2014/main" id="{8CF31063-2A6C-4F39-9ED7-7CED6EA849F4}"/>
                </a:ext>
              </a:extLst>
            </p:cNvPr>
            <p:cNvSpPr txBox="1"/>
            <p:nvPr/>
          </p:nvSpPr>
          <p:spPr>
            <a:xfrm>
              <a:off x="2649564" y="173120"/>
              <a:ext cx="6237217" cy="370588"/>
            </a:xfrm>
            <a:prstGeom prst="rect">
              <a:avLst/>
            </a:prstGeom>
            <a:noFill/>
          </p:spPr>
          <p:txBody>
            <a:bodyPr wrap="none" rtlCol="0">
              <a:spAutoFit/>
            </a:bodyPr>
            <a:lstStyle/>
            <a:p>
              <a:pPr algn="ctr"/>
              <a:r>
                <a:rPr lang="en-US" sz="3200" dirty="0">
                  <a:latin typeface="Comic Sans MS" panose="030F0702030302020204" pitchFamily="66" charset="0"/>
                </a:rPr>
                <a:t>Let’s start our morning with a prayer.</a:t>
              </a:r>
              <a:endParaRPr lang="en-GB" sz="3200" dirty="0">
                <a:latin typeface="Comic Sans MS" panose="030F0702030302020204" pitchFamily="66" charset="0"/>
              </a:endParaRPr>
            </a:p>
          </p:txBody>
        </p:sp>
        <p:sp>
          <p:nvSpPr>
            <p:cNvPr id="33" name="TextBox 32">
              <a:extLst>
                <a:ext uri="{FF2B5EF4-FFF2-40B4-BE49-F238E27FC236}">
                  <a16:creationId xmlns:a16="http://schemas.microsoft.com/office/drawing/2014/main" id="{30C08602-CBE9-4E52-AB3D-90A2BFE7B484}"/>
                </a:ext>
              </a:extLst>
            </p:cNvPr>
            <p:cNvSpPr txBox="1"/>
            <p:nvPr/>
          </p:nvSpPr>
          <p:spPr>
            <a:xfrm>
              <a:off x="1136170" y="498933"/>
              <a:ext cx="9347200" cy="370588"/>
            </a:xfrm>
            <a:prstGeom prst="rect">
              <a:avLst/>
            </a:prstGeom>
            <a:noFill/>
          </p:spPr>
          <p:txBody>
            <a:bodyPr wrap="square" rtlCol="0">
              <a:spAutoFit/>
            </a:bodyPr>
            <a:lstStyle/>
            <a:p>
              <a:pPr algn="ctr"/>
              <a:endParaRPr lang="en-GB" sz="3200" b="1" dirty="0">
                <a:latin typeface="Comic Sans MS" panose="030F0702030302020204" pitchFamily="66" charset="0"/>
              </a:endParaRPr>
            </a:p>
          </p:txBody>
        </p:sp>
      </p:grpSp>
      <p:sp>
        <p:nvSpPr>
          <p:cNvPr id="34" name="TextBox 33">
            <a:extLst>
              <a:ext uri="{FF2B5EF4-FFF2-40B4-BE49-F238E27FC236}">
                <a16:creationId xmlns:a16="http://schemas.microsoft.com/office/drawing/2014/main" id="{8CD24574-0954-4FDA-9FBA-67AFD05C115A}"/>
              </a:ext>
            </a:extLst>
          </p:cNvPr>
          <p:cNvSpPr txBox="1"/>
          <p:nvPr/>
        </p:nvSpPr>
        <p:spPr>
          <a:xfrm>
            <a:off x="901874" y="583600"/>
            <a:ext cx="11235092" cy="584775"/>
          </a:xfrm>
          <a:prstGeom prst="rect">
            <a:avLst/>
          </a:prstGeom>
          <a:noFill/>
        </p:spPr>
        <p:txBody>
          <a:bodyPr wrap="square">
            <a:spAutoFit/>
          </a:bodyPr>
          <a:lstStyle/>
          <a:p>
            <a:pPr algn="ctr"/>
            <a:r>
              <a:rPr lang="en-US" sz="3200" dirty="0">
                <a:latin typeface="Comic Sans MS" panose="030F0702030302020204" pitchFamily="66" charset="0"/>
              </a:rPr>
              <a:t>Dear God, thank you that you love and care for us.</a:t>
            </a:r>
            <a:endParaRPr lang="en-GB" sz="3200" dirty="0">
              <a:latin typeface="Comic Sans MS" panose="030F0702030302020204" pitchFamily="66" charset="0"/>
            </a:endParaRPr>
          </a:p>
        </p:txBody>
      </p:sp>
      <p:sp>
        <p:nvSpPr>
          <p:cNvPr id="35" name="TextBox 34">
            <a:extLst>
              <a:ext uri="{FF2B5EF4-FFF2-40B4-BE49-F238E27FC236}">
                <a16:creationId xmlns:a16="http://schemas.microsoft.com/office/drawing/2014/main" id="{8656DB32-8534-42D8-8CDC-5DE3A5E9D0C5}"/>
              </a:ext>
            </a:extLst>
          </p:cNvPr>
          <p:cNvSpPr txBox="1"/>
          <p:nvPr/>
        </p:nvSpPr>
        <p:spPr>
          <a:xfrm>
            <a:off x="2565200" y="1051028"/>
            <a:ext cx="7980248" cy="584775"/>
          </a:xfrm>
          <a:prstGeom prst="rect">
            <a:avLst/>
          </a:prstGeom>
          <a:noFill/>
        </p:spPr>
        <p:txBody>
          <a:bodyPr wrap="square">
            <a:spAutoFit/>
          </a:bodyPr>
          <a:lstStyle/>
          <a:p>
            <a:pPr algn="ctr"/>
            <a:r>
              <a:rPr lang="en-US" sz="3200" dirty="0">
                <a:latin typeface="Comic Sans MS" panose="030F0702030302020204" pitchFamily="66" charset="0"/>
              </a:rPr>
              <a:t>Thank you for our families and friends. </a:t>
            </a:r>
            <a:endParaRPr lang="en-GB" sz="3200" dirty="0">
              <a:latin typeface="Comic Sans MS" panose="030F0702030302020204" pitchFamily="66" charset="0"/>
            </a:endParaRPr>
          </a:p>
        </p:txBody>
      </p:sp>
      <p:sp>
        <p:nvSpPr>
          <p:cNvPr id="42" name="TextBox 41">
            <a:extLst>
              <a:ext uri="{FF2B5EF4-FFF2-40B4-BE49-F238E27FC236}">
                <a16:creationId xmlns:a16="http://schemas.microsoft.com/office/drawing/2014/main" id="{EAD0B37D-1D30-46F5-A14C-4B253F572A3D}"/>
              </a:ext>
            </a:extLst>
          </p:cNvPr>
          <p:cNvSpPr txBox="1"/>
          <p:nvPr/>
        </p:nvSpPr>
        <p:spPr>
          <a:xfrm>
            <a:off x="966955" y="1517013"/>
            <a:ext cx="8978526" cy="584775"/>
          </a:xfrm>
          <a:prstGeom prst="rect">
            <a:avLst/>
          </a:prstGeom>
          <a:noFill/>
        </p:spPr>
        <p:txBody>
          <a:bodyPr wrap="square">
            <a:spAutoFit/>
          </a:bodyPr>
          <a:lstStyle/>
          <a:p>
            <a:pPr algn="ctr"/>
            <a:r>
              <a:rPr lang="en-US" sz="3200" dirty="0">
                <a:latin typeface="Comic Sans MS" panose="030F0702030302020204" pitchFamily="66" charset="0"/>
              </a:rPr>
              <a:t>Help us to trust and follow you, this week. </a:t>
            </a:r>
            <a:endParaRPr lang="en-GB" sz="3200" dirty="0">
              <a:latin typeface="Comic Sans MS" panose="030F0702030302020204" pitchFamily="66" charset="0"/>
            </a:endParaRPr>
          </a:p>
        </p:txBody>
      </p:sp>
      <p:sp>
        <p:nvSpPr>
          <p:cNvPr id="50" name="TextBox 49">
            <a:extLst>
              <a:ext uri="{FF2B5EF4-FFF2-40B4-BE49-F238E27FC236}">
                <a16:creationId xmlns:a16="http://schemas.microsoft.com/office/drawing/2014/main" id="{3E224CBF-E7D0-41CB-A8EB-FBB5212BD964}"/>
              </a:ext>
            </a:extLst>
          </p:cNvPr>
          <p:cNvSpPr txBox="1"/>
          <p:nvPr/>
        </p:nvSpPr>
        <p:spPr>
          <a:xfrm>
            <a:off x="9914704" y="1549750"/>
            <a:ext cx="1664471" cy="584775"/>
          </a:xfrm>
          <a:prstGeom prst="rect">
            <a:avLst/>
          </a:prstGeom>
          <a:noFill/>
        </p:spPr>
        <p:txBody>
          <a:bodyPr wrap="square">
            <a:spAutoFit/>
          </a:bodyPr>
          <a:lstStyle/>
          <a:p>
            <a:pPr algn="ctr"/>
            <a:r>
              <a:rPr lang="en-US" sz="3200" dirty="0">
                <a:latin typeface="Comic Sans MS" panose="030F0702030302020204" pitchFamily="66" charset="0"/>
              </a:rPr>
              <a:t>AMEN.</a:t>
            </a:r>
            <a:endParaRPr lang="en-GB" sz="3200" dirty="0">
              <a:latin typeface="Comic Sans MS" panose="030F0702030302020204" pitchFamily="66" charset="0"/>
            </a:endParaRPr>
          </a:p>
        </p:txBody>
      </p:sp>
      <p:sp>
        <p:nvSpPr>
          <p:cNvPr id="16" name="Rectangle 15">
            <a:hlinkClick r:id="rId9" action="ppaction://hlinksldjump"/>
            <a:extLst>
              <a:ext uri="{FF2B5EF4-FFF2-40B4-BE49-F238E27FC236}">
                <a16:creationId xmlns:a16="http://schemas.microsoft.com/office/drawing/2014/main" id="{77B9C11A-F007-4D03-9B63-0D6A5C30856B}"/>
              </a:ext>
            </a:extLst>
          </p:cNvPr>
          <p:cNvSpPr/>
          <p:nvPr/>
        </p:nvSpPr>
        <p:spPr>
          <a:xfrm>
            <a:off x="-204466" y="-862277"/>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46281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1750"/>
                                        <p:tgtEl>
                                          <p:spTgt spid="30"/>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1750"/>
                                        <p:tgtEl>
                                          <p:spTgt spid="34"/>
                                        </p:tgtEl>
                                      </p:cBhvr>
                                    </p:animEffect>
                                  </p:childTnLst>
                                </p:cTn>
                              </p:par>
                            </p:childTnLst>
                          </p:cTn>
                        </p:par>
                        <p:par>
                          <p:cTn id="12" fill="hold">
                            <p:stCondLst>
                              <p:cond delay="4750"/>
                            </p:stCondLst>
                            <p:childTnLst>
                              <p:par>
                                <p:cTn id="13" presetID="22" presetClass="entr" presetSubtype="8" fill="hold" grpId="0" nodeType="after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1750"/>
                                        <p:tgtEl>
                                          <p:spTgt spid="35"/>
                                        </p:tgtEl>
                                      </p:cBhvr>
                                    </p:animEffect>
                                  </p:childTnLst>
                                </p:cTn>
                              </p:par>
                            </p:childTnLst>
                          </p:cTn>
                        </p:par>
                        <p:par>
                          <p:cTn id="16" fill="hold">
                            <p:stCondLst>
                              <p:cond delay="8500"/>
                            </p:stCondLst>
                            <p:childTnLst>
                              <p:par>
                                <p:cTn id="17" presetID="22" presetClass="entr" presetSubtype="8" fill="hold" grpId="0" nodeType="afterEffect">
                                  <p:stCondLst>
                                    <p:cond delay="200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1750"/>
                                        <p:tgtEl>
                                          <p:spTgt spid="42"/>
                                        </p:tgtEl>
                                      </p:cBhvr>
                                    </p:animEffect>
                                  </p:childTnLst>
                                </p:cTn>
                              </p:par>
                            </p:childTnLst>
                          </p:cTn>
                        </p:par>
                        <p:par>
                          <p:cTn id="20" fill="hold">
                            <p:stCondLst>
                              <p:cond delay="12250"/>
                            </p:stCondLst>
                            <p:childTnLst>
                              <p:par>
                                <p:cTn id="21" presetID="22" presetClass="entr" presetSubtype="4" fill="hold" grpId="0" nodeType="afterEffect">
                                  <p:stCondLst>
                                    <p:cond delay="200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1750"/>
                                        <p:tgtEl>
                                          <p:spTgt spid="50"/>
                                        </p:tgtEl>
                                      </p:cBhvr>
                                    </p:animEffect>
                                  </p:childTnLst>
                                </p:cTn>
                              </p:par>
                            </p:childTnLst>
                          </p:cTn>
                        </p:par>
                        <p:par>
                          <p:cTn id="24" fill="hold">
                            <p:stCondLst>
                              <p:cond delay="16000"/>
                            </p:stCondLst>
                            <p:childTnLst>
                              <p:par>
                                <p:cTn id="25" presetID="63" presetClass="path" presetSubtype="0" accel="50000" decel="50000" fill="hold" nodeType="afterEffect">
                                  <p:stCondLst>
                                    <p:cond delay="0"/>
                                  </p:stCondLst>
                                  <p:childTnLst>
                                    <p:animMotion origin="layout" path="M -5E-6 -3.33333E-6 L 1.01094 -0.00833 " pathEditMode="relative" rAng="0" ptsTypes="AA">
                                      <p:cBhvr>
                                        <p:cTn id="26"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2"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drawing of a cartoon character&#10;&#10;Description automatically generated">
            <a:extLst>
              <a:ext uri="{FF2B5EF4-FFF2-40B4-BE49-F238E27FC236}">
                <a16:creationId xmlns:a16="http://schemas.microsoft.com/office/drawing/2014/main" id="{123EDAF1-E3E6-484F-A83B-CA5BD7E90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0142" y="2340432"/>
            <a:ext cx="1921429" cy="3207234"/>
          </a:xfrm>
          <a:prstGeom prst="rect">
            <a:avLst/>
          </a:prstGeom>
        </p:spPr>
      </p:pic>
      <p:pic>
        <p:nvPicPr>
          <p:cNvPr id="24" name="Picture 23" descr="A picture containing toy&#10;&#10;Description automatically generated">
            <a:extLst>
              <a:ext uri="{FF2B5EF4-FFF2-40B4-BE49-F238E27FC236}">
                <a16:creationId xmlns:a16="http://schemas.microsoft.com/office/drawing/2014/main" id="{97F41A87-8B01-4A8F-9C11-EEBD577F0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100" y="2313014"/>
            <a:ext cx="1883539" cy="3207234"/>
          </a:xfrm>
          <a:prstGeom prst="rect">
            <a:avLst/>
          </a:prstGeom>
        </p:spPr>
      </p:pic>
      <p:pic>
        <p:nvPicPr>
          <p:cNvPr id="36" name="Picture 35">
            <a:extLst>
              <a:ext uri="{FF2B5EF4-FFF2-40B4-BE49-F238E27FC236}">
                <a16:creationId xmlns:a16="http://schemas.microsoft.com/office/drawing/2014/main" id="{85ABF462-CB92-4D1B-9272-BD5ED5DA4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444" y="2377279"/>
            <a:ext cx="1963374" cy="3184919"/>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B299F162-8297-4884-9E5E-86076CAF8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7844" y="2354964"/>
            <a:ext cx="1909872" cy="3207234"/>
          </a:xfrm>
          <a:prstGeom prst="rect">
            <a:avLst/>
          </a:prstGeom>
        </p:spPr>
      </p:pic>
      <p:pic>
        <p:nvPicPr>
          <p:cNvPr id="43" name="Picture 42" descr="A picture containing toy&#10;&#10;Description automatically generated">
            <a:extLst>
              <a:ext uri="{FF2B5EF4-FFF2-40B4-BE49-F238E27FC236}">
                <a16:creationId xmlns:a16="http://schemas.microsoft.com/office/drawing/2014/main" id="{270EC914-88AE-4C7C-B67A-E6A3093FCF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4704" y="2354964"/>
            <a:ext cx="1926423" cy="3236211"/>
          </a:xfrm>
          <a:prstGeom prst="rect">
            <a:avLst/>
          </a:prstGeom>
        </p:spPr>
      </p:pic>
      <p:pic>
        <p:nvPicPr>
          <p:cNvPr id="29" name="Picture 28" descr="A picture containing toy&#10;&#10;Description automatically generated">
            <a:extLst>
              <a:ext uri="{FF2B5EF4-FFF2-40B4-BE49-F238E27FC236}">
                <a16:creationId xmlns:a16="http://schemas.microsoft.com/office/drawing/2014/main" id="{2BD58292-D430-46AA-AD45-300579C75C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8115" y="2114973"/>
            <a:ext cx="1918601" cy="3468758"/>
          </a:xfrm>
          <a:prstGeom prst="rect">
            <a:avLst/>
          </a:prstGeom>
        </p:spPr>
      </p:pic>
      <p:pic>
        <p:nvPicPr>
          <p:cNvPr id="19" name="Picture 18">
            <a:extLst>
              <a:ext uri="{FF2B5EF4-FFF2-40B4-BE49-F238E27FC236}">
                <a16:creationId xmlns:a16="http://schemas.microsoft.com/office/drawing/2014/main" id="{C25B590B-BAD6-4945-82F8-49D80BD5FF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184" y="2313014"/>
            <a:ext cx="1921428" cy="3262071"/>
          </a:xfrm>
          <a:prstGeom prst="rect">
            <a:avLst/>
          </a:prstGeom>
        </p:spPr>
      </p:pic>
      <p:sp>
        <p:nvSpPr>
          <p:cNvPr id="17" name="Rectangle 16">
            <a:extLst>
              <a:ext uri="{FF2B5EF4-FFF2-40B4-BE49-F238E27FC236}">
                <a16:creationId xmlns:a16="http://schemas.microsoft.com/office/drawing/2014/main" id="{B5357932-4DF3-4818-B789-9A047A4FBCF8}"/>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grpSp>
        <p:nvGrpSpPr>
          <p:cNvPr id="30" name="Group 29">
            <a:extLst>
              <a:ext uri="{FF2B5EF4-FFF2-40B4-BE49-F238E27FC236}">
                <a16:creationId xmlns:a16="http://schemas.microsoft.com/office/drawing/2014/main" id="{2D51049C-71D0-46AC-A874-1622C6F9E7D0}"/>
              </a:ext>
            </a:extLst>
          </p:cNvPr>
          <p:cNvGrpSpPr/>
          <p:nvPr/>
        </p:nvGrpSpPr>
        <p:grpSpPr>
          <a:xfrm>
            <a:off x="997731" y="110366"/>
            <a:ext cx="11046054" cy="2017498"/>
            <a:chOff x="1126117" y="173120"/>
            <a:chExt cx="9357253" cy="1278543"/>
          </a:xfrm>
        </p:grpSpPr>
        <p:sp>
          <p:nvSpPr>
            <p:cNvPr id="31" name="Speech Bubble: Rectangle with Corners Rounded 30">
              <a:extLst>
                <a:ext uri="{FF2B5EF4-FFF2-40B4-BE49-F238E27FC236}">
                  <a16:creationId xmlns:a16="http://schemas.microsoft.com/office/drawing/2014/main" id="{B30100EE-F1CA-49F6-A368-54D155BFDAE7}"/>
                </a:ext>
              </a:extLst>
            </p:cNvPr>
            <p:cNvSpPr/>
            <p:nvPr/>
          </p:nvSpPr>
          <p:spPr>
            <a:xfrm>
              <a:off x="1126117" y="177341"/>
              <a:ext cx="9347200" cy="1274322"/>
            </a:xfrm>
            <a:prstGeom prst="wedgeRoundRectCallout">
              <a:avLst>
                <a:gd name="adj1" fmla="val -43916"/>
                <a:gd name="adj2" fmla="val 95268"/>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Comic Sans MS" panose="030F0702030302020204" pitchFamily="66" charset="0"/>
              </a:endParaRPr>
            </a:p>
          </p:txBody>
        </p:sp>
        <p:sp>
          <p:nvSpPr>
            <p:cNvPr id="32" name="TextBox 31">
              <a:extLst>
                <a:ext uri="{FF2B5EF4-FFF2-40B4-BE49-F238E27FC236}">
                  <a16:creationId xmlns:a16="http://schemas.microsoft.com/office/drawing/2014/main" id="{8CF31063-2A6C-4F39-9ED7-7CED6EA849F4}"/>
                </a:ext>
              </a:extLst>
            </p:cNvPr>
            <p:cNvSpPr txBox="1"/>
            <p:nvPr/>
          </p:nvSpPr>
          <p:spPr>
            <a:xfrm>
              <a:off x="2649564" y="173120"/>
              <a:ext cx="6237217" cy="370588"/>
            </a:xfrm>
            <a:prstGeom prst="rect">
              <a:avLst/>
            </a:prstGeom>
            <a:noFill/>
          </p:spPr>
          <p:txBody>
            <a:bodyPr wrap="none" rtlCol="0">
              <a:spAutoFit/>
            </a:bodyPr>
            <a:lstStyle/>
            <a:p>
              <a:pPr algn="ctr"/>
              <a:r>
                <a:rPr lang="en-US" sz="3200" dirty="0">
                  <a:latin typeface="Comic Sans MS" panose="030F0702030302020204" pitchFamily="66" charset="0"/>
                </a:rPr>
                <a:t>Let’s start our morning with a prayer.</a:t>
              </a:r>
              <a:endParaRPr lang="en-GB" sz="3200" dirty="0">
                <a:latin typeface="Comic Sans MS" panose="030F0702030302020204" pitchFamily="66" charset="0"/>
              </a:endParaRPr>
            </a:p>
          </p:txBody>
        </p:sp>
        <p:sp>
          <p:nvSpPr>
            <p:cNvPr id="33" name="TextBox 32">
              <a:extLst>
                <a:ext uri="{FF2B5EF4-FFF2-40B4-BE49-F238E27FC236}">
                  <a16:creationId xmlns:a16="http://schemas.microsoft.com/office/drawing/2014/main" id="{30C08602-CBE9-4E52-AB3D-90A2BFE7B484}"/>
                </a:ext>
              </a:extLst>
            </p:cNvPr>
            <p:cNvSpPr txBox="1"/>
            <p:nvPr/>
          </p:nvSpPr>
          <p:spPr>
            <a:xfrm>
              <a:off x="1136170" y="498933"/>
              <a:ext cx="9347200" cy="370588"/>
            </a:xfrm>
            <a:prstGeom prst="rect">
              <a:avLst/>
            </a:prstGeom>
            <a:noFill/>
          </p:spPr>
          <p:txBody>
            <a:bodyPr wrap="square" rtlCol="0">
              <a:spAutoFit/>
            </a:bodyPr>
            <a:lstStyle/>
            <a:p>
              <a:pPr algn="ctr"/>
              <a:endParaRPr lang="en-GB" sz="3200" b="1" dirty="0">
                <a:latin typeface="Comic Sans MS" panose="030F0702030302020204" pitchFamily="66" charset="0"/>
              </a:endParaRPr>
            </a:p>
          </p:txBody>
        </p:sp>
      </p:grpSp>
      <p:sp>
        <p:nvSpPr>
          <p:cNvPr id="34" name="TextBox 33">
            <a:extLst>
              <a:ext uri="{FF2B5EF4-FFF2-40B4-BE49-F238E27FC236}">
                <a16:creationId xmlns:a16="http://schemas.microsoft.com/office/drawing/2014/main" id="{8CD24574-0954-4FDA-9FBA-67AFD05C115A}"/>
              </a:ext>
            </a:extLst>
          </p:cNvPr>
          <p:cNvSpPr txBox="1"/>
          <p:nvPr/>
        </p:nvSpPr>
        <p:spPr>
          <a:xfrm>
            <a:off x="2032957" y="607718"/>
            <a:ext cx="9143245" cy="584775"/>
          </a:xfrm>
          <a:prstGeom prst="rect">
            <a:avLst/>
          </a:prstGeom>
          <a:noFill/>
        </p:spPr>
        <p:txBody>
          <a:bodyPr wrap="square">
            <a:spAutoFit/>
          </a:bodyPr>
          <a:lstStyle/>
          <a:p>
            <a:pPr algn="ctr"/>
            <a:r>
              <a:rPr lang="en-US" sz="3200" dirty="0">
                <a:latin typeface="Comic Sans MS" panose="030F0702030302020204" pitchFamily="66" charset="0"/>
              </a:rPr>
              <a:t>Dear God, thank you that love and care for us.</a:t>
            </a:r>
            <a:endParaRPr lang="en-GB" sz="3200" dirty="0">
              <a:latin typeface="Comic Sans MS" panose="030F0702030302020204" pitchFamily="66" charset="0"/>
            </a:endParaRPr>
          </a:p>
        </p:txBody>
      </p:sp>
      <p:sp>
        <p:nvSpPr>
          <p:cNvPr id="35" name="TextBox 34">
            <a:extLst>
              <a:ext uri="{FF2B5EF4-FFF2-40B4-BE49-F238E27FC236}">
                <a16:creationId xmlns:a16="http://schemas.microsoft.com/office/drawing/2014/main" id="{8656DB32-8534-42D8-8CDC-5DE3A5E9D0C5}"/>
              </a:ext>
            </a:extLst>
          </p:cNvPr>
          <p:cNvSpPr txBox="1"/>
          <p:nvPr/>
        </p:nvSpPr>
        <p:spPr>
          <a:xfrm>
            <a:off x="2565200" y="1051028"/>
            <a:ext cx="7980248" cy="584775"/>
          </a:xfrm>
          <a:prstGeom prst="rect">
            <a:avLst/>
          </a:prstGeom>
          <a:noFill/>
        </p:spPr>
        <p:txBody>
          <a:bodyPr wrap="square">
            <a:spAutoFit/>
          </a:bodyPr>
          <a:lstStyle/>
          <a:p>
            <a:pPr algn="ctr"/>
            <a:r>
              <a:rPr lang="en-US" sz="3200" dirty="0">
                <a:latin typeface="Comic Sans MS" panose="030F0702030302020204" pitchFamily="66" charset="0"/>
              </a:rPr>
              <a:t>Thank you for our families and friends. </a:t>
            </a:r>
            <a:endParaRPr lang="en-GB" sz="3200" dirty="0">
              <a:latin typeface="Comic Sans MS" panose="030F0702030302020204" pitchFamily="66" charset="0"/>
            </a:endParaRPr>
          </a:p>
        </p:txBody>
      </p:sp>
      <p:sp>
        <p:nvSpPr>
          <p:cNvPr id="42" name="TextBox 41">
            <a:extLst>
              <a:ext uri="{FF2B5EF4-FFF2-40B4-BE49-F238E27FC236}">
                <a16:creationId xmlns:a16="http://schemas.microsoft.com/office/drawing/2014/main" id="{EAD0B37D-1D30-46F5-A14C-4B253F572A3D}"/>
              </a:ext>
            </a:extLst>
          </p:cNvPr>
          <p:cNvSpPr txBox="1"/>
          <p:nvPr/>
        </p:nvSpPr>
        <p:spPr>
          <a:xfrm>
            <a:off x="966955" y="1517013"/>
            <a:ext cx="8978526" cy="584775"/>
          </a:xfrm>
          <a:prstGeom prst="rect">
            <a:avLst/>
          </a:prstGeom>
          <a:noFill/>
        </p:spPr>
        <p:txBody>
          <a:bodyPr wrap="square">
            <a:spAutoFit/>
          </a:bodyPr>
          <a:lstStyle/>
          <a:p>
            <a:pPr algn="ctr"/>
            <a:r>
              <a:rPr lang="en-US" sz="3200" dirty="0">
                <a:latin typeface="Comic Sans MS" panose="030F0702030302020204" pitchFamily="66" charset="0"/>
              </a:rPr>
              <a:t>Help us to trust and follow you, this week. </a:t>
            </a:r>
            <a:endParaRPr lang="en-GB" sz="3200" dirty="0">
              <a:latin typeface="Comic Sans MS" panose="030F0702030302020204" pitchFamily="66" charset="0"/>
            </a:endParaRPr>
          </a:p>
        </p:txBody>
      </p:sp>
      <p:sp>
        <p:nvSpPr>
          <p:cNvPr id="50" name="TextBox 49">
            <a:extLst>
              <a:ext uri="{FF2B5EF4-FFF2-40B4-BE49-F238E27FC236}">
                <a16:creationId xmlns:a16="http://schemas.microsoft.com/office/drawing/2014/main" id="{3E224CBF-E7D0-41CB-A8EB-FBB5212BD964}"/>
              </a:ext>
            </a:extLst>
          </p:cNvPr>
          <p:cNvSpPr txBox="1"/>
          <p:nvPr/>
        </p:nvSpPr>
        <p:spPr>
          <a:xfrm>
            <a:off x="9914704" y="1549750"/>
            <a:ext cx="1664471" cy="584775"/>
          </a:xfrm>
          <a:prstGeom prst="rect">
            <a:avLst/>
          </a:prstGeom>
          <a:noFill/>
        </p:spPr>
        <p:txBody>
          <a:bodyPr wrap="square">
            <a:spAutoFit/>
          </a:bodyPr>
          <a:lstStyle/>
          <a:p>
            <a:pPr algn="ctr"/>
            <a:r>
              <a:rPr lang="en-US" sz="3200" dirty="0">
                <a:latin typeface="Comic Sans MS" panose="030F0702030302020204" pitchFamily="66" charset="0"/>
              </a:rPr>
              <a:t>AMEN.</a:t>
            </a:r>
            <a:endParaRPr lang="en-GB" sz="3200" dirty="0">
              <a:latin typeface="Comic Sans MS" panose="030F0702030302020204" pitchFamily="66" charset="0"/>
            </a:endParaRPr>
          </a:p>
        </p:txBody>
      </p:sp>
      <p:sp>
        <p:nvSpPr>
          <p:cNvPr id="23" name="TextBox 22">
            <a:extLst>
              <a:ext uri="{FF2B5EF4-FFF2-40B4-BE49-F238E27FC236}">
                <a16:creationId xmlns:a16="http://schemas.microsoft.com/office/drawing/2014/main" id="{5E0881C8-D091-404E-9D0A-769DFCE6BE37}"/>
              </a:ext>
            </a:extLst>
          </p:cNvPr>
          <p:cNvSpPr txBox="1"/>
          <p:nvPr/>
        </p:nvSpPr>
        <p:spPr>
          <a:xfrm>
            <a:off x="2366962" y="3704783"/>
            <a:ext cx="6376220" cy="1077218"/>
          </a:xfrm>
          <a:prstGeom prst="rect">
            <a:avLst/>
          </a:prstGeom>
          <a:noFill/>
        </p:spPr>
        <p:txBody>
          <a:bodyPr wrap="square">
            <a:spAutoFit/>
          </a:bodyPr>
          <a:lstStyle/>
          <a:p>
            <a:pPr algn="ctr"/>
            <a:r>
              <a:rPr lang="en-US" sz="3200" dirty="0">
                <a:latin typeface="Comic Sans MS" panose="030F0702030302020204" pitchFamily="66" charset="0"/>
              </a:rPr>
              <a:t>This week the angel visits somebody else.</a:t>
            </a:r>
          </a:p>
        </p:txBody>
      </p:sp>
      <p:grpSp>
        <p:nvGrpSpPr>
          <p:cNvPr id="26" name="Group 25">
            <a:extLst>
              <a:ext uri="{FF2B5EF4-FFF2-40B4-BE49-F238E27FC236}">
                <a16:creationId xmlns:a16="http://schemas.microsoft.com/office/drawing/2014/main" id="{2DA393B0-EA8C-4257-A9BA-D9EB9BBDD396}"/>
              </a:ext>
            </a:extLst>
          </p:cNvPr>
          <p:cNvGrpSpPr/>
          <p:nvPr/>
        </p:nvGrpSpPr>
        <p:grpSpPr>
          <a:xfrm>
            <a:off x="2211048" y="2235277"/>
            <a:ext cx="6532134" cy="2546724"/>
            <a:chOff x="1136170" y="257133"/>
            <a:chExt cx="10866154" cy="1288122"/>
          </a:xfrm>
        </p:grpSpPr>
        <p:sp>
          <p:nvSpPr>
            <p:cNvPr id="27" name="Speech Bubble: Rectangle with Corners Rounded 26">
              <a:extLst>
                <a:ext uri="{FF2B5EF4-FFF2-40B4-BE49-F238E27FC236}">
                  <a16:creationId xmlns:a16="http://schemas.microsoft.com/office/drawing/2014/main" id="{58F94674-6D69-4C94-9155-89D0E87EA1B4}"/>
                </a:ext>
              </a:extLst>
            </p:cNvPr>
            <p:cNvSpPr/>
            <p:nvPr/>
          </p:nvSpPr>
          <p:spPr>
            <a:xfrm>
              <a:off x="1136170" y="270933"/>
              <a:ext cx="10866154" cy="1274322"/>
            </a:xfrm>
            <a:prstGeom prst="wedgeRoundRectCallout">
              <a:avLst>
                <a:gd name="adj1" fmla="val -58730"/>
                <a:gd name="adj2" fmla="val -16884"/>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FD1500AD-5E57-4C7F-A00D-E79BA51A8340}"/>
                </a:ext>
              </a:extLst>
            </p:cNvPr>
            <p:cNvSpPr txBox="1"/>
            <p:nvPr/>
          </p:nvSpPr>
          <p:spPr>
            <a:xfrm>
              <a:off x="1237640" y="257133"/>
              <a:ext cx="10598511" cy="1274015"/>
            </a:xfrm>
            <a:prstGeom prst="rect">
              <a:avLst/>
            </a:prstGeom>
            <a:noFill/>
          </p:spPr>
          <p:txBody>
            <a:bodyPr wrap="square" rtlCol="0">
              <a:spAutoFit/>
            </a:bodyPr>
            <a:lstStyle/>
            <a:p>
              <a:pPr algn="ctr"/>
              <a:r>
                <a:rPr lang="en-US" sz="3200" dirty="0">
                  <a:latin typeface="Comic Sans MS" panose="030F0702030302020204" pitchFamily="66" charset="0"/>
                </a:rPr>
                <a:t>Last week we saw how the Angel Gabriel visited Mary and told her she was going to have a son.</a:t>
              </a:r>
            </a:p>
          </p:txBody>
        </p:sp>
      </p:grpSp>
      <p:grpSp>
        <p:nvGrpSpPr>
          <p:cNvPr id="45" name="Group 44">
            <a:extLst>
              <a:ext uri="{FF2B5EF4-FFF2-40B4-BE49-F238E27FC236}">
                <a16:creationId xmlns:a16="http://schemas.microsoft.com/office/drawing/2014/main" id="{7D867A70-1EE8-4BBE-AB76-92CBDEAA495C}"/>
              </a:ext>
            </a:extLst>
          </p:cNvPr>
          <p:cNvGrpSpPr/>
          <p:nvPr/>
        </p:nvGrpSpPr>
        <p:grpSpPr>
          <a:xfrm>
            <a:off x="2542751" y="4947226"/>
            <a:ext cx="6024641" cy="669795"/>
            <a:chOff x="1136171" y="236236"/>
            <a:chExt cx="9428149" cy="1309019"/>
          </a:xfrm>
        </p:grpSpPr>
        <p:sp>
          <p:nvSpPr>
            <p:cNvPr id="46" name="Speech Bubble: Rectangle with Corners Rounded 45">
              <a:extLst>
                <a:ext uri="{FF2B5EF4-FFF2-40B4-BE49-F238E27FC236}">
                  <a16:creationId xmlns:a16="http://schemas.microsoft.com/office/drawing/2014/main" id="{C2D20990-0900-4DAD-A313-D8BCEF5D974C}"/>
                </a:ext>
              </a:extLst>
            </p:cNvPr>
            <p:cNvSpPr/>
            <p:nvPr/>
          </p:nvSpPr>
          <p:spPr>
            <a:xfrm>
              <a:off x="1136171" y="270934"/>
              <a:ext cx="9347200" cy="1274321"/>
            </a:xfrm>
            <a:prstGeom prst="wedgeRoundRectCallout">
              <a:avLst>
                <a:gd name="adj1" fmla="val 65360"/>
                <a:gd name="adj2" fmla="val -345127"/>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B7CD5F7A-750A-454E-BA05-A3966E1A32ED}"/>
                </a:ext>
              </a:extLst>
            </p:cNvPr>
            <p:cNvSpPr txBox="1"/>
            <p:nvPr/>
          </p:nvSpPr>
          <p:spPr>
            <a:xfrm>
              <a:off x="1217120" y="236236"/>
              <a:ext cx="9347200" cy="48936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Great. Let’ s have a song first!</a:t>
              </a:r>
            </a:p>
          </p:txBody>
        </p:sp>
      </p:grpSp>
      <p:pic>
        <p:nvPicPr>
          <p:cNvPr id="22" name="Picture 21" descr="A picture containing toy&#10;&#10;Description automatically generated">
            <a:extLst>
              <a:ext uri="{FF2B5EF4-FFF2-40B4-BE49-F238E27FC236}">
                <a16:creationId xmlns:a16="http://schemas.microsoft.com/office/drawing/2014/main" id="{5C525146-6039-4617-9D08-1D18F1F22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3079" y="2313014"/>
            <a:ext cx="1883539" cy="3207234"/>
          </a:xfrm>
          <a:prstGeom prst="rect">
            <a:avLst/>
          </a:prstGeom>
        </p:spPr>
      </p:pic>
      <p:grpSp>
        <p:nvGrpSpPr>
          <p:cNvPr id="40" name="Group 39">
            <a:extLst>
              <a:ext uri="{FF2B5EF4-FFF2-40B4-BE49-F238E27FC236}">
                <a16:creationId xmlns:a16="http://schemas.microsoft.com/office/drawing/2014/main" id="{867A1766-D62F-4CD3-98D7-8EE293D896C9}"/>
              </a:ext>
            </a:extLst>
          </p:cNvPr>
          <p:cNvGrpSpPr/>
          <p:nvPr/>
        </p:nvGrpSpPr>
        <p:grpSpPr>
          <a:xfrm>
            <a:off x="1463544" y="279193"/>
            <a:ext cx="7848600" cy="1569660"/>
            <a:chOff x="1136171" y="236236"/>
            <a:chExt cx="9428149" cy="1313568"/>
          </a:xfrm>
        </p:grpSpPr>
        <p:sp>
          <p:nvSpPr>
            <p:cNvPr id="41" name="Speech Bubble: Rectangle with Corners Rounded 40">
              <a:extLst>
                <a:ext uri="{FF2B5EF4-FFF2-40B4-BE49-F238E27FC236}">
                  <a16:creationId xmlns:a16="http://schemas.microsoft.com/office/drawing/2014/main" id="{34D6CB7B-B010-4E72-BEE6-1E757302C313}"/>
                </a:ext>
              </a:extLst>
            </p:cNvPr>
            <p:cNvSpPr/>
            <p:nvPr/>
          </p:nvSpPr>
          <p:spPr>
            <a:xfrm>
              <a:off x="1136171" y="270933"/>
              <a:ext cx="9347200" cy="1274322"/>
            </a:xfrm>
            <a:prstGeom prst="wedgeRoundRectCallout">
              <a:avLst>
                <a:gd name="adj1" fmla="val 52112"/>
                <a:gd name="adj2" fmla="val 129520"/>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B240F9B0-1534-4F38-8E57-C484D40CD5D5}"/>
                </a:ext>
              </a:extLst>
            </p:cNvPr>
            <p:cNvSpPr txBox="1"/>
            <p:nvPr/>
          </p:nvSpPr>
          <p:spPr>
            <a:xfrm>
              <a:off x="1217120" y="236236"/>
              <a:ext cx="9347200" cy="131356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Good Morning! I am looking forward to seeing what happens today in the Advent story.</a:t>
              </a:r>
            </a:p>
          </p:txBody>
        </p:sp>
      </p:grpSp>
      <p:sp>
        <p:nvSpPr>
          <p:cNvPr id="16" name="Rectangle 15">
            <a:hlinkClick r:id="rId9" action="ppaction://hlinksldjump"/>
            <a:extLst>
              <a:ext uri="{FF2B5EF4-FFF2-40B4-BE49-F238E27FC236}">
                <a16:creationId xmlns:a16="http://schemas.microsoft.com/office/drawing/2014/main" id="{77B9C11A-F007-4D03-9B63-0D6A5C30856B}"/>
              </a:ext>
            </a:extLst>
          </p:cNvPr>
          <p:cNvSpPr/>
          <p:nvPr/>
        </p:nvSpPr>
        <p:spPr>
          <a:xfrm>
            <a:off x="-428625" y="-620822"/>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102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750"/>
                                        <p:tgtEl>
                                          <p:spTgt spid="30"/>
                                        </p:tgtEl>
                                      </p:cBhvr>
                                    </p:animEffect>
                                    <p:set>
                                      <p:cBhvr>
                                        <p:cTn id="7" dur="1" fill="hold">
                                          <p:stCondLst>
                                            <p:cond delay="749"/>
                                          </p:stCondLst>
                                        </p:cTn>
                                        <p:tgtEl>
                                          <p:spTgt spid="3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750"/>
                                        <p:tgtEl>
                                          <p:spTgt spid="34"/>
                                        </p:tgtEl>
                                      </p:cBhvr>
                                    </p:animEffect>
                                    <p:set>
                                      <p:cBhvr>
                                        <p:cTn id="10" dur="1" fill="hold">
                                          <p:stCondLst>
                                            <p:cond delay="749"/>
                                          </p:stCondLst>
                                        </p:cTn>
                                        <p:tgtEl>
                                          <p:spTgt spid="3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750"/>
                                        <p:tgtEl>
                                          <p:spTgt spid="35"/>
                                        </p:tgtEl>
                                      </p:cBhvr>
                                    </p:animEffect>
                                    <p:set>
                                      <p:cBhvr>
                                        <p:cTn id="13" dur="1" fill="hold">
                                          <p:stCondLst>
                                            <p:cond delay="749"/>
                                          </p:stCondLst>
                                        </p:cTn>
                                        <p:tgtEl>
                                          <p:spTgt spid="3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750"/>
                                        <p:tgtEl>
                                          <p:spTgt spid="42"/>
                                        </p:tgtEl>
                                      </p:cBhvr>
                                    </p:animEffect>
                                    <p:set>
                                      <p:cBhvr>
                                        <p:cTn id="16" dur="1" fill="hold">
                                          <p:stCondLst>
                                            <p:cond delay="749"/>
                                          </p:stCondLst>
                                        </p:cTn>
                                        <p:tgtEl>
                                          <p:spTgt spid="42"/>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750"/>
                                        <p:tgtEl>
                                          <p:spTgt spid="50"/>
                                        </p:tgtEl>
                                      </p:cBhvr>
                                    </p:animEffect>
                                    <p:set>
                                      <p:cBhvr>
                                        <p:cTn id="19" dur="1" fill="hold">
                                          <p:stCondLst>
                                            <p:cond delay="749"/>
                                          </p:stCondLst>
                                        </p:cTn>
                                        <p:tgtEl>
                                          <p:spTgt spid="50"/>
                                        </p:tgtEl>
                                        <p:attrNameLst>
                                          <p:attrName>style.visibility</p:attrName>
                                        </p:attrNameLst>
                                      </p:cBhvr>
                                      <p:to>
                                        <p:strVal val="hidden"/>
                                      </p:to>
                                    </p:set>
                                  </p:childTnLst>
                                </p:cTn>
                              </p:par>
                            </p:childTnLst>
                          </p:cTn>
                        </p:par>
                        <p:par>
                          <p:cTn id="20" fill="hold">
                            <p:stCondLst>
                              <p:cond delay="750"/>
                            </p:stCondLst>
                            <p:childTnLst>
                              <p:par>
                                <p:cTn id="21" presetID="63" presetClass="path" presetSubtype="0" accel="50000" decel="50000" fill="hold" nodeType="afterEffect">
                                  <p:stCondLst>
                                    <p:cond delay="500"/>
                                  </p:stCondLst>
                                  <p:childTnLst>
                                    <p:animMotion origin="layout" path="M 0 0 L 0.25 0 E" pathEditMode="relative" ptsTypes="">
                                      <p:cBhvr>
                                        <p:cTn id="22" dur="2000" fill="hold"/>
                                        <p:tgtEl>
                                          <p:spTgt spid="37"/>
                                        </p:tgtEl>
                                        <p:attrNameLst>
                                          <p:attrName>ppt_x</p:attrName>
                                          <p:attrName>ppt_y</p:attrName>
                                        </p:attrNameLst>
                                      </p:cBhvr>
                                    </p:animMotion>
                                  </p:childTnLst>
                                </p:cTn>
                              </p:par>
                              <p:par>
                                <p:cTn id="23" presetID="1" presetClass="entr" presetSubtype="0" fill="hold" nodeType="withEffect">
                                  <p:stCondLst>
                                    <p:cond delay="75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xit" presetSubtype="0" fill="hold" nodeType="withEffect">
                                  <p:stCondLst>
                                    <p:cond delay="750"/>
                                  </p:stCondLst>
                                  <p:childTnLst>
                                    <p:set>
                                      <p:cBhvr>
                                        <p:cTn id="26" dur="1" fill="hold">
                                          <p:stCondLst>
                                            <p:cond delay="0"/>
                                          </p:stCondLst>
                                        </p:cTn>
                                        <p:tgtEl>
                                          <p:spTgt spid="24"/>
                                        </p:tgtEl>
                                        <p:attrNameLst>
                                          <p:attrName>style.visibility</p:attrName>
                                        </p:attrNameLst>
                                      </p:cBhvr>
                                      <p:to>
                                        <p:strVal val="hidden"/>
                                      </p:to>
                                    </p:set>
                                  </p:childTnLst>
                                </p:cTn>
                              </p:par>
                            </p:childTnLst>
                          </p:cTn>
                        </p:par>
                        <p:par>
                          <p:cTn id="27" fill="hold">
                            <p:stCondLst>
                              <p:cond delay="3250"/>
                            </p:stCondLst>
                            <p:childTnLst>
                              <p:par>
                                <p:cTn id="28" presetID="63" presetClass="path" presetSubtype="0" accel="50000" decel="50000" fill="hold" nodeType="afterEffect">
                                  <p:stCondLst>
                                    <p:cond delay="0"/>
                                  </p:stCondLst>
                                  <p:childTnLst>
                                    <p:animMotion origin="layout" path="M 1.11022E-16 -3.7037E-6 L 0.45469 0.00371 " pathEditMode="relative" rAng="0" ptsTypes="AA">
                                      <p:cBhvr>
                                        <p:cTn id="29" dur="2000" fill="hold"/>
                                        <p:tgtEl>
                                          <p:spTgt spid="36"/>
                                        </p:tgtEl>
                                        <p:attrNameLst>
                                          <p:attrName>ppt_x</p:attrName>
                                          <p:attrName>ppt_y</p:attrName>
                                        </p:attrNameLst>
                                      </p:cBhvr>
                                      <p:rCtr x="22734" y="185"/>
                                    </p:animMotion>
                                  </p:childTnLst>
                                </p:cTn>
                              </p:par>
                            </p:childTnLst>
                          </p:cTn>
                        </p:par>
                        <p:par>
                          <p:cTn id="30" fill="hold">
                            <p:stCondLst>
                              <p:cond delay="5250"/>
                            </p:stCondLst>
                            <p:childTnLst>
                              <p:par>
                                <p:cTn id="31" presetID="63" presetClass="path" presetSubtype="0" accel="50000" decel="50000" fill="hold" nodeType="afterEffect">
                                  <p:stCondLst>
                                    <p:cond delay="0"/>
                                  </p:stCondLst>
                                  <p:childTnLst>
                                    <p:animMotion origin="layout" path="M -2.29167E-6 -3.33333E-6 L 0.58451 0.00139 " pathEditMode="relative" rAng="0" ptsTypes="AA">
                                      <p:cBhvr>
                                        <p:cTn id="32" dur="2000" fill="hold"/>
                                        <p:tgtEl>
                                          <p:spTgt spid="38"/>
                                        </p:tgtEl>
                                        <p:attrNameLst>
                                          <p:attrName>ppt_x</p:attrName>
                                          <p:attrName>ppt_y</p:attrName>
                                        </p:attrNameLst>
                                      </p:cBhvr>
                                      <p:rCtr x="29219" y="69"/>
                                    </p:animMotion>
                                  </p:childTnLst>
                                </p:cTn>
                              </p:par>
                            </p:childTnLst>
                          </p:cTn>
                        </p:par>
                        <p:par>
                          <p:cTn id="33" fill="hold">
                            <p:stCondLst>
                              <p:cond delay="7250"/>
                            </p:stCondLst>
                            <p:childTnLst>
                              <p:par>
                                <p:cTn id="34" presetID="63" presetClass="path" presetSubtype="0" accel="50000" decel="50000" fill="hold" nodeType="afterEffect">
                                  <p:stCondLst>
                                    <p:cond delay="0"/>
                                  </p:stCondLst>
                                  <p:childTnLst>
                                    <p:animMotion origin="layout" path="M 4.375E-6 3.33333E-6 L 0.72304 -0.0007 " pathEditMode="relative" rAng="0" ptsTypes="AA">
                                      <p:cBhvr>
                                        <p:cTn id="35" dur="2000" fill="hold"/>
                                        <p:tgtEl>
                                          <p:spTgt spid="43"/>
                                        </p:tgtEl>
                                        <p:attrNameLst>
                                          <p:attrName>ppt_x</p:attrName>
                                          <p:attrName>ppt_y</p:attrName>
                                        </p:attrNameLst>
                                      </p:cBhvr>
                                      <p:rCtr x="36146" y="-46"/>
                                    </p:animMotion>
                                  </p:childTnLst>
                                </p:cTn>
                              </p:par>
                            </p:childTnLst>
                          </p:cTn>
                        </p:par>
                        <p:par>
                          <p:cTn id="36" fill="hold">
                            <p:stCondLst>
                              <p:cond delay="9250"/>
                            </p:stCondLst>
                            <p:childTnLst>
                              <p:par>
                                <p:cTn id="37" presetID="63" presetClass="path" presetSubtype="0" accel="50000" decel="50000" fill="hold" nodeType="afterEffect">
                                  <p:stCondLst>
                                    <p:cond delay="0"/>
                                  </p:stCondLst>
                                  <p:childTnLst>
                                    <p:animMotion origin="layout" path="M 4.16667E-7 -1.11111E-6 L 0.86745 0.01111 " pathEditMode="relative" rAng="0" ptsTypes="AA">
                                      <p:cBhvr>
                                        <p:cTn id="38" dur="2000" fill="hold"/>
                                        <p:tgtEl>
                                          <p:spTgt spid="29"/>
                                        </p:tgtEl>
                                        <p:attrNameLst>
                                          <p:attrName>ppt_x</p:attrName>
                                          <p:attrName>ppt_y</p:attrName>
                                        </p:attrNameLst>
                                      </p:cBhvr>
                                      <p:rCtr x="43372" y="556"/>
                                    </p:animMotion>
                                  </p:childTnLst>
                                </p:cTn>
                              </p:par>
                            </p:childTnLst>
                          </p:cTn>
                        </p:par>
                        <p:par>
                          <p:cTn id="39" fill="hold">
                            <p:stCondLst>
                              <p:cond delay="11250"/>
                            </p:stCondLst>
                            <p:childTnLst>
                              <p:par>
                                <p:cTn id="40" presetID="22" presetClass="entr" presetSubtype="2" fill="hold" nodeType="afterEffect">
                                  <p:stCondLst>
                                    <p:cond delay="1000"/>
                                  </p:stCondLst>
                                  <p:childTnLst>
                                    <p:set>
                                      <p:cBhvr>
                                        <p:cTn id="41" dur="1" fill="hold">
                                          <p:stCondLst>
                                            <p:cond delay="0"/>
                                          </p:stCondLst>
                                        </p:cTn>
                                        <p:tgtEl>
                                          <p:spTgt spid="40"/>
                                        </p:tgtEl>
                                        <p:attrNameLst>
                                          <p:attrName>style.visibility</p:attrName>
                                        </p:attrNameLst>
                                      </p:cBhvr>
                                      <p:to>
                                        <p:strVal val="visible"/>
                                      </p:to>
                                    </p:set>
                                    <p:animEffect transition="in" filter="wipe(right)">
                                      <p:cBhvr>
                                        <p:cTn id="42" dur="1750"/>
                                        <p:tgtEl>
                                          <p:spTgt spid="40"/>
                                        </p:tgtEl>
                                      </p:cBhvr>
                                    </p:animEffect>
                                  </p:childTnLst>
                                </p:cTn>
                              </p:par>
                            </p:childTnLst>
                          </p:cTn>
                        </p:par>
                        <p:par>
                          <p:cTn id="43" fill="hold">
                            <p:stCondLst>
                              <p:cond delay="14000"/>
                            </p:stCondLst>
                            <p:childTnLst>
                              <p:par>
                                <p:cTn id="44" presetID="22" presetClass="entr" presetSubtype="8" fill="hold" nodeType="afterEffect">
                                  <p:stCondLst>
                                    <p:cond delay="250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1750"/>
                                        <p:tgtEl>
                                          <p:spTgt spid="26"/>
                                        </p:tgtEl>
                                      </p:cBhvr>
                                    </p:animEffect>
                                  </p:childTnLst>
                                </p:cTn>
                              </p:par>
                            </p:childTnLst>
                          </p:cTn>
                        </p:par>
                        <p:par>
                          <p:cTn id="47" fill="hold">
                            <p:stCondLst>
                              <p:cond delay="18250"/>
                            </p:stCondLst>
                            <p:childTnLst>
                              <p:par>
                                <p:cTn id="48" presetID="22" presetClass="entr" presetSubtype="8" fill="hold" grpId="0" nodeType="afterEffect">
                                  <p:stCondLst>
                                    <p:cond delay="175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1750"/>
                                        <p:tgtEl>
                                          <p:spTgt spid="23"/>
                                        </p:tgtEl>
                                      </p:cBhvr>
                                    </p:animEffect>
                                  </p:childTnLst>
                                </p:cTn>
                              </p:par>
                            </p:childTnLst>
                          </p:cTn>
                        </p:par>
                        <p:par>
                          <p:cTn id="51" fill="hold">
                            <p:stCondLst>
                              <p:cond delay="21750"/>
                            </p:stCondLst>
                            <p:childTnLst>
                              <p:par>
                                <p:cTn id="52" presetID="22" presetClass="entr" presetSubtype="2" fill="hold" nodeType="afterEffect">
                                  <p:stCondLst>
                                    <p:cond delay="1500"/>
                                  </p:stCondLst>
                                  <p:childTnLst>
                                    <p:set>
                                      <p:cBhvr>
                                        <p:cTn id="53" dur="1" fill="hold">
                                          <p:stCondLst>
                                            <p:cond delay="0"/>
                                          </p:stCondLst>
                                        </p:cTn>
                                        <p:tgtEl>
                                          <p:spTgt spid="45"/>
                                        </p:tgtEl>
                                        <p:attrNameLst>
                                          <p:attrName>style.visibility</p:attrName>
                                        </p:attrNameLst>
                                      </p:cBhvr>
                                      <p:to>
                                        <p:strVal val="visible"/>
                                      </p:to>
                                    </p:set>
                                    <p:animEffect transition="in" filter="wipe(right)">
                                      <p:cBhvr>
                                        <p:cTn id="54" dur="1750"/>
                                        <p:tgtEl>
                                          <p:spTgt spid="45"/>
                                        </p:tgtEl>
                                      </p:cBhvr>
                                    </p:animEffect>
                                  </p:childTnLst>
                                </p:cTn>
                              </p:par>
                            </p:childTnLst>
                          </p:cTn>
                        </p:par>
                        <p:par>
                          <p:cTn id="55" fill="hold">
                            <p:stCondLst>
                              <p:cond delay="25000"/>
                            </p:stCondLst>
                            <p:childTnLst>
                              <p:par>
                                <p:cTn id="56" presetID="63" presetClass="path" presetSubtype="0" accel="50000" decel="50000" fill="hold" nodeType="afterEffect">
                                  <p:stCondLst>
                                    <p:cond delay="0"/>
                                  </p:stCondLst>
                                  <p:childTnLst>
                                    <p:animMotion origin="layout" path="M -5E-6 -3.33333E-6 L 1.01094 -0.00833 " pathEditMode="relative" rAng="0" ptsTypes="AA">
                                      <p:cBhvr>
                                        <p:cTn id="57"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2" grpId="0"/>
      <p:bldP spid="50"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sign, clock&#10;&#10;Description automatically generated">
            <a:extLst>
              <a:ext uri="{FF2B5EF4-FFF2-40B4-BE49-F238E27FC236}">
                <a16:creationId xmlns:a16="http://schemas.microsoft.com/office/drawing/2014/main" id="{50A6A338-8A0F-4CE1-BE98-71ED9A592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218" y="2249995"/>
            <a:ext cx="1930487" cy="3273228"/>
          </a:xfrm>
          <a:prstGeom prst="rect">
            <a:avLst/>
          </a:prstGeom>
        </p:spPr>
      </p:pic>
      <p:grpSp>
        <p:nvGrpSpPr>
          <p:cNvPr id="17" name="Group 16">
            <a:extLst>
              <a:ext uri="{FF2B5EF4-FFF2-40B4-BE49-F238E27FC236}">
                <a16:creationId xmlns:a16="http://schemas.microsoft.com/office/drawing/2014/main" id="{36976683-51F4-48D4-8785-3A743D43A6AD}"/>
              </a:ext>
            </a:extLst>
          </p:cNvPr>
          <p:cNvGrpSpPr/>
          <p:nvPr/>
        </p:nvGrpSpPr>
        <p:grpSpPr>
          <a:xfrm>
            <a:off x="3764940" y="409534"/>
            <a:ext cx="6799778" cy="1355878"/>
            <a:chOff x="1136171" y="270933"/>
            <a:chExt cx="9347200" cy="1274322"/>
          </a:xfrm>
        </p:grpSpPr>
        <p:sp>
          <p:nvSpPr>
            <p:cNvPr id="18" name="Speech Bubble: Rectangle with Corners Rounded 17">
              <a:extLst>
                <a:ext uri="{FF2B5EF4-FFF2-40B4-BE49-F238E27FC236}">
                  <a16:creationId xmlns:a16="http://schemas.microsoft.com/office/drawing/2014/main" id="{57406984-DB51-4E87-A374-E0F338A22A3F}"/>
                </a:ext>
              </a:extLst>
            </p:cNvPr>
            <p:cNvSpPr/>
            <p:nvPr/>
          </p:nvSpPr>
          <p:spPr>
            <a:xfrm>
              <a:off x="1136171" y="270933"/>
              <a:ext cx="9347200" cy="1274322"/>
            </a:xfrm>
            <a:prstGeom prst="wedgeRoundRectCallout">
              <a:avLst>
                <a:gd name="adj1" fmla="val -64549"/>
                <a:gd name="adj2" fmla="val 143943"/>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B3D33D9-E2BE-4195-9ADC-1068E44D4A05}"/>
                </a:ext>
              </a:extLst>
            </p:cNvPr>
            <p:cNvSpPr txBox="1"/>
            <p:nvPr/>
          </p:nvSpPr>
          <p:spPr>
            <a:xfrm>
              <a:off x="1836235" y="270933"/>
              <a:ext cx="7803179" cy="549601"/>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Let’s worship God by singing:</a:t>
              </a:r>
            </a:p>
          </p:txBody>
        </p:sp>
      </p:grpSp>
      <p:sp>
        <p:nvSpPr>
          <p:cNvPr id="4" name="TextBox 3">
            <a:extLst>
              <a:ext uri="{FF2B5EF4-FFF2-40B4-BE49-F238E27FC236}">
                <a16:creationId xmlns:a16="http://schemas.microsoft.com/office/drawing/2014/main" id="{07849B12-7606-4D22-A480-8A8D43B5D792}"/>
              </a:ext>
            </a:extLst>
          </p:cNvPr>
          <p:cNvSpPr txBox="1"/>
          <p:nvPr/>
        </p:nvSpPr>
        <p:spPr>
          <a:xfrm>
            <a:off x="4931444" y="994309"/>
            <a:ext cx="4362092"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Click on the song title</a:t>
            </a:r>
            <a:endParaRPr lang="en-GB" sz="3200" dirty="0">
              <a:solidFill>
                <a:srgbClr val="0000CC"/>
              </a:solidFill>
              <a:latin typeface="Comic Sans MS" panose="030F0702030302020204" pitchFamily="66" charset="0"/>
            </a:endParaRPr>
          </a:p>
        </p:txBody>
      </p:sp>
      <p:sp>
        <p:nvSpPr>
          <p:cNvPr id="5" name="Rectangle 4">
            <a:hlinkClick r:id="rId3" action="ppaction://hlinksldjump"/>
            <a:extLst>
              <a:ext uri="{FF2B5EF4-FFF2-40B4-BE49-F238E27FC236}">
                <a16:creationId xmlns:a16="http://schemas.microsoft.com/office/drawing/2014/main" id="{A2773DDB-AFF6-4BF4-8F97-22C7F23FADF5}"/>
              </a:ext>
            </a:extLst>
          </p:cNvPr>
          <p:cNvSpPr/>
          <p:nvPr/>
        </p:nvSpPr>
        <p:spPr>
          <a:xfrm>
            <a:off x="-682999" y="-313942"/>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drawing of a cartoon character&#10;&#10;Description automatically generated">
            <a:extLst>
              <a:ext uri="{FF2B5EF4-FFF2-40B4-BE49-F238E27FC236}">
                <a16:creationId xmlns:a16="http://schemas.microsoft.com/office/drawing/2014/main" id="{3D0DB370-A547-4F81-AADA-CAE7CC753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2442" y="2383940"/>
            <a:ext cx="1921429" cy="3207234"/>
          </a:xfrm>
          <a:prstGeom prst="rect">
            <a:avLst/>
          </a:prstGeom>
        </p:spPr>
      </p:pic>
      <p:sp>
        <p:nvSpPr>
          <p:cNvPr id="14" name="Rectangle 13">
            <a:extLst>
              <a:ext uri="{FF2B5EF4-FFF2-40B4-BE49-F238E27FC236}">
                <a16:creationId xmlns:a16="http://schemas.microsoft.com/office/drawing/2014/main" id="{17F6A185-3305-481A-80C3-C43B61EDC8EB}"/>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sp>
        <p:nvSpPr>
          <p:cNvPr id="16" name="TextBox 15">
            <a:hlinkClick r:id="rId5"/>
            <a:extLst>
              <a:ext uri="{FF2B5EF4-FFF2-40B4-BE49-F238E27FC236}">
                <a16:creationId xmlns:a16="http://schemas.microsoft.com/office/drawing/2014/main" id="{D3B9EC82-5CCE-4DF3-9C61-296B87CD1E92}"/>
              </a:ext>
            </a:extLst>
          </p:cNvPr>
          <p:cNvSpPr txBox="1"/>
          <p:nvPr/>
        </p:nvSpPr>
        <p:spPr>
          <a:xfrm>
            <a:off x="4519192" y="2821106"/>
            <a:ext cx="4147241" cy="707886"/>
          </a:xfrm>
          <a:prstGeom prst="rect">
            <a:avLst/>
          </a:prstGeom>
          <a:noFill/>
        </p:spPr>
        <p:txBody>
          <a:bodyPr wrap="square" rtlCol="0">
            <a:spAutoFit/>
          </a:bodyPr>
          <a:lstStyle/>
          <a:p>
            <a:pPr algn="ctr"/>
            <a:r>
              <a:rPr lang="en-GB" sz="4000" b="1" dirty="0">
                <a:solidFill>
                  <a:srgbClr val="0000FF"/>
                </a:solidFill>
              </a:rPr>
              <a:t>He is the light</a:t>
            </a:r>
          </a:p>
        </p:txBody>
      </p:sp>
      <p:grpSp>
        <p:nvGrpSpPr>
          <p:cNvPr id="23" name="Group 22">
            <a:extLst>
              <a:ext uri="{FF2B5EF4-FFF2-40B4-BE49-F238E27FC236}">
                <a16:creationId xmlns:a16="http://schemas.microsoft.com/office/drawing/2014/main" id="{1F8D59AE-444F-4999-9A90-6A75C1A4C7F9}"/>
              </a:ext>
            </a:extLst>
          </p:cNvPr>
          <p:cNvGrpSpPr/>
          <p:nvPr/>
        </p:nvGrpSpPr>
        <p:grpSpPr>
          <a:xfrm>
            <a:off x="-2667000" y="5591175"/>
            <a:ext cx="2514600" cy="1276350"/>
            <a:chOff x="167020" y="5743617"/>
            <a:chExt cx="2514600" cy="1276350"/>
          </a:xfrm>
        </p:grpSpPr>
        <p:sp>
          <p:nvSpPr>
            <p:cNvPr id="24" name="Arrow: Right 23">
              <a:hlinkClick r:id="" action="ppaction://hlinkshowjump?jump=nextslide"/>
              <a:extLst>
                <a:ext uri="{FF2B5EF4-FFF2-40B4-BE49-F238E27FC236}">
                  <a16:creationId xmlns:a16="http://schemas.microsoft.com/office/drawing/2014/main" id="{F5FFF527-FBAC-4D48-BCEE-4F7071BB4D83}"/>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3B901F14-F826-49F9-9CE6-574DEBD4BC37}"/>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
        <p:nvSpPr>
          <p:cNvPr id="15" name="TextBox 14">
            <a:hlinkClick r:id="rId6"/>
            <a:extLst>
              <a:ext uri="{FF2B5EF4-FFF2-40B4-BE49-F238E27FC236}">
                <a16:creationId xmlns:a16="http://schemas.microsoft.com/office/drawing/2014/main" id="{772E8401-F0AB-4D58-86EB-18ED6783F710}"/>
              </a:ext>
            </a:extLst>
          </p:cNvPr>
          <p:cNvSpPr txBox="1"/>
          <p:nvPr/>
        </p:nvSpPr>
        <p:spPr>
          <a:xfrm>
            <a:off x="5803526" y="4378452"/>
            <a:ext cx="4147241" cy="707886"/>
          </a:xfrm>
          <a:prstGeom prst="rect">
            <a:avLst/>
          </a:prstGeom>
          <a:noFill/>
        </p:spPr>
        <p:txBody>
          <a:bodyPr wrap="square" rtlCol="0">
            <a:spAutoFit/>
          </a:bodyPr>
          <a:lstStyle/>
          <a:p>
            <a:pPr algn="ctr"/>
            <a:r>
              <a:rPr lang="en-GB" sz="4000" b="1" dirty="0">
                <a:solidFill>
                  <a:srgbClr val="0000FF"/>
                </a:solidFill>
                <a:hlinkClick r:id="rId7">
                  <a:extLst>
                    <a:ext uri="{A12FA001-AC4F-418D-AE19-62706E023703}">
                      <ahyp:hlinkClr xmlns:ahyp="http://schemas.microsoft.com/office/drawing/2018/hyperlinkcolor" val="tx"/>
                    </a:ext>
                  </a:extLst>
                </a:hlinkClick>
              </a:rPr>
              <a:t>Superhero</a:t>
            </a:r>
            <a:endParaRPr lang="en-GB" sz="4000" b="1" dirty="0">
              <a:solidFill>
                <a:srgbClr val="0000FF"/>
              </a:solidFill>
            </a:endParaRPr>
          </a:p>
        </p:txBody>
      </p:sp>
    </p:spTree>
    <p:extLst>
      <p:ext uri="{BB962C8B-B14F-4D97-AF65-F5344CB8AC3E}">
        <p14:creationId xmlns:p14="http://schemas.microsoft.com/office/powerpoint/2010/main" val="389664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8.33333E-7 -1.48148E-6 L 0.33802 -0.00092 " pathEditMode="relative" rAng="0" ptsTypes="AA">
                                      <p:cBhvr>
                                        <p:cTn id="6" dur="2000" fill="hold"/>
                                        <p:tgtEl>
                                          <p:spTgt spid="20"/>
                                        </p:tgtEl>
                                        <p:attrNameLst>
                                          <p:attrName>ppt_x</p:attrName>
                                          <p:attrName>ppt_y</p:attrName>
                                        </p:attrNameLst>
                                      </p:cBhvr>
                                      <p:rCtr x="16901" y="-46"/>
                                    </p:animMotion>
                                  </p:childTnLst>
                                </p:cTn>
                              </p:par>
                            </p:childTnLst>
                          </p:cTn>
                        </p:par>
                        <p:par>
                          <p:cTn id="7" fill="hold">
                            <p:stCondLst>
                              <p:cond delay="2250"/>
                            </p:stCondLst>
                            <p:childTnLst>
                              <p:par>
                                <p:cTn id="8" presetID="1" presetClass="entr" presetSubtype="0" fill="hold" nodeType="afterEffect">
                                  <p:stCondLst>
                                    <p:cond delay="5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750"/>
                            </p:stCondLst>
                            <p:childTnLst>
                              <p:par>
                                <p:cTn id="11" presetID="1" presetClass="exit" presetSubtype="0" fill="hold" nodeType="afterEffect">
                                  <p:stCondLst>
                                    <p:cond delay="0"/>
                                  </p:stCondLst>
                                  <p:childTnLst>
                                    <p:set>
                                      <p:cBhvr>
                                        <p:cTn id="12" dur="1" fill="hold">
                                          <p:stCondLst>
                                            <p:cond delay="0"/>
                                          </p:stCondLst>
                                        </p:cTn>
                                        <p:tgtEl>
                                          <p:spTgt spid="20"/>
                                        </p:tgtEl>
                                        <p:attrNameLst>
                                          <p:attrName>style.visibility</p:attrName>
                                        </p:attrNameLst>
                                      </p:cBhvr>
                                      <p:to>
                                        <p:strVal val="hidden"/>
                                      </p:to>
                                    </p:set>
                                  </p:childTnLst>
                                </p:cTn>
                              </p:par>
                            </p:childTnLst>
                          </p:cTn>
                        </p:par>
                        <p:par>
                          <p:cTn id="13" fill="hold">
                            <p:stCondLst>
                              <p:cond delay="275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1250"/>
                                        <p:tgtEl>
                                          <p:spTgt spid="17"/>
                                        </p:tgtEl>
                                      </p:cBhvr>
                                    </p:animEffect>
                                  </p:childTnLst>
                                </p:cTn>
                              </p:par>
                            </p:childTnLst>
                          </p:cTn>
                        </p:par>
                        <p:par>
                          <p:cTn id="17" fill="hold">
                            <p:stCondLst>
                              <p:cond delay="4000"/>
                            </p:stCondLst>
                            <p:childTnLst>
                              <p:par>
                                <p:cTn id="18" presetID="26"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80">
                                          <p:stCondLst>
                                            <p:cond delay="0"/>
                                          </p:stCondLst>
                                        </p:cTn>
                                        <p:tgtEl>
                                          <p:spTgt spid="16"/>
                                        </p:tgtEl>
                                      </p:cBhvr>
                                    </p:animEffect>
                                    <p:anim calcmode="lin" valueType="num">
                                      <p:cBhvr>
                                        <p:cTn id="2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6" dur="26">
                                          <p:stCondLst>
                                            <p:cond delay="650"/>
                                          </p:stCondLst>
                                        </p:cTn>
                                        <p:tgtEl>
                                          <p:spTgt spid="16"/>
                                        </p:tgtEl>
                                      </p:cBhvr>
                                      <p:to x="100000" y="60000"/>
                                    </p:animScale>
                                    <p:animScale>
                                      <p:cBhvr>
                                        <p:cTn id="27" dur="166" decel="50000">
                                          <p:stCondLst>
                                            <p:cond delay="676"/>
                                          </p:stCondLst>
                                        </p:cTn>
                                        <p:tgtEl>
                                          <p:spTgt spid="16"/>
                                        </p:tgtEl>
                                      </p:cBhvr>
                                      <p:to x="100000" y="100000"/>
                                    </p:animScale>
                                    <p:animScale>
                                      <p:cBhvr>
                                        <p:cTn id="28" dur="26">
                                          <p:stCondLst>
                                            <p:cond delay="1312"/>
                                          </p:stCondLst>
                                        </p:cTn>
                                        <p:tgtEl>
                                          <p:spTgt spid="16"/>
                                        </p:tgtEl>
                                      </p:cBhvr>
                                      <p:to x="100000" y="80000"/>
                                    </p:animScale>
                                    <p:animScale>
                                      <p:cBhvr>
                                        <p:cTn id="29" dur="166" decel="50000">
                                          <p:stCondLst>
                                            <p:cond delay="1338"/>
                                          </p:stCondLst>
                                        </p:cTn>
                                        <p:tgtEl>
                                          <p:spTgt spid="16"/>
                                        </p:tgtEl>
                                      </p:cBhvr>
                                      <p:to x="100000" y="100000"/>
                                    </p:animScale>
                                    <p:animScale>
                                      <p:cBhvr>
                                        <p:cTn id="30" dur="26">
                                          <p:stCondLst>
                                            <p:cond delay="1642"/>
                                          </p:stCondLst>
                                        </p:cTn>
                                        <p:tgtEl>
                                          <p:spTgt spid="16"/>
                                        </p:tgtEl>
                                      </p:cBhvr>
                                      <p:to x="100000" y="90000"/>
                                    </p:animScale>
                                    <p:animScale>
                                      <p:cBhvr>
                                        <p:cTn id="31" dur="166" decel="50000">
                                          <p:stCondLst>
                                            <p:cond delay="1668"/>
                                          </p:stCondLst>
                                        </p:cTn>
                                        <p:tgtEl>
                                          <p:spTgt spid="16"/>
                                        </p:tgtEl>
                                      </p:cBhvr>
                                      <p:to x="100000" y="100000"/>
                                    </p:animScale>
                                    <p:animScale>
                                      <p:cBhvr>
                                        <p:cTn id="32" dur="26">
                                          <p:stCondLst>
                                            <p:cond delay="1808"/>
                                          </p:stCondLst>
                                        </p:cTn>
                                        <p:tgtEl>
                                          <p:spTgt spid="16"/>
                                        </p:tgtEl>
                                      </p:cBhvr>
                                      <p:to x="100000" y="95000"/>
                                    </p:animScale>
                                    <p:animScale>
                                      <p:cBhvr>
                                        <p:cTn id="33" dur="166" decel="50000">
                                          <p:stCondLst>
                                            <p:cond delay="1834"/>
                                          </p:stCondLst>
                                        </p:cTn>
                                        <p:tgtEl>
                                          <p:spTgt spid="16"/>
                                        </p:tgtEl>
                                      </p:cBhvr>
                                      <p:to x="100000" y="100000"/>
                                    </p:animScale>
                                  </p:childTnLst>
                                </p:cTn>
                              </p:par>
                            </p:childTnLst>
                          </p:cTn>
                        </p:par>
                        <p:par>
                          <p:cTn id="34" fill="hold">
                            <p:stCondLst>
                              <p:cond delay="6000"/>
                            </p:stCondLst>
                            <p:childTnLst>
                              <p:par>
                                <p:cTn id="35" presetID="14" presetClass="entr" presetSubtype="1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par>
                          <p:cTn id="38" fill="hold">
                            <p:stCondLst>
                              <p:cond delay="6500"/>
                            </p:stCondLst>
                            <p:childTnLst>
                              <p:par>
                                <p:cTn id="39" presetID="63" presetClass="path" presetSubtype="0" accel="50000" decel="50000" fill="hold" nodeType="afterEffect">
                                  <p:stCondLst>
                                    <p:cond delay="0"/>
                                  </p:stCondLst>
                                  <p:childTnLst>
                                    <p:animMotion origin="layout" path="M -5E-6 -3.33333E-6 L 1.01094 -0.00833 " pathEditMode="relative" rAng="0" ptsTypes="AA">
                                      <p:cBhvr>
                                        <p:cTn id="40" dur="2000" fill="hold"/>
                                        <p:tgtEl>
                                          <p:spTgt spid="23"/>
                                        </p:tgtEl>
                                        <p:attrNameLst>
                                          <p:attrName>ppt_x</p:attrName>
                                          <p:attrName>ppt_y</p:attrName>
                                        </p:attrNameLst>
                                      </p:cBhvr>
                                      <p:rCtr x="50547" y="-417"/>
                                    </p:animMotion>
                                  </p:childTnLst>
                                </p:cTn>
                              </p:par>
                            </p:childTnLst>
                          </p:cTn>
                        </p:par>
                        <p:par>
                          <p:cTn id="41" fill="hold">
                            <p:stCondLst>
                              <p:cond delay="8500"/>
                            </p:stCondLst>
                            <p:childTnLst>
                              <p:par>
                                <p:cTn id="42" presetID="26"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80">
                                          <p:stCondLst>
                                            <p:cond delay="0"/>
                                          </p:stCondLst>
                                        </p:cTn>
                                        <p:tgtEl>
                                          <p:spTgt spid="15"/>
                                        </p:tgtEl>
                                      </p:cBhvr>
                                    </p:animEffect>
                                    <p:anim calcmode="lin" valueType="num">
                                      <p:cBhvr>
                                        <p:cTn id="4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0" dur="26">
                                          <p:stCondLst>
                                            <p:cond delay="650"/>
                                          </p:stCondLst>
                                        </p:cTn>
                                        <p:tgtEl>
                                          <p:spTgt spid="15"/>
                                        </p:tgtEl>
                                      </p:cBhvr>
                                      <p:to x="100000" y="60000"/>
                                    </p:animScale>
                                    <p:animScale>
                                      <p:cBhvr>
                                        <p:cTn id="51" dur="166" decel="50000">
                                          <p:stCondLst>
                                            <p:cond delay="676"/>
                                          </p:stCondLst>
                                        </p:cTn>
                                        <p:tgtEl>
                                          <p:spTgt spid="15"/>
                                        </p:tgtEl>
                                      </p:cBhvr>
                                      <p:to x="100000" y="100000"/>
                                    </p:animScale>
                                    <p:animScale>
                                      <p:cBhvr>
                                        <p:cTn id="52" dur="26">
                                          <p:stCondLst>
                                            <p:cond delay="1312"/>
                                          </p:stCondLst>
                                        </p:cTn>
                                        <p:tgtEl>
                                          <p:spTgt spid="15"/>
                                        </p:tgtEl>
                                      </p:cBhvr>
                                      <p:to x="100000" y="80000"/>
                                    </p:animScale>
                                    <p:animScale>
                                      <p:cBhvr>
                                        <p:cTn id="53" dur="166" decel="50000">
                                          <p:stCondLst>
                                            <p:cond delay="1338"/>
                                          </p:stCondLst>
                                        </p:cTn>
                                        <p:tgtEl>
                                          <p:spTgt spid="15"/>
                                        </p:tgtEl>
                                      </p:cBhvr>
                                      <p:to x="100000" y="100000"/>
                                    </p:animScale>
                                    <p:animScale>
                                      <p:cBhvr>
                                        <p:cTn id="54" dur="26">
                                          <p:stCondLst>
                                            <p:cond delay="1642"/>
                                          </p:stCondLst>
                                        </p:cTn>
                                        <p:tgtEl>
                                          <p:spTgt spid="15"/>
                                        </p:tgtEl>
                                      </p:cBhvr>
                                      <p:to x="100000" y="90000"/>
                                    </p:animScale>
                                    <p:animScale>
                                      <p:cBhvr>
                                        <p:cTn id="55" dur="166" decel="50000">
                                          <p:stCondLst>
                                            <p:cond delay="1668"/>
                                          </p:stCondLst>
                                        </p:cTn>
                                        <p:tgtEl>
                                          <p:spTgt spid="15"/>
                                        </p:tgtEl>
                                      </p:cBhvr>
                                      <p:to x="100000" y="100000"/>
                                    </p:animScale>
                                    <p:animScale>
                                      <p:cBhvr>
                                        <p:cTn id="56" dur="26">
                                          <p:stCondLst>
                                            <p:cond delay="1808"/>
                                          </p:stCondLst>
                                        </p:cTn>
                                        <p:tgtEl>
                                          <p:spTgt spid="15"/>
                                        </p:tgtEl>
                                      </p:cBhvr>
                                      <p:to x="100000" y="95000"/>
                                    </p:animScale>
                                    <p:animScale>
                                      <p:cBhvr>
                                        <p:cTn id="5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3064CDE7-BE12-4B7D-A9DA-1CF671175CB2}"/>
              </a:ext>
            </a:extLst>
          </p:cNvPr>
          <p:cNvSpPr txBox="1"/>
          <p:nvPr/>
        </p:nvSpPr>
        <p:spPr>
          <a:xfrm>
            <a:off x="3503533" y="5402882"/>
            <a:ext cx="5847735" cy="584775"/>
          </a:xfrm>
          <a:prstGeom prst="rect">
            <a:avLst/>
          </a:prstGeom>
          <a:noFill/>
        </p:spPr>
        <p:txBody>
          <a:bodyPr wrap="square">
            <a:spAutoFit/>
          </a:bodyPr>
          <a:lstStyle/>
          <a:p>
            <a:pPr algn="ctr"/>
            <a:r>
              <a:rPr lang="en-US" sz="3200" dirty="0">
                <a:solidFill>
                  <a:srgbClr val="FF0000"/>
                </a:solidFill>
                <a:latin typeface="Comic Sans MS" panose="030F0702030302020204" pitchFamily="66" charset="0"/>
              </a:rPr>
              <a:t>What would her family think?</a:t>
            </a:r>
            <a:endParaRPr lang="en-GB" sz="3200" dirty="0">
              <a:solidFill>
                <a:srgbClr val="FF0000"/>
              </a:solidFill>
              <a:latin typeface="Comic Sans MS" panose="030F0702030302020204" pitchFamily="66" charset="0"/>
            </a:endParaRPr>
          </a:p>
        </p:txBody>
      </p:sp>
      <p:sp>
        <p:nvSpPr>
          <p:cNvPr id="55" name="TextBox 54">
            <a:extLst>
              <a:ext uri="{FF2B5EF4-FFF2-40B4-BE49-F238E27FC236}">
                <a16:creationId xmlns:a16="http://schemas.microsoft.com/office/drawing/2014/main" id="{CA6586A5-132A-458B-A313-000501158937}"/>
              </a:ext>
            </a:extLst>
          </p:cNvPr>
          <p:cNvSpPr txBox="1"/>
          <p:nvPr/>
        </p:nvSpPr>
        <p:spPr>
          <a:xfrm>
            <a:off x="2973863" y="2831544"/>
            <a:ext cx="6956302" cy="1077218"/>
          </a:xfrm>
          <a:prstGeom prst="rect">
            <a:avLst/>
          </a:prstGeom>
          <a:noFill/>
        </p:spPr>
        <p:txBody>
          <a:bodyPr wrap="square">
            <a:spAutoFit/>
          </a:bodyPr>
          <a:lstStyle/>
          <a:p>
            <a:pPr algn="ctr"/>
            <a:r>
              <a:rPr lang="en-US" sz="3200" dirty="0">
                <a:latin typeface="Comic Sans MS" panose="030F0702030302020204" pitchFamily="66" charset="0"/>
              </a:rPr>
              <a:t>but she trusted that God would look after her.</a:t>
            </a:r>
          </a:p>
        </p:txBody>
      </p:sp>
      <p:sp>
        <p:nvSpPr>
          <p:cNvPr id="17" name="Rectangle 16">
            <a:extLst>
              <a:ext uri="{FF2B5EF4-FFF2-40B4-BE49-F238E27FC236}">
                <a16:creationId xmlns:a16="http://schemas.microsoft.com/office/drawing/2014/main" id="{B5357932-4DF3-4818-B789-9A047A4FBCF8}"/>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pic>
        <p:nvPicPr>
          <p:cNvPr id="48" name="Picture 47">
            <a:extLst>
              <a:ext uri="{FF2B5EF4-FFF2-40B4-BE49-F238E27FC236}">
                <a16:creationId xmlns:a16="http://schemas.microsoft.com/office/drawing/2014/main" id="{45701131-B90B-4687-9E3B-38C457F78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12" y="2310207"/>
            <a:ext cx="1921428" cy="3262071"/>
          </a:xfrm>
          <a:prstGeom prst="rect">
            <a:avLst/>
          </a:prstGeom>
        </p:spPr>
      </p:pic>
      <p:pic>
        <p:nvPicPr>
          <p:cNvPr id="39" name="Picture 38" descr="A picture containing toy&#10;&#10;Description automatically generated">
            <a:extLst>
              <a:ext uri="{FF2B5EF4-FFF2-40B4-BE49-F238E27FC236}">
                <a16:creationId xmlns:a16="http://schemas.microsoft.com/office/drawing/2014/main" id="{D1F16907-DCDE-4B3A-9A4F-F4BAC25DD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602" y="2355366"/>
            <a:ext cx="1883539" cy="3207234"/>
          </a:xfrm>
          <a:prstGeom prst="rect">
            <a:avLst/>
          </a:prstGeom>
        </p:spPr>
      </p:pic>
      <p:grpSp>
        <p:nvGrpSpPr>
          <p:cNvPr id="40" name="Group 39">
            <a:extLst>
              <a:ext uri="{FF2B5EF4-FFF2-40B4-BE49-F238E27FC236}">
                <a16:creationId xmlns:a16="http://schemas.microsoft.com/office/drawing/2014/main" id="{867A1766-D62F-4CD3-98D7-8EE293D896C9}"/>
              </a:ext>
            </a:extLst>
          </p:cNvPr>
          <p:cNvGrpSpPr/>
          <p:nvPr/>
        </p:nvGrpSpPr>
        <p:grpSpPr>
          <a:xfrm>
            <a:off x="4170826" y="264346"/>
            <a:ext cx="7016545" cy="1927825"/>
            <a:chOff x="1136171" y="270933"/>
            <a:chExt cx="9428149" cy="1392172"/>
          </a:xfrm>
        </p:grpSpPr>
        <p:sp>
          <p:nvSpPr>
            <p:cNvPr id="41" name="Speech Bubble: Rectangle with Corners Rounded 40">
              <a:extLst>
                <a:ext uri="{FF2B5EF4-FFF2-40B4-BE49-F238E27FC236}">
                  <a16:creationId xmlns:a16="http://schemas.microsoft.com/office/drawing/2014/main" id="{34D6CB7B-B010-4E72-BEE6-1E757302C313}"/>
                </a:ext>
              </a:extLst>
            </p:cNvPr>
            <p:cNvSpPr/>
            <p:nvPr/>
          </p:nvSpPr>
          <p:spPr>
            <a:xfrm>
              <a:off x="1136171" y="270933"/>
              <a:ext cx="9347200" cy="1274322"/>
            </a:xfrm>
            <a:prstGeom prst="wedgeRoundRectCallout">
              <a:avLst>
                <a:gd name="adj1" fmla="val 49992"/>
                <a:gd name="adj2" fmla="val 107790"/>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B240F9B0-1534-4F38-8E57-C484D40CD5D5}"/>
                </a:ext>
              </a:extLst>
            </p:cNvPr>
            <p:cNvSpPr txBox="1"/>
            <p:nvPr/>
          </p:nvSpPr>
          <p:spPr>
            <a:xfrm>
              <a:off x="1217120" y="349537"/>
              <a:ext cx="9347200" cy="1313568"/>
            </a:xfrm>
            <a:prstGeom prst="rect">
              <a:avLst/>
            </a:prstGeom>
            <a:noFill/>
          </p:spPr>
          <p:txBody>
            <a:bodyPr wrap="square" rtlCol="0">
              <a:spAutoFit/>
            </a:bodyPr>
            <a:lstStyle/>
            <a:p>
              <a:pPr algn="ctr"/>
              <a:r>
                <a:rPr lang="en-US" sz="3200" dirty="0">
                  <a:solidFill>
                    <a:srgbClr val="FF0000"/>
                  </a:solidFill>
                  <a:latin typeface="Comic Sans MS" panose="030F0702030302020204" pitchFamily="66" charset="0"/>
                </a:rPr>
                <a:t>So last week the Angel told Mary that she was going to have a Son and he was the Son of God.</a:t>
              </a:r>
              <a:endParaRPr lang="en-GB" sz="3200" dirty="0">
                <a:solidFill>
                  <a:srgbClr val="FF0000"/>
                </a:solidFill>
                <a:latin typeface="Comic Sans MS" panose="030F0702030302020204" pitchFamily="66" charset="0"/>
              </a:endParaRPr>
            </a:p>
          </p:txBody>
        </p:sp>
      </p:grpSp>
      <p:pic>
        <p:nvPicPr>
          <p:cNvPr id="49" name="Picture 48">
            <a:extLst>
              <a:ext uri="{FF2B5EF4-FFF2-40B4-BE49-F238E27FC236}">
                <a16:creationId xmlns:a16="http://schemas.microsoft.com/office/drawing/2014/main" id="{A880EB09-A07E-46D3-BA23-1B1F3F106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731" y="2305076"/>
            <a:ext cx="1921428" cy="3262071"/>
          </a:xfrm>
          <a:prstGeom prst="rect">
            <a:avLst/>
          </a:prstGeom>
        </p:spPr>
      </p:pic>
      <p:pic>
        <p:nvPicPr>
          <p:cNvPr id="51" name="Picture 50" descr="A picture containing toy&#10;&#10;Description automatically generated">
            <a:extLst>
              <a:ext uri="{FF2B5EF4-FFF2-40B4-BE49-F238E27FC236}">
                <a16:creationId xmlns:a16="http://schemas.microsoft.com/office/drawing/2014/main" id="{CF3EED72-7179-416A-99C5-3F1547534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379" y="2365044"/>
            <a:ext cx="1883539" cy="3207234"/>
          </a:xfrm>
          <a:prstGeom prst="rect">
            <a:avLst/>
          </a:prstGeom>
        </p:spPr>
      </p:pic>
      <p:grpSp>
        <p:nvGrpSpPr>
          <p:cNvPr id="52" name="Group 51">
            <a:extLst>
              <a:ext uri="{FF2B5EF4-FFF2-40B4-BE49-F238E27FC236}">
                <a16:creationId xmlns:a16="http://schemas.microsoft.com/office/drawing/2014/main" id="{A4368606-946E-415B-8453-9D392868B2C3}"/>
              </a:ext>
            </a:extLst>
          </p:cNvPr>
          <p:cNvGrpSpPr/>
          <p:nvPr/>
        </p:nvGrpSpPr>
        <p:grpSpPr>
          <a:xfrm>
            <a:off x="2945549" y="2264656"/>
            <a:ext cx="6956301" cy="1818977"/>
            <a:chOff x="1136170" y="270933"/>
            <a:chExt cx="10866154" cy="1274322"/>
          </a:xfrm>
        </p:grpSpPr>
        <p:sp>
          <p:nvSpPr>
            <p:cNvPr id="53" name="Speech Bubble: Rectangle with Corners Rounded 52">
              <a:extLst>
                <a:ext uri="{FF2B5EF4-FFF2-40B4-BE49-F238E27FC236}">
                  <a16:creationId xmlns:a16="http://schemas.microsoft.com/office/drawing/2014/main" id="{D9616F83-E90E-49BC-B3B7-61C851110860}"/>
                </a:ext>
              </a:extLst>
            </p:cNvPr>
            <p:cNvSpPr/>
            <p:nvPr/>
          </p:nvSpPr>
          <p:spPr>
            <a:xfrm>
              <a:off x="1136170" y="270933"/>
              <a:ext cx="10866154" cy="1274322"/>
            </a:xfrm>
            <a:prstGeom prst="wedgeRoundRectCallout">
              <a:avLst>
                <a:gd name="adj1" fmla="val -69836"/>
                <a:gd name="adj2" fmla="val -8500"/>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A2514BDD-D6C1-434B-9C58-D79C5E3AF6DC}"/>
                </a:ext>
              </a:extLst>
            </p:cNvPr>
            <p:cNvSpPr txBox="1"/>
            <p:nvPr/>
          </p:nvSpPr>
          <p:spPr>
            <a:xfrm>
              <a:off x="1269992" y="344557"/>
              <a:ext cx="10598509" cy="474633"/>
            </a:xfrm>
            <a:prstGeom prst="rect">
              <a:avLst/>
            </a:prstGeom>
            <a:noFill/>
          </p:spPr>
          <p:txBody>
            <a:bodyPr wrap="square" rtlCol="0">
              <a:spAutoFit/>
            </a:bodyPr>
            <a:lstStyle/>
            <a:p>
              <a:pPr algn="ctr"/>
              <a:r>
                <a:rPr lang="en-US" sz="3200" dirty="0">
                  <a:latin typeface="Comic Sans MS" panose="030F0702030302020204" pitchFamily="66" charset="0"/>
                </a:rPr>
                <a:t>This was very confusing for Mary,</a:t>
              </a:r>
            </a:p>
          </p:txBody>
        </p:sp>
      </p:grpSp>
      <p:grpSp>
        <p:nvGrpSpPr>
          <p:cNvPr id="56" name="Group 55">
            <a:extLst>
              <a:ext uri="{FF2B5EF4-FFF2-40B4-BE49-F238E27FC236}">
                <a16:creationId xmlns:a16="http://schemas.microsoft.com/office/drawing/2014/main" id="{F715DB63-BCAF-4F3B-9CB5-70CE0EFAAF19}"/>
              </a:ext>
            </a:extLst>
          </p:cNvPr>
          <p:cNvGrpSpPr/>
          <p:nvPr/>
        </p:nvGrpSpPr>
        <p:grpSpPr>
          <a:xfrm>
            <a:off x="2859877" y="4319312"/>
            <a:ext cx="7016545" cy="1764631"/>
            <a:chOff x="1136171" y="270933"/>
            <a:chExt cx="9428149" cy="1274322"/>
          </a:xfrm>
        </p:grpSpPr>
        <p:sp>
          <p:nvSpPr>
            <p:cNvPr id="57" name="Speech Bubble: Rectangle with Corners Rounded 56">
              <a:extLst>
                <a:ext uri="{FF2B5EF4-FFF2-40B4-BE49-F238E27FC236}">
                  <a16:creationId xmlns:a16="http://schemas.microsoft.com/office/drawing/2014/main" id="{2A9753D9-44CC-41A2-8DC9-F5848033E2F0}"/>
                </a:ext>
              </a:extLst>
            </p:cNvPr>
            <p:cNvSpPr/>
            <p:nvPr/>
          </p:nvSpPr>
          <p:spPr>
            <a:xfrm>
              <a:off x="1136171" y="270933"/>
              <a:ext cx="9347200" cy="1274322"/>
            </a:xfrm>
            <a:prstGeom prst="wedgeRoundRectCallout">
              <a:avLst>
                <a:gd name="adj1" fmla="val 70345"/>
                <a:gd name="adj2" fmla="val -122885"/>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6168D787-8765-4A89-A1AA-8F434DCF274C}"/>
                </a:ext>
              </a:extLst>
            </p:cNvPr>
            <p:cNvSpPr txBox="1"/>
            <p:nvPr/>
          </p:nvSpPr>
          <p:spPr>
            <a:xfrm>
              <a:off x="1217120" y="349537"/>
              <a:ext cx="9347200" cy="777909"/>
            </a:xfrm>
            <a:prstGeom prst="rect">
              <a:avLst/>
            </a:prstGeom>
            <a:noFill/>
          </p:spPr>
          <p:txBody>
            <a:bodyPr wrap="square" rtlCol="0">
              <a:spAutoFit/>
            </a:bodyPr>
            <a:lstStyle/>
            <a:p>
              <a:pPr algn="ctr"/>
              <a:r>
                <a:rPr lang="en-US" sz="3200" dirty="0">
                  <a:solidFill>
                    <a:srgbClr val="FF0000"/>
                  </a:solidFill>
                  <a:latin typeface="Comic Sans MS" panose="030F0702030302020204" pitchFamily="66" charset="0"/>
                </a:rPr>
                <a:t>God didn’t say that it would be easy for Mary.</a:t>
              </a:r>
            </a:p>
          </p:txBody>
        </p:sp>
      </p:grpSp>
      <p:sp>
        <p:nvSpPr>
          <p:cNvPr id="16" name="Rectangle 15">
            <a:hlinkClick r:id="rId4" action="ppaction://hlinksldjump"/>
            <a:extLst>
              <a:ext uri="{FF2B5EF4-FFF2-40B4-BE49-F238E27FC236}">
                <a16:creationId xmlns:a16="http://schemas.microsoft.com/office/drawing/2014/main" id="{77B9C11A-F007-4D03-9B63-0D6A5C30856B}"/>
              </a:ext>
            </a:extLst>
          </p:cNvPr>
          <p:cNvSpPr/>
          <p:nvPr/>
        </p:nvSpPr>
        <p:spPr>
          <a:xfrm>
            <a:off x="-390525"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4883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58333E-6 -2.59259E-6 L 0.20807 0.00116 " pathEditMode="relative" rAng="0" ptsTypes="AA">
                                      <p:cBhvr>
                                        <p:cTn id="6" dur="1500" fill="hold"/>
                                        <p:tgtEl>
                                          <p:spTgt spid="49"/>
                                        </p:tgtEl>
                                        <p:attrNameLst>
                                          <p:attrName>ppt_x</p:attrName>
                                          <p:attrName>ppt_y</p:attrName>
                                        </p:attrNameLst>
                                      </p:cBhvr>
                                      <p:rCtr x="10404" y="46"/>
                                    </p:animMotion>
                                  </p:childTnLst>
                                </p:cTn>
                              </p:par>
                              <p:par>
                                <p:cTn id="7" presetID="35" presetClass="path" presetSubtype="0" accel="50000" decel="50000" fill="hold" nodeType="withEffect">
                                  <p:stCondLst>
                                    <p:cond delay="0"/>
                                  </p:stCondLst>
                                  <p:childTnLst>
                                    <p:animMotion origin="layout" path="M -1.66667E-6 -3.7037E-6 L -0.25846 -0.00092 " pathEditMode="relative" rAng="0" ptsTypes="AA">
                                      <p:cBhvr>
                                        <p:cTn id="8" dur="1500" fill="hold"/>
                                        <p:tgtEl>
                                          <p:spTgt spid="51"/>
                                        </p:tgtEl>
                                        <p:attrNameLst>
                                          <p:attrName>ppt_x</p:attrName>
                                          <p:attrName>ppt_y</p:attrName>
                                        </p:attrNameLst>
                                      </p:cBhvr>
                                      <p:rCtr x="-12930" y="-46"/>
                                    </p:animMotion>
                                  </p:childTnLst>
                                </p:cTn>
                              </p:par>
                            </p:childTnLst>
                          </p:cTn>
                        </p:par>
                        <p:par>
                          <p:cTn id="9" fill="hold">
                            <p:stCondLst>
                              <p:cond delay="1500"/>
                            </p:stCondLst>
                            <p:childTnLst>
                              <p:par>
                                <p:cTn id="10" presetID="1" presetClass="entr" presetSubtype="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par>
                          <p:cTn id="15" fill="hold">
                            <p:stCondLst>
                              <p:cond delay="1500"/>
                            </p:stCondLst>
                            <p:childTnLst>
                              <p:par>
                                <p:cTn id="16" presetID="1" presetClass="exit" presetSubtype="0" fill="hold" nodeType="afterEffect">
                                  <p:stCondLst>
                                    <p:cond delay="0"/>
                                  </p:stCondLst>
                                  <p:childTnLst>
                                    <p:set>
                                      <p:cBhvr>
                                        <p:cTn id="17" dur="1" fill="hold">
                                          <p:stCondLst>
                                            <p:cond delay="0"/>
                                          </p:stCondLst>
                                        </p:cTn>
                                        <p:tgtEl>
                                          <p:spTgt spid="49"/>
                                        </p:tgtEl>
                                        <p:attrNameLst>
                                          <p:attrName>style.visibility</p:attrName>
                                        </p:attrNameLst>
                                      </p:cBhvr>
                                      <p:to>
                                        <p:strVal val="hidden"/>
                                      </p:to>
                                    </p:set>
                                  </p:childTnLst>
                                </p:cTn>
                              </p:par>
                            </p:childTnLst>
                          </p:cTn>
                        </p:par>
                        <p:par>
                          <p:cTn id="18" fill="hold">
                            <p:stCondLst>
                              <p:cond delay="1500"/>
                            </p:stCondLst>
                            <p:childTnLst>
                              <p:par>
                                <p:cTn id="19" presetID="1" presetClass="exit" presetSubtype="0" fill="hold" nodeType="afterEffect">
                                  <p:stCondLst>
                                    <p:cond delay="0"/>
                                  </p:stCondLst>
                                  <p:childTnLst>
                                    <p:set>
                                      <p:cBhvr>
                                        <p:cTn id="20" dur="1" fill="hold">
                                          <p:stCondLst>
                                            <p:cond delay="0"/>
                                          </p:stCondLst>
                                        </p:cTn>
                                        <p:tgtEl>
                                          <p:spTgt spid="51"/>
                                        </p:tgtEl>
                                        <p:attrNameLst>
                                          <p:attrName>style.visibility</p:attrName>
                                        </p:attrNameLst>
                                      </p:cBhvr>
                                      <p:to>
                                        <p:strVal val="hidden"/>
                                      </p:to>
                                    </p:set>
                                  </p:childTnLst>
                                </p:cTn>
                              </p:par>
                            </p:childTnLst>
                          </p:cTn>
                        </p:par>
                        <p:par>
                          <p:cTn id="21" fill="hold">
                            <p:stCondLst>
                              <p:cond delay="1500"/>
                            </p:stCondLst>
                            <p:childTnLst>
                              <p:par>
                                <p:cTn id="22" presetID="22" presetClass="entr" presetSubtype="2" fill="hold" nodeType="afterEffect">
                                  <p:stCondLst>
                                    <p:cond delay="250"/>
                                  </p:stCondLst>
                                  <p:childTnLst>
                                    <p:set>
                                      <p:cBhvr>
                                        <p:cTn id="23" dur="1" fill="hold">
                                          <p:stCondLst>
                                            <p:cond delay="0"/>
                                          </p:stCondLst>
                                        </p:cTn>
                                        <p:tgtEl>
                                          <p:spTgt spid="40"/>
                                        </p:tgtEl>
                                        <p:attrNameLst>
                                          <p:attrName>style.visibility</p:attrName>
                                        </p:attrNameLst>
                                      </p:cBhvr>
                                      <p:to>
                                        <p:strVal val="visible"/>
                                      </p:to>
                                    </p:set>
                                    <p:animEffect transition="in" filter="wipe(right)">
                                      <p:cBhvr>
                                        <p:cTn id="24" dur="1750"/>
                                        <p:tgtEl>
                                          <p:spTgt spid="40"/>
                                        </p:tgtEl>
                                      </p:cBhvr>
                                    </p:animEffect>
                                  </p:childTnLst>
                                </p:cTn>
                              </p:par>
                            </p:childTnLst>
                          </p:cTn>
                        </p:par>
                        <p:par>
                          <p:cTn id="25" fill="hold">
                            <p:stCondLst>
                              <p:cond delay="3500"/>
                            </p:stCondLst>
                            <p:childTnLst>
                              <p:par>
                                <p:cTn id="26" presetID="22" presetClass="entr" presetSubtype="8" fill="hold" nodeType="afterEffect">
                                  <p:stCondLst>
                                    <p:cond delay="150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1750"/>
                                        <p:tgtEl>
                                          <p:spTgt spid="52"/>
                                        </p:tgtEl>
                                      </p:cBhvr>
                                    </p:animEffect>
                                  </p:childTnLst>
                                </p:cTn>
                              </p:par>
                            </p:childTnLst>
                          </p:cTn>
                        </p:par>
                        <p:par>
                          <p:cTn id="29" fill="hold">
                            <p:stCondLst>
                              <p:cond delay="6750"/>
                            </p:stCondLst>
                            <p:childTnLst>
                              <p:par>
                                <p:cTn id="30" presetID="22" presetClass="entr" presetSubtype="8" fill="hold" grpId="0" nodeType="afterEffect">
                                  <p:stCondLst>
                                    <p:cond delay="150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1750"/>
                                        <p:tgtEl>
                                          <p:spTgt spid="55"/>
                                        </p:tgtEl>
                                      </p:cBhvr>
                                    </p:animEffect>
                                  </p:childTnLst>
                                </p:cTn>
                              </p:par>
                            </p:childTnLst>
                          </p:cTn>
                        </p:par>
                        <p:par>
                          <p:cTn id="33" fill="hold">
                            <p:stCondLst>
                              <p:cond delay="10000"/>
                            </p:stCondLst>
                            <p:childTnLst>
                              <p:par>
                                <p:cTn id="34" presetID="22" presetClass="entr" presetSubtype="2" fill="hold" nodeType="afterEffect">
                                  <p:stCondLst>
                                    <p:cond delay="2000"/>
                                  </p:stCondLst>
                                  <p:childTnLst>
                                    <p:set>
                                      <p:cBhvr>
                                        <p:cTn id="35" dur="1" fill="hold">
                                          <p:stCondLst>
                                            <p:cond delay="0"/>
                                          </p:stCondLst>
                                        </p:cTn>
                                        <p:tgtEl>
                                          <p:spTgt spid="56"/>
                                        </p:tgtEl>
                                        <p:attrNameLst>
                                          <p:attrName>style.visibility</p:attrName>
                                        </p:attrNameLst>
                                      </p:cBhvr>
                                      <p:to>
                                        <p:strVal val="visible"/>
                                      </p:to>
                                    </p:set>
                                    <p:animEffect transition="in" filter="wipe(right)">
                                      <p:cBhvr>
                                        <p:cTn id="36" dur="1750"/>
                                        <p:tgtEl>
                                          <p:spTgt spid="56"/>
                                        </p:tgtEl>
                                      </p:cBhvr>
                                    </p:animEffect>
                                  </p:childTnLst>
                                </p:cTn>
                              </p:par>
                            </p:childTnLst>
                          </p:cTn>
                        </p:par>
                        <p:par>
                          <p:cTn id="37" fill="hold">
                            <p:stCondLst>
                              <p:cond delay="13750"/>
                            </p:stCondLst>
                            <p:childTnLst>
                              <p:par>
                                <p:cTn id="38" presetID="22" presetClass="entr" presetSubtype="2" fill="hold" grpId="0" nodeType="afterEffect">
                                  <p:stCondLst>
                                    <p:cond delay="1500"/>
                                  </p:stCondLst>
                                  <p:childTnLst>
                                    <p:set>
                                      <p:cBhvr>
                                        <p:cTn id="39" dur="1" fill="hold">
                                          <p:stCondLst>
                                            <p:cond delay="0"/>
                                          </p:stCondLst>
                                        </p:cTn>
                                        <p:tgtEl>
                                          <p:spTgt spid="59"/>
                                        </p:tgtEl>
                                        <p:attrNameLst>
                                          <p:attrName>style.visibility</p:attrName>
                                        </p:attrNameLst>
                                      </p:cBhvr>
                                      <p:to>
                                        <p:strVal val="visible"/>
                                      </p:to>
                                    </p:set>
                                    <p:animEffect transition="in" filter="wipe(right)">
                                      <p:cBhvr>
                                        <p:cTn id="40" dur="1750"/>
                                        <p:tgtEl>
                                          <p:spTgt spid="59"/>
                                        </p:tgtEl>
                                      </p:cBhvr>
                                    </p:animEffect>
                                  </p:childTnLst>
                                </p:cTn>
                              </p:par>
                            </p:childTnLst>
                          </p:cTn>
                        </p:par>
                        <p:par>
                          <p:cTn id="41" fill="hold">
                            <p:stCondLst>
                              <p:cond delay="17000"/>
                            </p:stCondLst>
                            <p:childTnLst>
                              <p:par>
                                <p:cTn id="42" presetID="63" presetClass="path" presetSubtype="0" accel="50000" decel="50000" fill="hold" nodeType="afterEffect">
                                  <p:stCondLst>
                                    <p:cond delay="0"/>
                                  </p:stCondLst>
                                  <p:childTnLst>
                                    <p:animMotion origin="layout" path="M -5E-6 -3.33333E-6 L 1.01094 -0.00833 " pathEditMode="relative" rAng="0" ptsTypes="AA">
                                      <p:cBhvr>
                                        <p:cTn id="43"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CA6586A5-132A-458B-A313-000501158937}"/>
              </a:ext>
            </a:extLst>
          </p:cNvPr>
          <p:cNvSpPr txBox="1"/>
          <p:nvPr/>
        </p:nvSpPr>
        <p:spPr>
          <a:xfrm>
            <a:off x="2973863" y="1653589"/>
            <a:ext cx="7155959" cy="584775"/>
          </a:xfrm>
          <a:prstGeom prst="rect">
            <a:avLst/>
          </a:prstGeom>
          <a:noFill/>
        </p:spPr>
        <p:txBody>
          <a:bodyPr wrap="square">
            <a:spAutoFit/>
          </a:bodyPr>
          <a:lstStyle/>
          <a:p>
            <a:pPr algn="ctr"/>
            <a:r>
              <a:rPr lang="en-US" sz="3200" dirty="0">
                <a:latin typeface="Comic Sans MS" panose="030F0702030302020204" pitchFamily="66" charset="0"/>
              </a:rPr>
              <a:t>but it does tell us  about one person.</a:t>
            </a:r>
          </a:p>
        </p:txBody>
      </p:sp>
      <p:sp>
        <p:nvSpPr>
          <p:cNvPr id="17" name="Rectangle 16">
            <a:extLst>
              <a:ext uri="{FF2B5EF4-FFF2-40B4-BE49-F238E27FC236}">
                <a16:creationId xmlns:a16="http://schemas.microsoft.com/office/drawing/2014/main" id="{B5357932-4DF3-4818-B789-9A047A4FBCF8}"/>
              </a:ext>
            </a:extLst>
          </p:cNvPr>
          <p:cNvSpPr/>
          <p:nvPr/>
        </p:nvSpPr>
        <p:spPr>
          <a:xfrm>
            <a:off x="62859" y="0"/>
            <a:ext cx="934872" cy="6740307"/>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A</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D</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V</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E</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N</a:t>
            </a:r>
          </a:p>
          <a:p>
            <a:pPr algn="ctr"/>
            <a:r>
              <a:rPr lang="en-US" sz="7200" b="1" cap="none" spc="0" dirty="0">
                <a:ln w="12700">
                  <a:solidFill>
                    <a:schemeClr val="tx2">
                      <a:lumMod val="75000"/>
                    </a:schemeClr>
                  </a:solidFill>
                  <a:prstDash val="solid"/>
                </a:ln>
                <a:pattFill prst="horzBrick">
                  <a:fgClr>
                    <a:srgbClr val="C00000"/>
                  </a:fgClr>
                  <a:bgClr>
                    <a:srgbClr val="FF9900"/>
                  </a:bgClr>
                </a:pattFill>
                <a:effectLst>
                  <a:outerShdw dist="38100" dir="2640000" algn="bl" rotWithShape="0">
                    <a:schemeClr val="tx2">
                      <a:lumMod val="75000"/>
                    </a:schemeClr>
                  </a:outerShdw>
                </a:effectLst>
                <a:latin typeface="Comic Sans MS" panose="030F0702030302020204" pitchFamily="66" charset="0"/>
              </a:rPr>
              <a:t>T</a:t>
            </a:r>
          </a:p>
        </p:txBody>
      </p:sp>
      <p:pic>
        <p:nvPicPr>
          <p:cNvPr id="48" name="Picture 47">
            <a:extLst>
              <a:ext uri="{FF2B5EF4-FFF2-40B4-BE49-F238E27FC236}">
                <a16:creationId xmlns:a16="http://schemas.microsoft.com/office/drawing/2014/main" id="{45701131-B90B-4687-9E3B-38C457F78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12" y="2310207"/>
            <a:ext cx="1921428" cy="3262071"/>
          </a:xfrm>
          <a:prstGeom prst="rect">
            <a:avLst/>
          </a:prstGeom>
        </p:spPr>
      </p:pic>
      <p:pic>
        <p:nvPicPr>
          <p:cNvPr id="39" name="Picture 38" descr="A picture containing toy&#10;&#10;Description automatically generated">
            <a:extLst>
              <a:ext uri="{FF2B5EF4-FFF2-40B4-BE49-F238E27FC236}">
                <a16:creationId xmlns:a16="http://schemas.microsoft.com/office/drawing/2014/main" id="{D1F16907-DCDE-4B3A-9A4F-F4BAC25DD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602" y="2355366"/>
            <a:ext cx="1883539" cy="3207234"/>
          </a:xfrm>
          <a:prstGeom prst="rect">
            <a:avLst/>
          </a:prstGeom>
        </p:spPr>
      </p:pic>
      <p:grpSp>
        <p:nvGrpSpPr>
          <p:cNvPr id="52" name="Group 51">
            <a:extLst>
              <a:ext uri="{FF2B5EF4-FFF2-40B4-BE49-F238E27FC236}">
                <a16:creationId xmlns:a16="http://schemas.microsoft.com/office/drawing/2014/main" id="{A4368606-946E-415B-8453-9D392868B2C3}"/>
              </a:ext>
            </a:extLst>
          </p:cNvPr>
          <p:cNvGrpSpPr/>
          <p:nvPr/>
        </p:nvGrpSpPr>
        <p:grpSpPr>
          <a:xfrm>
            <a:off x="2858084" y="522529"/>
            <a:ext cx="7526988" cy="1818977"/>
            <a:chOff x="1136170" y="270933"/>
            <a:chExt cx="10866154" cy="1274322"/>
          </a:xfrm>
        </p:grpSpPr>
        <p:sp>
          <p:nvSpPr>
            <p:cNvPr id="53" name="Speech Bubble: Rectangle with Corners Rounded 52">
              <a:extLst>
                <a:ext uri="{FF2B5EF4-FFF2-40B4-BE49-F238E27FC236}">
                  <a16:creationId xmlns:a16="http://schemas.microsoft.com/office/drawing/2014/main" id="{D9616F83-E90E-49BC-B3B7-61C851110860}"/>
                </a:ext>
              </a:extLst>
            </p:cNvPr>
            <p:cNvSpPr/>
            <p:nvPr/>
          </p:nvSpPr>
          <p:spPr>
            <a:xfrm>
              <a:off x="1136170" y="270933"/>
              <a:ext cx="10866154" cy="1274322"/>
            </a:xfrm>
            <a:prstGeom prst="wedgeRoundRectCallout">
              <a:avLst>
                <a:gd name="adj1" fmla="val -66701"/>
                <a:gd name="adj2" fmla="val 88797"/>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A2514BDD-D6C1-434B-9C58-D79C5E3AF6DC}"/>
                </a:ext>
              </a:extLst>
            </p:cNvPr>
            <p:cNvSpPr txBox="1"/>
            <p:nvPr/>
          </p:nvSpPr>
          <p:spPr>
            <a:xfrm>
              <a:off x="1269992" y="344557"/>
              <a:ext cx="10598509" cy="754667"/>
            </a:xfrm>
            <a:prstGeom prst="rect">
              <a:avLst/>
            </a:prstGeom>
            <a:noFill/>
          </p:spPr>
          <p:txBody>
            <a:bodyPr wrap="square" rtlCol="0">
              <a:spAutoFit/>
            </a:bodyPr>
            <a:lstStyle/>
            <a:p>
              <a:pPr algn="ctr"/>
              <a:r>
                <a:rPr lang="en-US" sz="3200" dirty="0">
                  <a:latin typeface="Comic Sans MS" panose="030F0702030302020204" pitchFamily="66" charset="0"/>
                </a:rPr>
                <a:t>The Bible doesn’t tell us what Mary’s mum and dad thought,</a:t>
              </a:r>
            </a:p>
          </p:txBody>
        </p:sp>
      </p:grpSp>
      <p:grpSp>
        <p:nvGrpSpPr>
          <p:cNvPr id="56" name="Group 55">
            <a:extLst>
              <a:ext uri="{FF2B5EF4-FFF2-40B4-BE49-F238E27FC236}">
                <a16:creationId xmlns:a16="http://schemas.microsoft.com/office/drawing/2014/main" id="{F715DB63-BCAF-4F3B-9CB5-70CE0EFAAF19}"/>
              </a:ext>
            </a:extLst>
          </p:cNvPr>
          <p:cNvGrpSpPr/>
          <p:nvPr/>
        </p:nvGrpSpPr>
        <p:grpSpPr>
          <a:xfrm>
            <a:off x="2858084" y="2634067"/>
            <a:ext cx="7016545" cy="665643"/>
            <a:chOff x="1136171" y="270933"/>
            <a:chExt cx="9428149" cy="1274322"/>
          </a:xfrm>
        </p:grpSpPr>
        <p:sp>
          <p:nvSpPr>
            <p:cNvPr id="57" name="Speech Bubble: Rectangle with Corners Rounded 56">
              <a:extLst>
                <a:ext uri="{FF2B5EF4-FFF2-40B4-BE49-F238E27FC236}">
                  <a16:creationId xmlns:a16="http://schemas.microsoft.com/office/drawing/2014/main" id="{2A9753D9-44CC-41A2-8DC9-F5848033E2F0}"/>
                </a:ext>
              </a:extLst>
            </p:cNvPr>
            <p:cNvSpPr/>
            <p:nvPr/>
          </p:nvSpPr>
          <p:spPr>
            <a:xfrm>
              <a:off x="1136171" y="270933"/>
              <a:ext cx="9347200" cy="1274322"/>
            </a:xfrm>
            <a:prstGeom prst="wedgeRoundRectCallout">
              <a:avLst>
                <a:gd name="adj1" fmla="val 68649"/>
                <a:gd name="adj2" fmla="val 14486"/>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6168D787-8765-4A89-A1AA-8F434DCF274C}"/>
                </a:ext>
              </a:extLst>
            </p:cNvPr>
            <p:cNvSpPr txBox="1"/>
            <p:nvPr/>
          </p:nvSpPr>
          <p:spPr>
            <a:xfrm>
              <a:off x="1217120" y="349537"/>
              <a:ext cx="9347200" cy="422293"/>
            </a:xfrm>
            <a:prstGeom prst="rect">
              <a:avLst/>
            </a:prstGeom>
            <a:noFill/>
          </p:spPr>
          <p:txBody>
            <a:bodyPr wrap="square" rtlCol="0">
              <a:spAutoFit/>
            </a:bodyPr>
            <a:lstStyle/>
            <a:p>
              <a:pPr algn="ctr"/>
              <a:r>
                <a:rPr lang="en-US" sz="3200" dirty="0">
                  <a:solidFill>
                    <a:srgbClr val="FF0000"/>
                  </a:solidFill>
                  <a:latin typeface="Comic Sans MS" panose="030F0702030302020204" pitchFamily="66" charset="0"/>
                </a:rPr>
                <a:t>Who else was in the story?</a:t>
              </a:r>
            </a:p>
          </p:txBody>
        </p:sp>
      </p:grpSp>
      <p:sp>
        <p:nvSpPr>
          <p:cNvPr id="22" name="TextBox 21">
            <a:extLst>
              <a:ext uri="{FF2B5EF4-FFF2-40B4-BE49-F238E27FC236}">
                <a16:creationId xmlns:a16="http://schemas.microsoft.com/office/drawing/2014/main" id="{099B3ED1-3333-4AD7-AF4E-3DF6BE7045F5}"/>
              </a:ext>
            </a:extLst>
          </p:cNvPr>
          <p:cNvSpPr txBox="1"/>
          <p:nvPr/>
        </p:nvSpPr>
        <p:spPr>
          <a:xfrm>
            <a:off x="2695533" y="4257914"/>
            <a:ext cx="7155959" cy="1569660"/>
          </a:xfrm>
          <a:prstGeom prst="rect">
            <a:avLst/>
          </a:prstGeom>
          <a:noFill/>
        </p:spPr>
        <p:txBody>
          <a:bodyPr wrap="square">
            <a:spAutoFit/>
          </a:bodyPr>
          <a:lstStyle/>
          <a:p>
            <a:pPr algn="ctr"/>
            <a:r>
              <a:rPr lang="en-US" sz="3200" dirty="0">
                <a:latin typeface="Comic Sans MS" panose="030F0702030302020204" pitchFamily="66" charset="0"/>
              </a:rPr>
              <a:t>We have another friend reading this week’s Bible verse. You can find the video clip in the activities</a:t>
            </a:r>
          </a:p>
        </p:txBody>
      </p:sp>
      <p:grpSp>
        <p:nvGrpSpPr>
          <p:cNvPr id="23" name="Group 22">
            <a:extLst>
              <a:ext uri="{FF2B5EF4-FFF2-40B4-BE49-F238E27FC236}">
                <a16:creationId xmlns:a16="http://schemas.microsoft.com/office/drawing/2014/main" id="{0469F0CA-DB91-4F37-93C2-0C48A935F64D}"/>
              </a:ext>
            </a:extLst>
          </p:cNvPr>
          <p:cNvGrpSpPr/>
          <p:nvPr/>
        </p:nvGrpSpPr>
        <p:grpSpPr>
          <a:xfrm>
            <a:off x="2602834" y="3597645"/>
            <a:ext cx="7526988" cy="2400872"/>
            <a:chOff x="1136170" y="270933"/>
            <a:chExt cx="10866154" cy="1274322"/>
          </a:xfrm>
        </p:grpSpPr>
        <p:sp>
          <p:nvSpPr>
            <p:cNvPr id="24" name="Speech Bubble: Rectangle with Corners Rounded 23">
              <a:extLst>
                <a:ext uri="{FF2B5EF4-FFF2-40B4-BE49-F238E27FC236}">
                  <a16:creationId xmlns:a16="http://schemas.microsoft.com/office/drawing/2014/main" id="{F5E29686-3D9E-4927-AC1D-3D1BB37956FD}"/>
                </a:ext>
              </a:extLst>
            </p:cNvPr>
            <p:cNvSpPr/>
            <p:nvPr/>
          </p:nvSpPr>
          <p:spPr>
            <a:xfrm>
              <a:off x="1136170" y="270933"/>
              <a:ext cx="10866154" cy="1274322"/>
            </a:xfrm>
            <a:prstGeom prst="wedgeRoundRectCallout">
              <a:avLst>
                <a:gd name="adj1" fmla="val -63958"/>
                <a:gd name="adj2" fmla="val -73376"/>
                <a:gd name="adj3" fmla="val 16667"/>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4079DE9-6026-46B8-A4A5-6BE55A984D9E}"/>
                </a:ext>
              </a:extLst>
            </p:cNvPr>
            <p:cNvSpPr txBox="1"/>
            <p:nvPr/>
          </p:nvSpPr>
          <p:spPr>
            <a:xfrm>
              <a:off x="1269993" y="344557"/>
              <a:ext cx="10598509" cy="310384"/>
            </a:xfrm>
            <a:prstGeom prst="rect">
              <a:avLst/>
            </a:prstGeom>
            <a:noFill/>
          </p:spPr>
          <p:txBody>
            <a:bodyPr wrap="square" rtlCol="0">
              <a:spAutoFit/>
            </a:bodyPr>
            <a:lstStyle/>
            <a:p>
              <a:pPr algn="ctr"/>
              <a:r>
                <a:rPr lang="en-US" sz="3200" dirty="0">
                  <a:latin typeface="Comic Sans MS" panose="030F0702030302020204" pitchFamily="66" charset="0"/>
                </a:rPr>
                <a:t>We had a clue in last week’s reading.</a:t>
              </a:r>
            </a:p>
          </p:txBody>
        </p:sp>
      </p:grpSp>
      <p:sp>
        <p:nvSpPr>
          <p:cNvPr id="16" name="Rectangle 15">
            <a:hlinkClick r:id="rId4" action="ppaction://hlinksldjump"/>
            <a:extLst>
              <a:ext uri="{FF2B5EF4-FFF2-40B4-BE49-F238E27FC236}">
                <a16:creationId xmlns:a16="http://schemas.microsoft.com/office/drawing/2014/main" id="{77B9C11A-F007-4D03-9B63-0D6A5C30856B}"/>
              </a:ext>
            </a:extLst>
          </p:cNvPr>
          <p:cNvSpPr/>
          <p:nvPr/>
        </p:nvSpPr>
        <p:spPr>
          <a:xfrm>
            <a:off x="-390525" y="-620822"/>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20" name="Group 19">
            <a:extLst>
              <a:ext uri="{FF2B5EF4-FFF2-40B4-BE49-F238E27FC236}">
                <a16:creationId xmlns:a16="http://schemas.microsoft.com/office/drawing/2014/main" id="{A109B586-9BDA-4B9C-B561-DD6227B51ADF}"/>
              </a:ext>
            </a:extLst>
          </p:cNvPr>
          <p:cNvGrpSpPr/>
          <p:nvPr/>
        </p:nvGrpSpPr>
        <p:grpSpPr>
          <a:xfrm>
            <a:off x="-2667000" y="5591175"/>
            <a:ext cx="2514600" cy="1276350"/>
            <a:chOff x="167020" y="5743617"/>
            <a:chExt cx="2514600" cy="1276350"/>
          </a:xfrm>
        </p:grpSpPr>
        <p:sp>
          <p:nvSpPr>
            <p:cNvPr id="21" name="Arrow: Right 20">
              <a:hlinkClick r:id="" action="ppaction://hlinkshowjump?jump=nextslide"/>
              <a:extLst>
                <a:ext uri="{FF2B5EF4-FFF2-40B4-BE49-F238E27FC236}">
                  <a16:creationId xmlns:a16="http://schemas.microsoft.com/office/drawing/2014/main" id="{87CF2BDC-4C57-4FB7-A2DE-7EBDFFA3C20A}"/>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D3102E4-156D-4437-B8C8-5CB751D4DFB5}"/>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2003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750"/>
                                        <p:tgtEl>
                                          <p:spTgt spid="52"/>
                                        </p:tgtEl>
                                      </p:cBhvr>
                                    </p:animEffect>
                                  </p:childTnLst>
                                </p:cTn>
                              </p:par>
                            </p:childTnLst>
                          </p:cTn>
                        </p:par>
                        <p:par>
                          <p:cTn id="8" fill="hold">
                            <p:stCondLst>
                              <p:cond delay="2250"/>
                            </p:stCondLst>
                            <p:childTnLst>
                              <p:par>
                                <p:cTn id="9" presetID="22" presetClass="entr" presetSubtype="8" fill="hold" grpId="0" nodeType="afterEffect">
                                  <p:stCondLst>
                                    <p:cond delay="150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1750"/>
                                        <p:tgtEl>
                                          <p:spTgt spid="55"/>
                                        </p:tgtEl>
                                      </p:cBhvr>
                                    </p:animEffect>
                                  </p:childTnLst>
                                </p:cTn>
                              </p:par>
                            </p:childTnLst>
                          </p:cTn>
                        </p:par>
                        <p:par>
                          <p:cTn id="12" fill="hold">
                            <p:stCondLst>
                              <p:cond delay="5500"/>
                            </p:stCondLst>
                            <p:childTnLst>
                              <p:par>
                                <p:cTn id="13" presetID="22" presetClass="entr" presetSubtype="2" fill="hold" nodeType="afterEffect">
                                  <p:stCondLst>
                                    <p:cond delay="1000"/>
                                  </p:stCondLst>
                                  <p:childTnLst>
                                    <p:set>
                                      <p:cBhvr>
                                        <p:cTn id="14" dur="1" fill="hold">
                                          <p:stCondLst>
                                            <p:cond delay="0"/>
                                          </p:stCondLst>
                                        </p:cTn>
                                        <p:tgtEl>
                                          <p:spTgt spid="56"/>
                                        </p:tgtEl>
                                        <p:attrNameLst>
                                          <p:attrName>style.visibility</p:attrName>
                                        </p:attrNameLst>
                                      </p:cBhvr>
                                      <p:to>
                                        <p:strVal val="visible"/>
                                      </p:to>
                                    </p:set>
                                    <p:animEffect transition="in" filter="wipe(right)">
                                      <p:cBhvr>
                                        <p:cTn id="15" dur="1750"/>
                                        <p:tgtEl>
                                          <p:spTgt spid="56"/>
                                        </p:tgtEl>
                                      </p:cBhvr>
                                    </p:animEffect>
                                  </p:childTnLst>
                                </p:cTn>
                              </p:par>
                            </p:childTnLst>
                          </p:cTn>
                        </p:par>
                        <p:par>
                          <p:cTn id="16" fill="hold">
                            <p:stCondLst>
                              <p:cond delay="8250"/>
                            </p:stCondLst>
                            <p:childTnLst>
                              <p:par>
                                <p:cTn id="17" presetID="22" presetClass="entr" presetSubtype="8" fill="hold" nodeType="afterEffect">
                                  <p:stCondLst>
                                    <p:cond delay="150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1750"/>
                                        <p:tgtEl>
                                          <p:spTgt spid="23"/>
                                        </p:tgtEl>
                                      </p:cBhvr>
                                    </p:animEffect>
                                  </p:childTnLst>
                                </p:cTn>
                              </p:par>
                            </p:childTnLst>
                          </p:cTn>
                        </p:par>
                        <p:par>
                          <p:cTn id="20" fill="hold">
                            <p:stCondLst>
                              <p:cond delay="11500"/>
                            </p:stCondLst>
                            <p:childTnLst>
                              <p:par>
                                <p:cTn id="21" presetID="22" presetClass="entr" presetSubtype="8" fill="hold" grpId="0" nodeType="after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1750"/>
                                        <p:tgtEl>
                                          <p:spTgt spid="22"/>
                                        </p:tgtEl>
                                      </p:cBhvr>
                                    </p:animEffect>
                                  </p:childTnLst>
                                </p:cTn>
                              </p:par>
                            </p:childTnLst>
                          </p:cTn>
                        </p:par>
                        <p:par>
                          <p:cTn id="24" fill="hold">
                            <p:stCondLst>
                              <p:cond delay="14750"/>
                            </p:stCondLst>
                            <p:childTnLst>
                              <p:par>
                                <p:cTn id="25" presetID="63" presetClass="path" presetSubtype="0" accel="50000" decel="50000" fill="hold" nodeType="afterEffect">
                                  <p:stCondLst>
                                    <p:cond delay="0"/>
                                  </p:stCondLst>
                                  <p:childTnLst>
                                    <p:animMotion origin="layout" path="M -5E-6 -3.33333E-6 L 1.01094 -0.00833 " pathEditMode="relative" rAng="0" ptsTypes="AA">
                                      <p:cBhvr>
                                        <p:cTn id="26" dur="2000" fill="hold"/>
                                        <p:tgtEl>
                                          <p:spTgt spid="20"/>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F24FF5-84A8-4058-B6F3-65262E54D7CE}"/>
              </a:ext>
            </a:extLst>
          </p:cNvPr>
          <p:cNvSpPr/>
          <p:nvPr/>
        </p:nvSpPr>
        <p:spPr>
          <a:xfrm>
            <a:off x="189762" y="903514"/>
            <a:ext cx="11487888" cy="5693866"/>
          </a:xfrm>
          <a:prstGeom prst="rect">
            <a:avLst/>
          </a:prstGeom>
        </p:spPr>
        <p:txBody>
          <a:bodyPr wrap="square">
            <a:spAutoFit/>
          </a:bodyPr>
          <a:lstStyle/>
          <a:p>
            <a:r>
              <a:rPr lang="en-US" sz="2600" dirty="0">
                <a:solidFill>
                  <a:srgbClr val="0000CC"/>
                </a:solidFill>
                <a:latin typeface="Comic Sans MS" panose="030F0702030302020204" pitchFamily="66" charset="0"/>
              </a:rPr>
              <a:t>The mother of Jesus Christ was Mary. And this is how the birth of Jesus came about. Mary was engaged to marry Joseph. But before they married, she learned that she was going to have a baby. </a:t>
            </a:r>
          </a:p>
          <a:p>
            <a:r>
              <a:rPr lang="en-US" sz="2600" dirty="0">
                <a:solidFill>
                  <a:srgbClr val="0000CC"/>
                </a:solidFill>
                <a:latin typeface="Comic Sans MS" panose="030F0702030302020204" pitchFamily="66" charset="0"/>
              </a:rPr>
              <a:t>She was pregnant by the power of the Holy Spirit.</a:t>
            </a:r>
            <a:r>
              <a:rPr lang="en-US" sz="2600" dirty="0">
                <a:latin typeface="Comic Sans MS" panose="030F0702030302020204" pitchFamily="66" charset="0"/>
              </a:rPr>
              <a:t> </a:t>
            </a:r>
            <a:endParaRPr lang="en-US" sz="2600" b="1" baseline="30000" dirty="0">
              <a:latin typeface="Comic Sans MS" panose="030F0702030302020204" pitchFamily="66" charset="0"/>
            </a:endParaRPr>
          </a:p>
          <a:p>
            <a:r>
              <a:rPr lang="en-US" sz="2600" dirty="0">
                <a:latin typeface="Comic Sans MS" panose="030F0702030302020204" pitchFamily="66" charset="0"/>
              </a:rPr>
              <a:t>Mary’s husband, Joseph, was a good man. He did </a:t>
            </a:r>
          </a:p>
          <a:p>
            <a:r>
              <a:rPr lang="en-US" sz="2600" dirty="0">
                <a:latin typeface="Comic Sans MS" panose="030F0702030302020204" pitchFamily="66" charset="0"/>
              </a:rPr>
              <a:t>not want to disgrace her in public, so he planned to </a:t>
            </a:r>
          </a:p>
          <a:p>
            <a:r>
              <a:rPr lang="en-US" sz="2600" dirty="0">
                <a:latin typeface="Comic Sans MS" panose="030F0702030302020204" pitchFamily="66" charset="0"/>
              </a:rPr>
              <a:t>divorce her secretly.</a:t>
            </a:r>
          </a:p>
          <a:p>
            <a:r>
              <a:rPr lang="en-US" sz="2600" dirty="0">
                <a:latin typeface="Comic Sans MS" panose="030F0702030302020204" pitchFamily="66" charset="0"/>
              </a:rPr>
              <a:t>While Joseph thought about this, an angel of the Lord</a:t>
            </a:r>
          </a:p>
          <a:p>
            <a:r>
              <a:rPr lang="en-US" sz="2600" dirty="0">
                <a:latin typeface="Comic Sans MS" panose="030F0702030302020204" pitchFamily="66" charset="0"/>
              </a:rPr>
              <a:t>came to him in a dream. </a:t>
            </a:r>
            <a:r>
              <a:rPr lang="en-US" sz="2600" dirty="0">
                <a:solidFill>
                  <a:srgbClr val="FF0000"/>
                </a:solidFill>
                <a:latin typeface="Comic Sans MS" panose="030F0702030302020204" pitchFamily="66" charset="0"/>
              </a:rPr>
              <a:t>The angel said, </a:t>
            </a:r>
          </a:p>
          <a:p>
            <a:r>
              <a:rPr lang="en-US" sz="2600" dirty="0">
                <a:solidFill>
                  <a:srgbClr val="FF0000"/>
                </a:solidFill>
                <a:latin typeface="Comic Sans MS" panose="030F0702030302020204" pitchFamily="66" charset="0"/>
              </a:rPr>
              <a:t>“Joseph, descendant of David, don’t be afraid to take Mary </a:t>
            </a:r>
          </a:p>
          <a:p>
            <a:r>
              <a:rPr lang="en-US" sz="2600" dirty="0">
                <a:solidFill>
                  <a:srgbClr val="FF0000"/>
                </a:solidFill>
                <a:latin typeface="Comic Sans MS" panose="030F0702030302020204" pitchFamily="66" charset="0"/>
              </a:rPr>
              <a:t>as your wife. The baby in her is from the Holy Spirit.</a:t>
            </a:r>
          </a:p>
          <a:p>
            <a:r>
              <a:rPr lang="en-US" sz="2600" dirty="0">
                <a:solidFill>
                  <a:srgbClr val="FF0000"/>
                </a:solidFill>
                <a:latin typeface="Comic Sans MS" panose="030F0702030302020204" pitchFamily="66" charset="0"/>
              </a:rPr>
              <a:t>She will give birth to a son. You will name the son Jesus.</a:t>
            </a:r>
            <a:r>
              <a:rPr lang="en-US" sz="2600" baseline="30000" dirty="0">
                <a:solidFill>
                  <a:srgbClr val="FF0000"/>
                </a:solidFill>
                <a:latin typeface="Comic Sans MS" panose="030F0702030302020204" pitchFamily="66" charset="0"/>
              </a:rPr>
              <a:t> </a:t>
            </a:r>
          </a:p>
          <a:p>
            <a:r>
              <a:rPr lang="en-US" sz="2600" dirty="0">
                <a:solidFill>
                  <a:srgbClr val="FF0000"/>
                </a:solidFill>
                <a:latin typeface="Comic Sans MS" panose="030F0702030302020204" pitchFamily="66" charset="0"/>
              </a:rPr>
              <a:t>Give him that name because he will save his people from </a:t>
            </a:r>
          </a:p>
          <a:p>
            <a:r>
              <a:rPr lang="en-US" sz="2600" dirty="0">
                <a:solidFill>
                  <a:srgbClr val="FF0000"/>
                </a:solidFill>
                <a:latin typeface="Comic Sans MS" panose="030F0702030302020204" pitchFamily="66" charset="0"/>
              </a:rPr>
              <a:t>their sins.”</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7250703" cy="584775"/>
          </a:xfrm>
          <a:prstGeom prst="rect">
            <a:avLst/>
          </a:prstGeom>
        </p:spPr>
        <p:txBody>
          <a:bodyPr wrap="none">
            <a:spAutoFit/>
          </a:bodyPr>
          <a:lstStyle/>
          <a:p>
            <a:r>
              <a:rPr lang="en-GB" sz="3200" b="1" dirty="0">
                <a:solidFill>
                  <a:srgbClr val="FF0000"/>
                </a:solidFill>
                <a:latin typeface="Comic Sans MS" panose="030F0702030302020204" pitchFamily="66" charset="0"/>
              </a:rPr>
              <a:t>Matthew chapter </a:t>
            </a:r>
            <a:r>
              <a:rPr lang="en-GB" sz="3200" b="1" i="0" dirty="0">
                <a:solidFill>
                  <a:srgbClr val="FF0000"/>
                </a:solidFill>
                <a:effectLst/>
                <a:latin typeface="Comic Sans MS" panose="030F0702030302020204" pitchFamily="66" charset="0"/>
              </a:rPr>
              <a:t>1 </a:t>
            </a:r>
            <a:r>
              <a:rPr lang="en-GB" sz="3200" b="1" dirty="0">
                <a:solidFill>
                  <a:srgbClr val="FF0000"/>
                </a:solidFill>
                <a:latin typeface="Comic Sans MS" panose="030F0702030302020204" pitchFamily="66" charset="0"/>
              </a:rPr>
              <a:t>verses 18 - 21</a:t>
            </a:r>
          </a:p>
        </p:txBody>
      </p:sp>
      <p:pic>
        <p:nvPicPr>
          <p:cNvPr id="12" name="Picture 11" descr="A close up of a logo&#10;&#10;Description automatically generated">
            <a:extLst>
              <a:ext uri="{FF2B5EF4-FFF2-40B4-BE49-F238E27FC236}">
                <a16:creationId xmlns:a16="http://schemas.microsoft.com/office/drawing/2014/main" id="{67D15182-3FF8-49DC-8A87-EE076F77D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5850" y="1998687"/>
            <a:ext cx="2248502" cy="3457551"/>
          </a:xfrm>
          <a:prstGeom prst="rect">
            <a:avLst/>
          </a:prstGeom>
        </p:spPr>
      </p:pic>
      <p:sp>
        <p:nvSpPr>
          <p:cNvPr id="11" name="Rectangle 10">
            <a:hlinkClick r:id="rId3" action="ppaction://hlinksldjump"/>
            <a:extLst>
              <a:ext uri="{FF2B5EF4-FFF2-40B4-BE49-F238E27FC236}">
                <a16:creationId xmlns:a16="http://schemas.microsoft.com/office/drawing/2014/main" id="{AD1A0BE3-6F8B-4855-97EB-C3CE7C0F507A}"/>
              </a:ext>
            </a:extLst>
          </p:cNvPr>
          <p:cNvSpPr/>
          <p:nvPr/>
        </p:nvSpPr>
        <p:spPr>
          <a:xfrm>
            <a:off x="-204466" y="-561975"/>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3" name="Group 12">
            <a:extLst>
              <a:ext uri="{FF2B5EF4-FFF2-40B4-BE49-F238E27FC236}">
                <a16:creationId xmlns:a16="http://schemas.microsoft.com/office/drawing/2014/main" id="{BA5D6DF1-FAF0-4568-93C8-14A7D68DBBE2}"/>
              </a:ext>
            </a:extLst>
          </p:cNvPr>
          <p:cNvGrpSpPr/>
          <p:nvPr/>
        </p:nvGrpSpPr>
        <p:grpSpPr>
          <a:xfrm>
            <a:off x="-2667000" y="5591175"/>
            <a:ext cx="2514600" cy="1276350"/>
            <a:chOff x="167020" y="5743617"/>
            <a:chExt cx="2514600" cy="1276350"/>
          </a:xfrm>
        </p:grpSpPr>
        <p:sp>
          <p:nvSpPr>
            <p:cNvPr id="14" name="Arrow: Right 13">
              <a:hlinkClick r:id="" action="ppaction://hlinkshowjump?jump=nextslide"/>
              <a:extLst>
                <a:ext uri="{FF2B5EF4-FFF2-40B4-BE49-F238E27FC236}">
                  <a16:creationId xmlns:a16="http://schemas.microsoft.com/office/drawing/2014/main" id="{19DD2DB1-886B-4171-A34B-42F0F2FAF34B}"/>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A0C8D3E-1A76-4FCD-9D59-901BEF71FFAE}"/>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96499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2.22045E-16 1.48148E-6 L -0.29687 -0.00463 " pathEditMode="relative" rAng="0" ptsTypes="AA">
                                      <p:cBhvr>
                                        <p:cTn id="6" dur="2000" fill="hold"/>
                                        <p:tgtEl>
                                          <p:spTgt spid="12"/>
                                        </p:tgtEl>
                                        <p:attrNameLst>
                                          <p:attrName>ppt_x</p:attrName>
                                          <p:attrName>ppt_y</p:attrName>
                                        </p:attrNameLst>
                                      </p:cBhvr>
                                      <p:rCtr x="-14844" y="-231"/>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500"/>
                                        <p:tgtEl>
                                          <p:spTgt spid="6"/>
                                        </p:tgtEl>
                                      </p:cBhvr>
                                    </p:animEffect>
                                  </p:childTnLst>
                                </p:cTn>
                              </p:par>
                            </p:childTnLst>
                          </p:cTn>
                        </p:par>
                        <p:par>
                          <p:cTn id="11" fill="hold">
                            <p:stCondLst>
                              <p:cond delay="4000"/>
                            </p:stCondLst>
                            <p:childTnLst>
                              <p:par>
                                <p:cTn id="12" presetID="63" presetClass="path" presetSubtype="0" accel="50000" decel="50000" fill="hold" nodeType="afterEffect">
                                  <p:stCondLst>
                                    <p:cond delay="0"/>
                                  </p:stCondLst>
                                  <p:childTnLst>
                                    <p:animMotion origin="layout" path="M -5E-6 -3.33333E-6 L 1.01094 -0.00833 " pathEditMode="relative" rAng="0" ptsTypes="AA">
                                      <p:cBhvr>
                                        <p:cTn id="13" dur="2000" fill="hold"/>
                                        <p:tgtEl>
                                          <p:spTgt spid="13"/>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F24FF5-84A8-4058-B6F3-65262E54D7CE}"/>
              </a:ext>
            </a:extLst>
          </p:cNvPr>
          <p:cNvSpPr/>
          <p:nvPr/>
        </p:nvSpPr>
        <p:spPr>
          <a:xfrm>
            <a:off x="189762" y="1013547"/>
            <a:ext cx="11487888" cy="4808689"/>
          </a:xfrm>
          <a:prstGeom prst="rect">
            <a:avLst/>
          </a:prstGeom>
        </p:spPr>
        <p:txBody>
          <a:bodyPr wrap="square">
            <a:spAutoFit/>
          </a:bodyPr>
          <a:lstStyle/>
          <a:p>
            <a:pPr>
              <a:lnSpc>
                <a:spcPts val="3700"/>
              </a:lnSpc>
            </a:pPr>
            <a:r>
              <a:rPr lang="en-US" sz="2800" dirty="0">
                <a:solidFill>
                  <a:srgbClr val="0000FF"/>
                </a:solidFill>
                <a:latin typeface="Comic Sans MS" panose="030F0702030302020204" pitchFamily="66" charset="0"/>
              </a:rPr>
              <a:t>All this happened to make clear the full meaning of what the Lord had said through the prophet:</a:t>
            </a:r>
          </a:p>
          <a:p>
            <a:pPr>
              <a:lnSpc>
                <a:spcPts val="3700"/>
              </a:lnSpc>
            </a:pPr>
            <a:r>
              <a:rPr lang="en-US" sz="2800" dirty="0">
                <a:solidFill>
                  <a:srgbClr val="0000FF"/>
                </a:solidFill>
                <a:latin typeface="Comic Sans MS" panose="030F0702030302020204" pitchFamily="66" charset="0"/>
              </a:rPr>
              <a:t>“The virgin will be pregnant. She will have a son, </a:t>
            </a:r>
          </a:p>
          <a:p>
            <a:pPr>
              <a:lnSpc>
                <a:spcPts val="3700"/>
              </a:lnSpc>
            </a:pPr>
            <a:r>
              <a:rPr lang="en-US" sz="2800" dirty="0">
                <a:solidFill>
                  <a:srgbClr val="0000FF"/>
                </a:solidFill>
                <a:latin typeface="Comic Sans MS" panose="030F0702030302020204" pitchFamily="66" charset="0"/>
              </a:rPr>
              <a:t>and they will name him Immanuel.”</a:t>
            </a:r>
            <a:r>
              <a:rPr lang="en-US" sz="2800" baseline="30000" dirty="0">
                <a:latin typeface="Comic Sans MS" panose="030F0702030302020204" pitchFamily="66" charset="0"/>
              </a:rPr>
              <a:t> </a:t>
            </a:r>
          </a:p>
          <a:p>
            <a:pPr>
              <a:lnSpc>
                <a:spcPts val="3700"/>
              </a:lnSpc>
            </a:pPr>
            <a:r>
              <a:rPr lang="en-US" sz="2800" dirty="0">
                <a:latin typeface="Comic Sans MS" panose="030F0702030302020204" pitchFamily="66" charset="0"/>
              </a:rPr>
              <a:t>This name means “God is with us.”</a:t>
            </a:r>
          </a:p>
          <a:p>
            <a:pPr>
              <a:lnSpc>
                <a:spcPts val="3700"/>
              </a:lnSpc>
            </a:pPr>
            <a:r>
              <a:rPr lang="en-US" sz="2800" dirty="0">
                <a:latin typeface="Comic Sans MS" panose="030F0702030302020204" pitchFamily="66" charset="0"/>
              </a:rPr>
              <a:t>When Joseph woke up, he did what the Lord’s angel</a:t>
            </a:r>
          </a:p>
          <a:p>
            <a:pPr>
              <a:lnSpc>
                <a:spcPts val="3700"/>
              </a:lnSpc>
            </a:pPr>
            <a:r>
              <a:rPr lang="en-US" sz="2800" dirty="0">
                <a:latin typeface="Comic Sans MS" panose="030F0702030302020204" pitchFamily="66" charset="0"/>
              </a:rPr>
              <a:t>had told him to do. </a:t>
            </a:r>
          </a:p>
          <a:p>
            <a:pPr>
              <a:lnSpc>
                <a:spcPts val="3700"/>
              </a:lnSpc>
            </a:pPr>
            <a:r>
              <a:rPr lang="en-US" sz="2800" dirty="0">
                <a:solidFill>
                  <a:srgbClr val="FF0000"/>
                </a:solidFill>
                <a:latin typeface="Comic Sans MS" panose="030F0702030302020204" pitchFamily="66" charset="0"/>
              </a:rPr>
              <a:t>Joseph married Mary. But he did not have intimate </a:t>
            </a:r>
          </a:p>
          <a:p>
            <a:pPr>
              <a:lnSpc>
                <a:spcPts val="3700"/>
              </a:lnSpc>
            </a:pPr>
            <a:r>
              <a:rPr lang="en-US" sz="2800" dirty="0">
                <a:solidFill>
                  <a:srgbClr val="FF0000"/>
                </a:solidFill>
                <a:latin typeface="Comic Sans MS" panose="030F0702030302020204" pitchFamily="66" charset="0"/>
              </a:rPr>
              <a:t>relations with her until she gave birth to the son. </a:t>
            </a:r>
          </a:p>
          <a:p>
            <a:pPr>
              <a:lnSpc>
                <a:spcPts val="3700"/>
              </a:lnSpc>
            </a:pPr>
            <a:r>
              <a:rPr lang="en-US" sz="2800" dirty="0">
                <a:solidFill>
                  <a:srgbClr val="FF0000"/>
                </a:solidFill>
                <a:latin typeface="Comic Sans MS" panose="030F0702030302020204" pitchFamily="66" charset="0"/>
              </a:rPr>
              <a:t>And Joseph named the son Jesus.</a:t>
            </a:r>
          </a:p>
        </p:txBody>
      </p:sp>
      <p:pic>
        <p:nvPicPr>
          <p:cNvPr id="11" name="Picture 10" descr="A close up of a logo&#10;&#10;Description automatically generated">
            <a:extLst>
              <a:ext uri="{FF2B5EF4-FFF2-40B4-BE49-F238E27FC236}">
                <a16:creationId xmlns:a16="http://schemas.microsoft.com/office/drawing/2014/main" id="{B213344E-33BA-4FF4-B055-4C2DA8B5E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5" name="Rectangle 4">
            <a:extLst>
              <a:ext uri="{FF2B5EF4-FFF2-40B4-BE49-F238E27FC236}">
                <a16:creationId xmlns:a16="http://schemas.microsoft.com/office/drawing/2014/main" id="{9BD2C93E-58C9-4981-A6B1-3224755C8C9B}"/>
              </a:ext>
            </a:extLst>
          </p:cNvPr>
          <p:cNvSpPr/>
          <p:nvPr/>
        </p:nvSpPr>
        <p:spPr>
          <a:xfrm>
            <a:off x="2324100" y="318739"/>
            <a:ext cx="7250703" cy="584775"/>
          </a:xfrm>
          <a:prstGeom prst="rect">
            <a:avLst/>
          </a:prstGeom>
        </p:spPr>
        <p:txBody>
          <a:bodyPr wrap="none">
            <a:spAutoFit/>
          </a:bodyPr>
          <a:lstStyle/>
          <a:p>
            <a:r>
              <a:rPr lang="en-GB" sz="3200" b="1" dirty="0">
                <a:solidFill>
                  <a:srgbClr val="FF0000"/>
                </a:solidFill>
                <a:latin typeface="Comic Sans MS" panose="030F0702030302020204" pitchFamily="66" charset="0"/>
              </a:rPr>
              <a:t>Matthew chapter </a:t>
            </a:r>
            <a:r>
              <a:rPr lang="en-GB" sz="3200" b="1" i="0" dirty="0">
                <a:solidFill>
                  <a:srgbClr val="FF0000"/>
                </a:solidFill>
                <a:effectLst/>
                <a:latin typeface="Comic Sans MS" panose="030F0702030302020204" pitchFamily="66" charset="0"/>
              </a:rPr>
              <a:t>1 </a:t>
            </a:r>
            <a:r>
              <a:rPr lang="en-GB" sz="3200" b="1" dirty="0">
                <a:solidFill>
                  <a:srgbClr val="FF0000"/>
                </a:solidFill>
                <a:latin typeface="Comic Sans MS" panose="030F0702030302020204" pitchFamily="66" charset="0"/>
              </a:rPr>
              <a:t>verses 22 - 25</a:t>
            </a:r>
          </a:p>
        </p:txBody>
      </p:sp>
      <p:sp>
        <p:nvSpPr>
          <p:cNvPr id="13" name="Rectangle 12">
            <a:hlinkClick r:id="rId3" action="ppaction://hlinksldjump"/>
            <a:extLst>
              <a:ext uri="{FF2B5EF4-FFF2-40B4-BE49-F238E27FC236}">
                <a16:creationId xmlns:a16="http://schemas.microsoft.com/office/drawing/2014/main" id="{16DF5EE1-FCD6-492C-805A-3DAE0646D048}"/>
              </a:ext>
            </a:extLst>
          </p:cNvPr>
          <p:cNvSpPr/>
          <p:nvPr/>
        </p:nvSpPr>
        <p:spPr>
          <a:xfrm>
            <a:off x="-314325" y="-573084"/>
            <a:ext cx="12973050" cy="7981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grpSp>
        <p:nvGrpSpPr>
          <p:cNvPr id="14" name="Group 13">
            <a:extLst>
              <a:ext uri="{FF2B5EF4-FFF2-40B4-BE49-F238E27FC236}">
                <a16:creationId xmlns:a16="http://schemas.microsoft.com/office/drawing/2014/main" id="{391FE612-1B6E-4B2D-92F0-7910F9BFC6B6}"/>
              </a:ext>
            </a:extLst>
          </p:cNvPr>
          <p:cNvGrpSpPr/>
          <p:nvPr/>
        </p:nvGrpSpPr>
        <p:grpSpPr>
          <a:xfrm>
            <a:off x="-2667000" y="5591175"/>
            <a:ext cx="2514600" cy="1276350"/>
            <a:chOff x="167020" y="5743617"/>
            <a:chExt cx="2514600" cy="1276350"/>
          </a:xfrm>
        </p:grpSpPr>
        <p:sp>
          <p:nvSpPr>
            <p:cNvPr id="15" name="Arrow: Right 14">
              <a:hlinkClick r:id="" action="ppaction://hlinkshowjump?jump=nextslide"/>
              <a:extLst>
                <a:ext uri="{FF2B5EF4-FFF2-40B4-BE49-F238E27FC236}">
                  <a16:creationId xmlns:a16="http://schemas.microsoft.com/office/drawing/2014/main" id="{3AC6E81B-28C6-483F-AB50-6F7FB75C2471}"/>
                </a:ext>
              </a:extLst>
            </p:cNvPr>
            <p:cNvSpPr/>
            <p:nvPr/>
          </p:nvSpPr>
          <p:spPr>
            <a:xfrm>
              <a:off x="167020" y="5743617"/>
              <a:ext cx="2514600" cy="127635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FB8F1AE-69C3-47EB-B760-34A98265F939}"/>
                </a:ext>
              </a:extLst>
            </p:cNvPr>
            <p:cNvSpPr txBox="1"/>
            <p:nvPr/>
          </p:nvSpPr>
          <p:spPr>
            <a:xfrm>
              <a:off x="167020" y="6150959"/>
              <a:ext cx="2462534" cy="461665"/>
            </a:xfrm>
            <a:prstGeom prst="rect">
              <a:avLst/>
            </a:prstGeom>
            <a:noFill/>
          </p:spPr>
          <p:txBody>
            <a:bodyPr wrap="none" rtlCol="0">
              <a:spAutoFit/>
            </a:bodyPr>
            <a:lstStyle/>
            <a:p>
              <a:r>
                <a:rPr lang="en-US" sz="2400" dirty="0">
                  <a:latin typeface="Comic Sans MS" panose="030F0702030302020204" pitchFamily="66" charset="0"/>
                </a:rPr>
                <a:t>Go to 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39166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nodeType="afterEffect">
                                  <p:stCondLst>
                                    <p:cond delay="0"/>
                                  </p:stCondLst>
                                  <p:childTnLst>
                                    <p:animMotion origin="layout" path="M -5E-6 -3.33333E-6 L 1.01094 -0.00833 " pathEditMode="relative" rAng="0" ptsTypes="AA">
                                      <p:cBhvr>
                                        <p:cTn id="10" dur="2000" fill="hold"/>
                                        <p:tgtEl>
                                          <p:spTgt spid="14"/>
                                        </p:tgtEl>
                                        <p:attrNameLst>
                                          <p:attrName>ppt_x</p:attrName>
                                          <p:attrName>ppt_y</p:attrName>
                                        </p:attrNameLst>
                                      </p:cBhvr>
                                      <p:rCtr x="5054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21708</TotalTime>
  <Words>1502</Words>
  <Application>Microsoft Office PowerPoint</Application>
  <PresentationFormat>Widescreen</PresentationFormat>
  <Paragraphs>269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Hancock</dc:creator>
  <cp:lastModifiedBy>Bryan Hancock</cp:lastModifiedBy>
  <cp:revision>812</cp:revision>
  <dcterms:created xsi:type="dcterms:W3CDTF">2020-08-25T07:54:05Z</dcterms:created>
  <dcterms:modified xsi:type="dcterms:W3CDTF">2020-12-03T18:41:00Z</dcterms:modified>
</cp:coreProperties>
</file>